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7FFFD6F7_EC1E03D0.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11" r:id="rId4"/>
    <p:sldMasterId id="2147484065" r:id="rId5"/>
  </p:sldMasterIdLst>
  <p:notesMasterIdLst>
    <p:notesMasterId r:id="rId29"/>
  </p:notesMasterIdLst>
  <p:handoutMasterIdLst>
    <p:handoutMasterId r:id="rId30"/>
  </p:handoutMasterIdLst>
  <p:sldIdLst>
    <p:sldId id="2147473142" r:id="rId6"/>
    <p:sldId id="300" r:id="rId7"/>
    <p:sldId id="291" r:id="rId8"/>
    <p:sldId id="2147473143" r:id="rId9"/>
    <p:sldId id="2147473042" r:id="rId10"/>
    <p:sldId id="2147473144" r:id="rId11"/>
    <p:sldId id="2147473145" r:id="rId12"/>
    <p:sldId id="2147473041" r:id="rId13"/>
    <p:sldId id="2147473146" r:id="rId14"/>
    <p:sldId id="2147473066" r:id="rId15"/>
    <p:sldId id="2147473073" r:id="rId16"/>
    <p:sldId id="2147473074" r:id="rId17"/>
    <p:sldId id="2147473075" r:id="rId18"/>
    <p:sldId id="1014" r:id="rId19"/>
    <p:sldId id="2147473067" r:id="rId20"/>
    <p:sldId id="2147473058" r:id="rId21"/>
    <p:sldId id="2147473141" r:id="rId22"/>
    <p:sldId id="2147473059" r:id="rId23"/>
    <p:sldId id="2147473071" r:id="rId24"/>
    <p:sldId id="2147473060" r:id="rId25"/>
    <p:sldId id="2147473138" r:id="rId26"/>
    <p:sldId id="2147473061" r:id="rId27"/>
    <p:sldId id="214747313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49606CD-09C3-484B-8A37-A9229908CF92}">
          <p14:sldIdLst>
            <p14:sldId id="2147473142"/>
            <p14:sldId id="300"/>
            <p14:sldId id="291"/>
            <p14:sldId id="2147473143"/>
            <p14:sldId id="2147473042"/>
            <p14:sldId id="2147473144"/>
            <p14:sldId id="2147473145"/>
            <p14:sldId id="2147473041"/>
            <p14:sldId id="2147473146"/>
          </p14:sldIdLst>
        </p14:section>
        <p14:section name="Context" id="{BAC72AD3-F4F0-4E0F-8DEC-7A27703241EE}">
          <p14:sldIdLst>
            <p14:sldId id="2147473066"/>
            <p14:sldId id="2147473073"/>
            <p14:sldId id="2147473074"/>
            <p14:sldId id="2147473075"/>
            <p14:sldId id="1014"/>
          </p14:sldIdLst>
        </p14:section>
        <p14:section name="Menti survey" id="{DB97E898-5720-433B-98FF-3273FA9BEF91}">
          <p14:sldIdLst>
            <p14:sldId id="2147473067"/>
            <p14:sldId id="2147473058"/>
          </p14:sldIdLst>
        </p14:section>
        <p14:section name="Activity 1" id="{1B8F498B-B1BB-4797-AC28-4A1EAA93826E}">
          <p14:sldIdLst>
            <p14:sldId id="2147473141"/>
            <p14:sldId id="2147473059"/>
            <p14:sldId id="2147473071"/>
          </p14:sldIdLst>
        </p14:section>
        <p14:section name="Activity 2" id="{5C2CE529-DCF7-40C8-83C4-025D35EFE7FB}">
          <p14:sldIdLst>
            <p14:sldId id="2147473060"/>
          </p14:sldIdLst>
        </p14:section>
        <p14:section name="Activity 3" id="{B18EEFE8-A8C3-4ABF-9AB2-89A92765DCC3}">
          <p14:sldIdLst>
            <p14:sldId id="2147473138"/>
            <p14:sldId id="2147473061"/>
          </p14:sldIdLst>
        </p14:section>
        <p14:section name="Activity 4" id="{A802FD29-7F05-4949-9B40-7080A6A3890A}">
          <p14:sldIdLst>
            <p14:sldId id="214747313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D65072-14D5-94CC-64C6-0F23B94C455D}" name="Hayley Briggs" initials="HB" userId="S::hayley.briggs@dpie.nsw.gov.au::551d3181-d707-4c19-b5bf-a9e78b317d4b" providerId="AD"/>
  <p188:author id="{478E99DA-044A-9613-BF92-50060969908E}" name="Varnier, Cindy" initials="CV" userId="S::Cindy.Varnier@aecom.com::750c6339-7db3-43ee-88de-f78cb145621e" providerId="AD"/>
  <p188:author id="{234631F8-CD6A-0068-8D35-F0D558CC326E}" name="Panozzo, Rebekah" initials="RP" userId="S::Rebekah.Panozzo@aecom.com::66a702df-b9e5-4c65-a9a1-4c63149bc4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erson, Juli" initials="AJ" lastIdx="6" clrIdx="0">
    <p:extLst>
      <p:ext uri="{19B8F6BF-5375-455C-9EA6-DF929625EA0E}">
        <p15:presenceInfo xmlns:p15="http://schemas.microsoft.com/office/powerpoint/2012/main" userId="S::Juli.Anderson@aecom.com::57ae67b0-c5bf-427d-8be6-dd75e71d21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6DD"/>
    <a:srgbClr val="008966"/>
    <a:srgbClr val="FFCE00"/>
    <a:srgbClr val="EFF5DD"/>
    <a:srgbClr val="DAD8CC"/>
    <a:srgbClr val="BFBFBF"/>
    <a:srgbClr val="00353E"/>
    <a:srgbClr val="80C3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B0C9BA-8209-A702-CA9A-94BC805D0D7D}" v="63" dt="2025-09-11T13:20:11.0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308" autoAdjust="0"/>
  </p:normalViewPr>
  <p:slideViewPr>
    <p:cSldViewPr snapToGrid="0">
      <p:cViewPr varScale="1">
        <p:scale>
          <a:sx n="79" d="100"/>
          <a:sy n="79" d="100"/>
        </p:scale>
        <p:origin x="1794" y="5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nozzo, Rebekah" userId="66a702df-b9e5-4c65-a9a1-4c63149bc45a" providerId="ADAL" clId="{BA3033A1-0903-470E-AE9B-92A7DD67C6CB}"/>
    <pc:docChg chg="undo redo custSel delSld modSld delMainMaster modSection">
      <pc:chgData name="Panozzo, Rebekah" userId="66a702df-b9e5-4c65-a9a1-4c63149bc45a" providerId="ADAL" clId="{BA3033A1-0903-470E-AE9B-92A7DD67C6CB}" dt="2024-11-06T02:58:51.749" v="176" actId="6549"/>
      <pc:docMkLst>
        <pc:docMk/>
      </pc:docMkLst>
      <pc:sldChg chg="addSp delSp modSp mod modClrScheme chgLayout">
        <pc:chgData name="Panozzo, Rebekah" userId="66a702df-b9e5-4c65-a9a1-4c63149bc45a" providerId="ADAL" clId="{BA3033A1-0903-470E-AE9B-92A7DD67C6CB}" dt="2024-11-06T02:40:38.010" v="138" actId="478"/>
        <pc:sldMkLst>
          <pc:docMk/>
          <pc:sldMk cId="3990885362" sldId="1014"/>
        </pc:sldMkLst>
      </pc:sldChg>
      <pc:sldChg chg="addSp delSp modSp mod modClrScheme chgLayout">
        <pc:chgData name="Panozzo, Rebekah" userId="66a702df-b9e5-4c65-a9a1-4c63149bc45a" providerId="ADAL" clId="{BA3033A1-0903-470E-AE9B-92A7DD67C6CB}" dt="2024-11-06T02:35:26.090" v="44" actId="478"/>
        <pc:sldMkLst>
          <pc:docMk/>
          <pc:sldMk cId="1325732605" sldId="2147473058"/>
        </pc:sldMkLst>
      </pc:sldChg>
      <pc:sldChg chg="addSp delSp modSp mod modClrScheme chgLayout">
        <pc:chgData name="Panozzo, Rebekah" userId="66a702df-b9e5-4c65-a9a1-4c63149bc45a" providerId="ADAL" clId="{BA3033A1-0903-470E-AE9B-92A7DD67C6CB}" dt="2024-11-06T02:36:42.230" v="69" actId="1036"/>
        <pc:sldMkLst>
          <pc:docMk/>
          <pc:sldMk cId="3255771243" sldId="2147473059"/>
        </pc:sldMkLst>
      </pc:sldChg>
      <pc:sldChg chg="addSp delSp modSp mod modClrScheme chgLayout">
        <pc:chgData name="Panozzo, Rebekah" userId="66a702df-b9e5-4c65-a9a1-4c63149bc45a" providerId="ADAL" clId="{BA3033A1-0903-470E-AE9B-92A7DD67C6CB}" dt="2024-11-06T02:42:02.483" v="160" actId="403"/>
        <pc:sldMkLst>
          <pc:docMk/>
          <pc:sldMk cId="559085931" sldId="2147473060"/>
        </pc:sldMkLst>
      </pc:sldChg>
      <pc:sldChg chg="addSp delSp modSp mod modClrScheme chgLayout">
        <pc:chgData name="Panozzo, Rebekah" userId="66a702df-b9e5-4c65-a9a1-4c63149bc45a" providerId="ADAL" clId="{BA3033A1-0903-470E-AE9B-92A7DD67C6CB}" dt="2024-11-06T02:42:34.188" v="169" actId="403"/>
        <pc:sldMkLst>
          <pc:docMk/>
          <pc:sldMk cId="1229494818" sldId="2147473061"/>
        </pc:sldMkLst>
      </pc:sldChg>
      <pc:sldChg chg="addSp delSp modSp mod setBg modClrScheme chgLayout modNotesTx">
        <pc:chgData name="Panozzo, Rebekah" userId="66a702df-b9e5-4c65-a9a1-4c63149bc45a" providerId="ADAL" clId="{BA3033A1-0903-470E-AE9B-92A7DD67C6CB}" dt="2024-11-06T02:58:51.749" v="176" actId="6549"/>
        <pc:sldMkLst>
          <pc:docMk/>
          <pc:sldMk cId="2516301929" sldId="2147473066"/>
        </pc:sldMkLst>
      </pc:sldChg>
      <pc:sldChg chg="addSp modSp mod setBg modClrScheme chgLayout">
        <pc:chgData name="Panozzo, Rebekah" userId="66a702df-b9e5-4c65-a9a1-4c63149bc45a" providerId="ADAL" clId="{BA3033A1-0903-470E-AE9B-92A7DD67C6CB}" dt="2024-11-06T02:34:28.506" v="36" actId="20577"/>
        <pc:sldMkLst>
          <pc:docMk/>
          <pc:sldMk cId="2794350796" sldId="2147473067"/>
        </pc:sldMkLst>
      </pc:sldChg>
      <pc:sldChg chg="addSp delSp modSp mod modClrScheme chgLayout">
        <pc:chgData name="Panozzo, Rebekah" userId="66a702df-b9e5-4c65-a9a1-4c63149bc45a" providerId="ADAL" clId="{BA3033A1-0903-470E-AE9B-92A7DD67C6CB}" dt="2024-11-06T02:41:58.347" v="159" actId="27636"/>
        <pc:sldMkLst>
          <pc:docMk/>
          <pc:sldMk cId="116686757" sldId="2147473071"/>
        </pc:sldMkLst>
      </pc:sldChg>
      <pc:sldChg chg="addSp delSp modSp mod modClrScheme chgLayout">
        <pc:chgData name="Panozzo, Rebekah" userId="66a702df-b9e5-4c65-a9a1-4c63149bc45a" providerId="ADAL" clId="{BA3033A1-0903-470E-AE9B-92A7DD67C6CB}" dt="2024-11-06T02:33:40.445" v="22" actId="14100"/>
        <pc:sldMkLst>
          <pc:docMk/>
          <pc:sldMk cId="2403370650" sldId="2147473073"/>
        </pc:sldMkLst>
      </pc:sldChg>
      <pc:sldChg chg="addSp delSp modSp mod modClrScheme chgLayout">
        <pc:chgData name="Panozzo, Rebekah" userId="66a702df-b9e5-4c65-a9a1-4c63149bc45a" providerId="ADAL" clId="{BA3033A1-0903-470E-AE9B-92A7DD67C6CB}" dt="2024-11-06T02:40:23.869" v="134" actId="1076"/>
        <pc:sldMkLst>
          <pc:docMk/>
          <pc:sldMk cId="15140324" sldId="2147473074"/>
        </pc:sldMkLst>
      </pc:sldChg>
      <pc:sldChg chg="addSp delSp modSp mod modClrScheme chgLayout">
        <pc:chgData name="Panozzo, Rebekah" userId="66a702df-b9e5-4c65-a9a1-4c63149bc45a" providerId="ADAL" clId="{BA3033A1-0903-470E-AE9B-92A7DD67C6CB}" dt="2024-11-06T02:40:31.081" v="136" actId="478"/>
        <pc:sldMkLst>
          <pc:docMk/>
          <pc:sldMk cId="104595260" sldId="2147473075"/>
        </pc:sldMkLst>
      </pc:sldChg>
      <pc:sldChg chg="addSp delSp modSp mod modClrScheme chgLayout">
        <pc:chgData name="Panozzo, Rebekah" userId="66a702df-b9e5-4c65-a9a1-4c63149bc45a" providerId="ADAL" clId="{BA3033A1-0903-470E-AE9B-92A7DD67C6CB}" dt="2024-11-06T02:42:42.013" v="171" actId="478"/>
        <pc:sldMkLst>
          <pc:docMk/>
          <pc:sldMk cId="3917214036" sldId="2147473137"/>
        </pc:sldMkLst>
      </pc:sldChg>
      <pc:sldChg chg="addSp delSp modSp mod modClrScheme chgLayout">
        <pc:chgData name="Panozzo, Rebekah" userId="66a702df-b9e5-4c65-a9a1-4c63149bc45a" providerId="ADAL" clId="{BA3033A1-0903-470E-AE9B-92A7DD67C6CB}" dt="2024-11-06T02:42:10.447" v="162" actId="14100"/>
        <pc:sldMkLst>
          <pc:docMk/>
          <pc:sldMk cId="3133556764" sldId="2147473138"/>
        </pc:sldMkLst>
      </pc:sldChg>
      <pc:sldChg chg="addSp delSp modSp del mod modClrScheme chgLayout">
        <pc:chgData name="Panozzo, Rebekah" userId="66a702df-b9e5-4c65-a9a1-4c63149bc45a" providerId="ADAL" clId="{BA3033A1-0903-470E-AE9B-92A7DD67C6CB}" dt="2024-11-06T02:43:11.760" v="174" actId="47"/>
        <pc:sldMkLst>
          <pc:docMk/>
          <pc:sldMk cId="1131008795" sldId="2147473140"/>
        </pc:sldMkLst>
      </pc:sldChg>
      <pc:sldChg chg="addSp modSp mod setBg modClrScheme chgLayout">
        <pc:chgData name="Panozzo, Rebekah" userId="66a702df-b9e5-4c65-a9a1-4c63149bc45a" providerId="ADAL" clId="{BA3033A1-0903-470E-AE9B-92A7DD67C6CB}" dt="2024-11-06T02:35:44.898" v="48" actId="20577"/>
        <pc:sldMkLst>
          <pc:docMk/>
          <pc:sldMk cId="2051483222" sldId="2147473141"/>
        </pc:sldMkLst>
      </pc:sldChg>
      <pc:sldMasterChg chg="del delSldLayout">
        <pc:chgData name="Panozzo, Rebekah" userId="66a702df-b9e5-4c65-a9a1-4c63149bc45a" providerId="ADAL" clId="{BA3033A1-0903-470E-AE9B-92A7DD67C6CB}" dt="2024-11-06T02:43:02.890" v="172" actId="700"/>
        <pc:sldMasterMkLst>
          <pc:docMk/>
          <pc:sldMasterMk cId="83524525" sldId="2147483788"/>
        </pc:sldMasterMkLst>
        <pc:sldLayoutChg chg="del">
          <pc:chgData name="Panozzo, Rebekah" userId="66a702df-b9e5-4c65-a9a1-4c63149bc45a" providerId="ADAL" clId="{BA3033A1-0903-470E-AE9B-92A7DD67C6CB}" dt="2024-11-06T02:43:02.890" v="172" actId="700"/>
          <pc:sldLayoutMkLst>
            <pc:docMk/>
            <pc:sldMasterMk cId="83524525" sldId="2147483788"/>
            <pc:sldLayoutMk cId="3494322845" sldId="214748380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235841241" sldId="214748382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696692019" sldId="214748382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858519107" sldId="2147483826"/>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623637510" sldId="214748382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816022312" sldId="2147483828"/>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819582474" sldId="214748382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727419221" sldId="2147483830"/>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176726680" sldId="2147483831"/>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535521891" sldId="2147483832"/>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587252933" sldId="2147483833"/>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73625665" sldId="214748383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746574965" sldId="214748383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967944241" sldId="2147483836"/>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353472481" sldId="214748383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155381056" sldId="2147483838"/>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16888646" sldId="214748383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248972833" sldId="2147483840"/>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25318700" sldId="2147483841"/>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112656088" sldId="214748393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286277919" sldId="214748393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944347444" sldId="2147483941"/>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041029266" sldId="2147483943"/>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52312136" sldId="214748394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114330394" sldId="214748394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263286988" sldId="2147483950"/>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471221340" sldId="214748395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948695092" sldId="214748395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435802710" sldId="2147483961"/>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174093855" sldId="2147483962"/>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393367835" sldId="214748396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068180604" sldId="214748396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636831243" sldId="214748396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152147970" sldId="214748396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183165123" sldId="2147483971"/>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483878804" sldId="2147483973"/>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149398042" sldId="214748397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42891347" sldId="214748398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890429402" sldId="214748398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554511473" sldId="2147483986"/>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9838460" sldId="214748398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524968848" sldId="2147483988"/>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75074020" sldId="214748398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335980334" sldId="2147483992"/>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991227725" sldId="2147483993"/>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69466967" sldId="214748399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432488858" sldId="214748399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412303951" sldId="2147483998"/>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571894074" sldId="214748399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599209575" sldId="2147484000"/>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026336198" sldId="2147484001"/>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440631096" sldId="2147484002"/>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167063347" sldId="2147484003"/>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386524445" sldId="2147484004"/>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022256913" sldId="2147484005"/>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550451078" sldId="2147484006"/>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009337093" sldId="2147484007"/>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2817794661" sldId="2147484008"/>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1390762163" sldId="2147484009"/>
          </pc:sldLayoutMkLst>
        </pc:sldLayoutChg>
        <pc:sldLayoutChg chg="del">
          <pc:chgData name="Panozzo, Rebekah" userId="66a702df-b9e5-4c65-a9a1-4c63149bc45a" providerId="ADAL" clId="{BA3033A1-0903-470E-AE9B-92A7DD67C6CB}" dt="2024-11-06T02:43:02.890" v="172" actId="700"/>
          <pc:sldLayoutMkLst>
            <pc:docMk/>
            <pc:sldMasterMk cId="83524525" sldId="2147483788"/>
            <pc:sldLayoutMk cId="3051616405" sldId="2147484010"/>
          </pc:sldLayoutMkLst>
        </pc:sldLayoutChg>
      </pc:sldMasterChg>
    </pc:docChg>
  </pc:docChgLst>
  <pc:docChgLst>
    <pc:chgData name="Remmerswaal, Suzanna" userId="2e7d71c3-3724-4ec9-9cab-bf124c519e56" providerId="ADAL" clId="{22706CAF-0131-4F38-9B9E-7AE1B021C051}"/>
    <pc:docChg chg="undo custSel addSld delSld modSld modSection">
      <pc:chgData name="Remmerswaal, Suzanna" userId="2e7d71c3-3724-4ec9-9cab-bf124c519e56" providerId="ADAL" clId="{22706CAF-0131-4F38-9B9E-7AE1B021C051}" dt="2024-10-28T05:52:54.449" v="485" actId="20577"/>
      <pc:docMkLst>
        <pc:docMk/>
      </pc:docMkLst>
      <pc:sldChg chg="addSp delSp modSp mod">
        <pc:chgData name="Remmerswaal, Suzanna" userId="2e7d71c3-3724-4ec9-9cab-bf124c519e56" providerId="ADAL" clId="{22706CAF-0131-4F38-9B9E-7AE1B021C051}" dt="2024-10-28T05:37:37.117" v="440" actId="14100"/>
        <pc:sldMkLst>
          <pc:docMk/>
          <pc:sldMk cId="3255771243" sldId="2147473059"/>
        </pc:sldMkLst>
      </pc:sldChg>
      <pc:sldChg chg="addSp delSp modSp mod">
        <pc:chgData name="Remmerswaal, Suzanna" userId="2e7d71c3-3724-4ec9-9cab-bf124c519e56" providerId="ADAL" clId="{22706CAF-0131-4F38-9B9E-7AE1B021C051}" dt="2024-10-28T05:39:01.537" v="450" actId="20577"/>
        <pc:sldMkLst>
          <pc:docMk/>
          <pc:sldMk cId="559085931" sldId="2147473060"/>
        </pc:sldMkLst>
      </pc:sldChg>
      <pc:sldChg chg="addSp delSp modSp mod">
        <pc:chgData name="Remmerswaal, Suzanna" userId="2e7d71c3-3724-4ec9-9cab-bf124c519e56" providerId="ADAL" clId="{22706CAF-0131-4F38-9B9E-7AE1B021C051}" dt="2024-10-28T05:42:59.322" v="458" actId="1036"/>
        <pc:sldMkLst>
          <pc:docMk/>
          <pc:sldMk cId="1229494818" sldId="2147473061"/>
        </pc:sldMkLst>
      </pc:sldChg>
      <pc:sldChg chg="del">
        <pc:chgData name="Remmerswaal, Suzanna" userId="2e7d71c3-3724-4ec9-9cab-bf124c519e56" providerId="ADAL" clId="{22706CAF-0131-4F38-9B9E-7AE1B021C051}" dt="2024-10-28T05:47:44.191" v="459" actId="47"/>
        <pc:sldMkLst>
          <pc:docMk/>
          <pc:sldMk cId="1748635224" sldId="2147473062"/>
        </pc:sldMkLst>
      </pc:sldChg>
      <pc:sldChg chg="addSp delSp modSp mod">
        <pc:chgData name="Remmerswaal, Suzanna" userId="2e7d71c3-3724-4ec9-9cab-bf124c519e56" providerId="ADAL" clId="{22706CAF-0131-4F38-9B9E-7AE1B021C051}" dt="2024-10-28T05:35:46.074" v="433" actId="20577"/>
        <pc:sldMkLst>
          <pc:docMk/>
          <pc:sldMk cId="116686757" sldId="2147473071"/>
        </pc:sldMkLst>
      </pc:sldChg>
      <pc:sldChg chg="modSp mod modNotesTx">
        <pc:chgData name="Remmerswaal, Suzanna" userId="2e7d71c3-3724-4ec9-9cab-bf124c519e56" providerId="ADAL" clId="{22706CAF-0131-4F38-9B9E-7AE1B021C051}" dt="2024-10-28T05:52:54.449" v="485" actId="20577"/>
        <pc:sldMkLst>
          <pc:docMk/>
          <pc:sldMk cId="3917214036" sldId="2147473137"/>
        </pc:sldMkLst>
      </pc:sldChg>
      <pc:sldChg chg="addSp delSp modSp mod modNotesTx">
        <pc:chgData name="Remmerswaal, Suzanna" userId="2e7d71c3-3724-4ec9-9cab-bf124c519e56" providerId="ADAL" clId="{22706CAF-0131-4F38-9B9E-7AE1B021C051}" dt="2024-10-28T05:39:27.072" v="451" actId="14100"/>
        <pc:sldMkLst>
          <pc:docMk/>
          <pc:sldMk cId="3133556764" sldId="2147473138"/>
        </pc:sldMkLst>
      </pc:sldChg>
      <pc:sldChg chg="new del">
        <pc:chgData name="Remmerswaal, Suzanna" userId="2e7d71c3-3724-4ec9-9cab-bf124c519e56" providerId="ADAL" clId="{22706CAF-0131-4F38-9B9E-7AE1B021C051}" dt="2024-10-28T05:29:58.408" v="365" actId="47"/>
        <pc:sldMkLst>
          <pc:docMk/>
          <pc:sldMk cId="1979883368" sldId="2147473142"/>
        </pc:sldMkLst>
      </pc:sldChg>
    </pc:docChg>
  </pc:docChgLst>
  <pc:docChgLst>
    <pc:chgData name="Hayley Briggs" userId="S::hayley.briggs@dpie.nsw.gov.au::551d3181-d707-4c19-b5bf-a9e78b317d4b" providerId="AD" clId="Web-{22B0C9BA-8209-A702-CA9A-94BC805D0D7D}"/>
    <pc:docChg chg="addSld delSld modSld sldOrd addMainMaster modSection">
      <pc:chgData name="Hayley Briggs" userId="S::hayley.briggs@dpie.nsw.gov.au::551d3181-d707-4c19-b5bf-a9e78b317d4b" providerId="AD" clId="Web-{22B0C9BA-8209-A702-CA9A-94BC805D0D7D}" dt="2025-09-11T13:20:11.001" v="52" actId="14100"/>
      <pc:docMkLst>
        <pc:docMk/>
      </pc:docMkLst>
      <pc:sldChg chg="delSp">
        <pc:chgData name="Hayley Briggs" userId="S::hayley.briggs@dpie.nsw.gov.au::551d3181-d707-4c19-b5bf-a9e78b317d4b" providerId="AD" clId="Web-{22B0C9BA-8209-A702-CA9A-94BC805D0D7D}" dt="2025-09-11T12:56:10.840" v="0"/>
        <pc:sldMkLst>
          <pc:docMk/>
          <pc:sldMk cId="2142981901" sldId="300"/>
        </pc:sldMkLst>
        <pc:spChg chg="del">
          <ac:chgData name="Hayley Briggs" userId="S::hayley.briggs@dpie.nsw.gov.au::551d3181-d707-4c19-b5bf-a9e78b317d4b" providerId="AD" clId="Web-{22B0C9BA-8209-A702-CA9A-94BC805D0D7D}" dt="2025-09-11T12:56:10.840" v="0"/>
          <ac:spMkLst>
            <pc:docMk/>
            <pc:sldMk cId="2142981901" sldId="300"/>
            <ac:spMk id="7" creationId="{39C04B12-FE88-4E05-902A-5308B6961E12}"/>
          </ac:spMkLst>
        </pc:spChg>
      </pc:sldChg>
      <pc:sldChg chg="del">
        <pc:chgData name="Hayley Briggs" userId="S::hayley.briggs@dpie.nsw.gov.au::551d3181-d707-4c19-b5bf-a9e78b317d4b" providerId="AD" clId="Web-{22B0C9BA-8209-A702-CA9A-94BC805D0D7D}" dt="2025-09-11T13:13:37.418" v="29"/>
        <pc:sldMkLst>
          <pc:docMk/>
          <pc:sldMk cId="3059878813" sldId="2146847930"/>
        </pc:sldMkLst>
      </pc:sldChg>
      <pc:sldChg chg="del">
        <pc:chgData name="Hayley Briggs" userId="S::hayley.briggs@dpie.nsw.gov.au::551d3181-d707-4c19-b5bf-a9e78b317d4b" providerId="AD" clId="Web-{22B0C9BA-8209-A702-CA9A-94BC805D0D7D}" dt="2025-09-11T13:13:36.184" v="28"/>
        <pc:sldMkLst>
          <pc:docMk/>
          <pc:sldMk cId="2226221498" sldId="2146847942"/>
        </pc:sldMkLst>
      </pc:sldChg>
      <pc:sldChg chg="del">
        <pc:chgData name="Hayley Briggs" userId="S::hayley.briggs@dpie.nsw.gov.au::551d3181-d707-4c19-b5bf-a9e78b317d4b" providerId="AD" clId="Web-{22B0C9BA-8209-A702-CA9A-94BC805D0D7D}" dt="2025-09-11T13:13:34.511" v="27"/>
        <pc:sldMkLst>
          <pc:docMk/>
          <pc:sldMk cId="2122921628" sldId="2147473013"/>
        </pc:sldMkLst>
      </pc:sldChg>
      <pc:sldChg chg="del">
        <pc:chgData name="Hayley Briggs" userId="S::hayley.briggs@dpie.nsw.gov.au::551d3181-d707-4c19-b5bf-a9e78b317d4b" providerId="AD" clId="Web-{22B0C9BA-8209-A702-CA9A-94BC805D0D7D}" dt="2025-09-11T12:58:29.069" v="7"/>
        <pc:sldMkLst>
          <pc:docMk/>
          <pc:sldMk cId="1834223813" sldId="2147473015"/>
        </pc:sldMkLst>
      </pc:sldChg>
      <pc:sldChg chg="modSp">
        <pc:chgData name="Hayley Briggs" userId="S::hayley.briggs@dpie.nsw.gov.au::551d3181-d707-4c19-b5bf-a9e78b317d4b" providerId="AD" clId="Web-{22B0C9BA-8209-A702-CA9A-94BC805D0D7D}" dt="2025-09-11T13:19:06.577" v="50" actId="14100"/>
        <pc:sldMkLst>
          <pc:docMk/>
          <pc:sldMk cId="3255771243" sldId="2147473059"/>
        </pc:sldMkLst>
        <pc:spChg chg="mod">
          <ac:chgData name="Hayley Briggs" userId="S::hayley.briggs@dpie.nsw.gov.au::551d3181-d707-4c19-b5bf-a9e78b317d4b" providerId="AD" clId="Web-{22B0C9BA-8209-A702-CA9A-94BC805D0D7D}" dt="2025-09-11T13:19:06.577" v="50" actId="14100"/>
          <ac:spMkLst>
            <pc:docMk/>
            <pc:sldMk cId="3255771243" sldId="2147473059"/>
            <ac:spMk id="7" creationId="{7AA145C8-A46F-B09D-D8A7-19407B84F702}"/>
          </ac:spMkLst>
        </pc:spChg>
      </pc:sldChg>
      <pc:sldChg chg="modSp">
        <pc:chgData name="Hayley Briggs" userId="S::hayley.briggs@dpie.nsw.gov.au::551d3181-d707-4c19-b5bf-a9e78b317d4b" providerId="AD" clId="Web-{22B0C9BA-8209-A702-CA9A-94BC805D0D7D}" dt="2025-09-11T13:20:11.001" v="52" actId="14100"/>
        <pc:sldMkLst>
          <pc:docMk/>
          <pc:sldMk cId="1229494818" sldId="2147473061"/>
        </pc:sldMkLst>
        <pc:spChg chg="mod">
          <ac:chgData name="Hayley Briggs" userId="S::hayley.briggs@dpie.nsw.gov.au::551d3181-d707-4c19-b5bf-a9e78b317d4b" providerId="AD" clId="Web-{22B0C9BA-8209-A702-CA9A-94BC805D0D7D}" dt="2025-09-11T13:20:11.001" v="52" actId="14100"/>
          <ac:spMkLst>
            <pc:docMk/>
            <pc:sldMk cId="1229494818" sldId="2147473061"/>
            <ac:spMk id="4" creationId="{9E300127-BDE3-B1B2-AE64-855A94271387}"/>
          </ac:spMkLst>
        </pc:spChg>
      </pc:sldChg>
      <pc:sldChg chg="modSp">
        <pc:chgData name="Hayley Briggs" userId="S::hayley.briggs@dpie.nsw.gov.au::551d3181-d707-4c19-b5bf-a9e78b317d4b" providerId="AD" clId="Web-{22B0C9BA-8209-A702-CA9A-94BC805D0D7D}" dt="2025-09-11T13:15:23.427" v="35" actId="20577"/>
        <pc:sldMkLst>
          <pc:docMk/>
          <pc:sldMk cId="104595260" sldId="2147473075"/>
        </pc:sldMkLst>
        <pc:spChg chg="mod">
          <ac:chgData name="Hayley Briggs" userId="S::hayley.briggs@dpie.nsw.gov.au::551d3181-d707-4c19-b5bf-a9e78b317d4b" providerId="AD" clId="Web-{22B0C9BA-8209-A702-CA9A-94BC805D0D7D}" dt="2025-09-11T13:15:18.458" v="34" actId="20577"/>
          <ac:spMkLst>
            <pc:docMk/>
            <pc:sldMk cId="104595260" sldId="2147473075"/>
            <ac:spMk id="10" creationId="{51EA8175-F791-D762-C7C9-BC1EED41B6DE}"/>
          </ac:spMkLst>
        </pc:spChg>
        <pc:spChg chg="mod">
          <ac:chgData name="Hayley Briggs" userId="S::hayley.briggs@dpie.nsw.gov.au::551d3181-d707-4c19-b5bf-a9e78b317d4b" providerId="AD" clId="Web-{22B0C9BA-8209-A702-CA9A-94BC805D0D7D}" dt="2025-09-11T13:15:23.427" v="35" actId="20577"/>
          <ac:spMkLst>
            <pc:docMk/>
            <pc:sldMk cId="104595260" sldId="2147473075"/>
            <ac:spMk id="11" creationId="{DDDB669C-0451-8D6F-76F9-DEC139D2DD6E}"/>
          </ac:spMkLst>
        </pc:spChg>
      </pc:sldChg>
      <pc:sldChg chg="del">
        <pc:chgData name="Hayley Briggs" userId="S::hayley.briggs@dpie.nsw.gov.au::551d3181-d707-4c19-b5bf-a9e78b317d4b" providerId="AD" clId="Web-{22B0C9BA-8209-A702-CA9A-94BC805D0D7D}" dt="2025-09-11T12:58:49.414" v="9"/>
        <pc:sldMkLst>
          <pc:docMk/>
          <pc:sldMk cId="2855461111" sldId="2147473135"/>
        </pc:sldMkLst>
      </pc:sldChg>
      <pc:sldChg chg="del">
        <pc:chgData name="Hayley Briggs" userId="S::hayley.briggs@dpie.nsw.gov.au::551d3181-d707-4c19-b5bf-a9e78b317d4b" providerId="AD" clId="Web-{22B0C9BA-8209-A702-CA9A-94BC805D0D7D}" dt="2025-09-11T12:57:54.833" v="5"/>
        <pc:sldMkLst>
          <pc:docMk/>
          <pc:sldMk cId="3504143796" sldId="2147473136"/>
        </pc:sldMkLst>
      </pc:sldChg>
      <pc:sldChg chg="add ord">
        <pc:chgData name="Hayley Briggs" userId="S::hayley.briggs@dpie.nsw.gov.au::551d3181-d707-4c19-b5bf-a9e78b317d4b" providerId="AD" clId="Web-{22B0C9BA-8209-A702-CA9A-94BC805D0D7D}" dt="2025-09-11T12:56:38.748" v="2"/>
        <pc:sldMkLst>
          <pc:docMk/>
          <pc:sldMk cId="190259634" sldId="2147473142"/>
        </pc:sldMkLst>
      </pc:sldChg>
      <pc:sldChg chg="add">
        <pc:chgData name="Hayley Briggs" userId="S::hayley.briggs@dpie.nsw.gov.au::551d3181-d707-4c19-b5bf-a9e78b317d4b" providerId="AD" clId="Web-{22B0C9BA-8209-A702-CA9A-94BC805D0D7D}" dt="2025-09-11T12:57:48.348" v="4"/>
        <pc:sldMkLst>
          <pc:docMk/>
          <pc:sldMk cId="3961390032" sldId="2147473143"/>
        </pc:sldMkLst>
      </pc:sldChg>
      <pc:sldChg chg="add">
        <pc:chgData name="Hayley Briggs" userId="S::hayley.briggs@dpie.nsw.gov.au::551d3181-d707-4c19-b5bf-a9e78b317d4b" providerId="AD" clId="Web-{22B0C9BA-8209-A702-CA9A-94BC805D0D7D}" dt="2025-09-11T12:58:24.553" v="6"/>
        <pc:sldMkLst>
          <pc:docMk/>
          <pc:sldMk cId="1976437039" sldId="2147473144"/>
        </pc:sldMkLst>
      </pc:sldChg>
      <pc:sldChg chg="add">
        <pc:chgData name="Hayley Briggs" userId="S::hayley.briggs@dpie.nsw.gov.au::551d3181-d707-4c19-b5bf-a9e78b317d4b" providerId="AD" clId="Web-{22B0C9BA-8209-A702-CA9A-94BC805D0D7D}" dt="2025-09-11T12:58:46.617" v="8"/>
        <pc:sldMkLst>
          <pc:docMk/>
          <pc:sldMk cId="3746706999" sldId="2147473145"/>
        </pc:sldMkLst>
      </pc:sldChg>
      <pc:sldChg chg="modSp add">
        <pc:chgData name="Hayley Briggs" userId="S::hayley.briggs@dpie.nsw.gov.au::551d3181-d707-4c19-b5bf-a9e78b317d4b" providerId="AD" clId="Web-{22B0C9BA-8209-A702-CA9A-94BC805D0D7D}" dt="2025-09-11T13:00:55.451" v="26" actId="20577"/>
        <pc:sldMkLst>
          <pc:docMk/>
          <pc:sldMk cId="1537727315" sldId="2147473146"/>
        </pc:sldMkLst>
        <pc:spChg chg="mod">
          <ac:chgData name="Hayley Briggs" userId="S::hayley.briggs@dpie.nsw.gov.au::551d3181-d707-4c19-b5bf-a9e78b317d4b" providerId="AD" clId="Web-{22B0C9BA-8209-A702-CA9A-94BC805D0D7D}" dt="2025-09-11T13:00:55.451" v="26" actId="20577"/>
          <ac:spMkLst>
            <pc:docMk/>
            <pc:sldMk cId="1537727315" sldId="2147473146"/>
            <ac:spMk id="2" creationId="{9B5F8F51-D6AC-1501-6340-5BECCAEEBF53}"/>
          </ac:spMkLst>
        </pc:spChg>
      </pc:sldChg>
      <pc:sldChg chg="add del">
        <pc:chgData name="Hayley Briggs" userId="S::hayley.briggs@dpie.nsw.gov.au::551d3181-d707-4c19-b5bf-a9e78b317d4b" providerId="AD" clId="Web-{22B0C9BA-8209-A702-CA9A-94BC805D0D7D}" dt="2025-09-11T13:19:45.484" v="51"/>
        <pc:sldMkLst>
          <pc:docMk/>
          <pc:sldMk cId="3059878813" sldId="2147473147"/>
        </pc:sldMkLst>
      </pc:sldChg>
      <pc:sldMasterChg chg="add addSldLayout">
        <pc:chgData name="Hayley Briggs" userId="S::hayley.briggs@dpie.nsw.gov.au::551d3181-d707-4c19-b5bf-a9e78b317d4b" providerId="AD" clId="Web-{22B0C9BA-8209-A702-CA9A-94BC805D0D7D}" dt="2025-09-11T12:56:35.529" v="1"/>
        <pc:sldMasterMkLst>
          <pc:docMk/>
          <pc:sldMasterMk cId="596809407" sldId="2147484065"/>
        </pc:sldMasterMkLst>
        <pc:sldLayoutChg chg="add">
          <pc:chgData name="Hayley Briggs" userId="S::hayley.briggs@dpie.nsw.gov.au::551d3181-d707-4c19-b5bf-a9e78b317d4b" providerId="AD" clId="Web-{22B0C9BA-8209-A702-CA9A-94BC805D0D7D}" dt="2025-09-11T12:56:35.529" v="1"/>
          <pc:sldLayoutMkLst>
            <pc:docMk/>
            <pc:sldMasterMk cId="596809407" sldId="2147484065"/>
            <pc:sldLayoutMk cId="2272366373" sldId="2147484064"/>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432106270" sldId="2147484066"/>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279161243" sldId="2147484067"/>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845987796" sldId="2147484068"/>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602954915" sldId="2147484069"/>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753122031" sldId="2147484070"/>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815425544" sldId="2147484071"/>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84409195" sldId="2147484072"/>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602653213" sldId="2147484073"/>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211527503" sldId="2147484074"/>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924269359" sldId="2147484075"/>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723446285" sldId="2147484076"/>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938652447" sldId="2147484077"/>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972888683" sldId="2147484078"/>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968792885" sldId="2147484079"/>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988263564" sldId="2147484080"/>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710624401" sldId="2147484081"/>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76326286" sldId="2147484082"/>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857192226" sldId="2147484083"/>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681369481" sldId="2147484084"/>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88724863" sldId="2147484085"/>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989190807" sldId="2147484086"/>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150505674" sldId="2147484087"/>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333003785" sldId="2147484088"/>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458242737" sldId="2147484089"/>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138103524" sldId="2147484090"/>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583925604" sldId="2147484091"/>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925398626" sldId="2147484092"/>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290619176" sldId="2147484093"/>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609281923" sldId="2147484094"/>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796136929" sldId="2147484095"/>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009803357" sldId="2147484096"/>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986232090" sldId="2147484097"/>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889428707" sldId="2147484098"/>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729223279" sldId="2147484099"/>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638872618" sldId="2147484100"/>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403150229" sldId="2147484101"/>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441549674" sldId="2147484102"/>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870284590" sldId="2147484103"/>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685010229" sldId="2147484104"/>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717180602" sldId="2147484105"/>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134012076" sldId="2147484106"/>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926019575" sldId="2147484107"/>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3103094079" sldId="2147484108"/>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844384897" sldId="2147484109"/>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1721121662" sldId="2147484110"/>
          </pc:sldLayoutMkLst>
        </pc:sldLayoutChg>
        <pc:sldLayoutChg chg="add">
          <pc:chgData name="Hayley Briggs" userId="S::hayley.briggs@dpie.nsw.gov.au::551d3181-d707-4c19-b5bf-a9e78b317d4b" providerId="AD" clId="Web-{22B0C9BA-8209-A702-CA9A-94BC805D0D7D}" dt="2025-09-11T12:56:35.529" v="1"/>
          <pc:sldLayoutMkLst>
            <pc:docMk/>
            <pc:sldMasterMk cId="596809407" sldId="2147484065"/>
            <pc:sldLayoutMk cId="2812850748" sldId="2147484111"/>
          </pc:sldLayoutMkLst>
        </pc:sldLayoutChg>
      </pc:sldMasterChg>
    </pc:docChg>
  </pc:docChgLst>
  <pc:docChgLst>
    <pc:chgData name="Lewington, Harley" userId="4612b971-5a7e-4994-ab19-20a965630949" providerId="ADAL" clId="{AB39A470-FB03-432A-B509-75B6AC5F2D93}"/>
    <pc:docChg chg="undo custSel modSld modMainMaster">
      <pc:chgData name="Lewington, Harley" userId="4612b971-5a7e-4994-ab19-20a965630949" providerId="ADAL" clId="{AB39A470-FB03-432A-B509-75B6AC5F2D93}" dt="2024-10-28T07:54:06.573" v="18" actId="27636"/>
      <pc:docMkLst>
        <pc:docMk/>
      </pc:docMkLst>
      <pc:sldChg chg="modSp">
        <pc:chgData name="Lewington, Harley" userId="4612b971-5a7e-4994-ab19-20a965630949" providerId="ADAL" clId="{AB39A470-FB03-432A-B509-75B6AC5F2D93}" dt="2024-10-28T07:47:53.073" v="11"/>
        <pc:sldMkLst>
          <pc:docMk/>
          <pc:sldMk cId="3990885362" sldId="1014"/>
        </pc:sldMkLst>
      </pc:sldChg>
      <pc:sldChg chg="modSp">
        <pc:chgData name="Lewington, Harley" userId="4612b971-5a7e-4994-ab19-20a965630949" providerId="ADAL" clId="{AB39A470-FB03-432A-B509-75B6AC5F2D93}" dt="2024-10-28T07:47:53.073" v="11"/>
        <pc:sldMkLst>
          <pc:docMk/>
          <pc:sldMk cId="1325732605" sldId="2147473058"/>
        </pc:sldMkLst>
      </pc:sldChg>
      <pc:sldChg chg="modSp mod">
        <pc:chgData name="Lewington, Harley" userId="4612b971-5a7e-4994-ab19-20a965630949" providerId="ADAL" clId="{AB39A470-FB03-432A-B509-75B6AC5F2D93}" dt="2024-10-28T07:47:53.193" v="16" actId="27636"/>
        <pc:sldMkLst>
          <pc:docMk/>
          <pc:sldMk cId="559085931" sldId="2147473060"/>
        </pc:sldMkLst>
      </pc:sldChg>
      <pc:sldChg chg="modSp mod">
        <pc:chgData name="Lewington, Harley" userId="4612b971-5a7e-4994-ab19-20a965630949" providerId="ADAL" clId="{AB39A470-FB03-432A-B509-75B6AC5F2D93}" dt="2024-10-28T07:47:53.207" v="18" actId="27636"/>
        <pc:sldMkLst>
          <pc:docMk/>
          <pc:sldMk cId="1229494818" sldId="2147473061"/>
        </pc:sldMkLst>
      </pc:sldChg>
      <pc:sldChg chg="modSp mod">
        <pc:chgData name="Lewington, Harley" userId="4612b971-5a7e-4994-ab19-20a965630949" providerId="ADAL" clId="{AB39A470-FB03-432A-B509-75B6AC5F2D93}" dt="2024-10-28T07:47:53.174" v="14" actId="27636"/>
        <pc:sldMkLst>
          <pc:docMk/>
          <pc:sldMk cId="2516301929" sldId="2147473066"/>
        </pc:sldMkLst>
      </pc:sldChg>
      <pc:sldChg chg="modSp mod">
        <pc:chgData name="Lewington, Harley" userId="4612b971-5a7e-4994-ab19-20a965630949" providerId="ADAL" clId="{AB39A470-FB03-432A-B509-75B6AC5F2D93}" dt="2024-10-28T07:47:53.183" v="15" actId="27636"/>
        <pc:sldMkLst>
          <pc:docMk/>
          <pc:sldMk cId="116686757" sldId="2147473071"/>
        </pc:sldMkLst>
      </pc:sldChg>
      <pc:sldChg chg="modSp">
        <pc:chgData name="Lewington, Harley" userId="4612b971-5a7e-4994-ab19-20a965630949" providerId="ADAL" clId="{AB39A470-FB03-432A-B509-75B6AC5F2D93}" dt="2024-10-28T07:47:53.073" v="11"/>
        <pc:sldMkLst>
          <pc:docMk/>
          <pc:sldMk cId="2403370650" sldId="2147473073"/>
        </pc:sldMkLst>
      </pc:sldChg>
      <pc:sldChg chg="modSp">
        <pc:chgData name="Lewington, Harley" userId="4612b971-5a7e-4994-ab19-20a965630949" providerId="ADAL" clId="{AB39A470-FB03-432A-B509-75B6AC5F2D93}" dt="2024-10-28T07:47:53.073" v="11"/>
        <pc:sldMkLst>
          <pc:docMk/>
          <pc:sldMk cId="15140324" sldId="2147473074"/>
        </pc:sldMkLst>
      </pc:sldChg>
      <pc:sldChg chg="modSp">
        <pc:chgData name="Lewington, Harley" userId="4612b971-5a7e-4994-ab19-20a965630949" providerId="ADAL" clId="{AB39A470-FB03-432A-B509-75B6AC5F2D93}" dt="2024-10-28T07:47:53.073" v="11"/>
        <pc:sldMkLst>
          <pc:docMk/>
          <pc:sldMk cId="104595260" sldId="2147473075"/>
        </pc:sldMkLst>
      </pc:sldChg>
      <pc:sldChg chg="modSp mod">
        <pc:chgData name="Lewington, Harley" userId="4612b971-5a7e-4994-ab19-20a965630949" providerId="ADAL" clId="{AB39A470-FB03-432A-B509-75B6AC5F2D93}" dt="2024-10-28T07:47:53.163" v="13" actId="27636"/>
        <pc:sldMkLst>
          <pc:docMk/>
          <pc:sldMk cId="2855461111" sldId="2147473135"/>
        </pc:sldMkLst>
      </pc:sldChg>
      <pc:sldChg chg="modSp">
        <pc:chgData name="Lewington, Harley" userId="4612b971-5a7e-4994-ab19-20a965630949" providerId="ADAL" clId="{AB39A470-FB03-432A-B509-75B6AC5F2D93}" dt="2024-10-28T07:47:53.073" v="11"/>
        <pc:sldMkLst>
          <pc:docMk/>
          <pc:sldMk cId="3917214036" sldId="2147473137"/>
        </pc:sldMkLst>
      </pc:sldChg>
      <pc:sldChg chg="modSp mod">
        <pc:chgData name="Lewington, Harley" userId="4612b971-5a7e-4994-ab19-20a965630949" providerId="ADAL" clId="{AB39A470-FB03-432A-B509-75B6AC5F2D93}" dt="2024-10-28T07:47:53.193" v="17" actId="27636"/>
        <pc:sldMkLst>
          <pc:docMk/>
          <pc:sldMk cId="3133556764" sldId="2147473138"/>
        </pc:sldMkLst>
      </pc:sldChg>
      <pc:sldChg chg="modSp">
        <pc:chgData name="Lewington, Harley" userId="4612b971-5a7e-4994-ab19-20a965630949" providerId="ADAL" clId="{AB39A470-FB03-432A-B509-75B6AC5F2D93}" dt="2024-10-28T07:47:53.073" v="11"/>
        <pc:sldMkLst>
          <pc:docMk/>
          <pc:sldMk cId="1131008795" sldId="2147473140"/>
        </pc:sldMkLst>
      </pc:sldChg>
      <pc:sldMasterChg chg="modSldLayout">
        <pc:chgData name="Lewington, Harley" userId="4612b971-5a7e-4994-ab19-20a965630949" providerId="ADAL" clId="{AB39A470-FB03-432A-B509-75B6AC5F2D93}" dt="2024-10-28T07:47:12.958" v="10" actId="478"/>
        <pc:sldMasterMkLst>
          <pc:docMk/>
          <pc:sldMasterMk cId="83524525" sldId="2147483788"/>
        </pc:sldMasterMkLst>
        <pc:sldLayoutChg chg="delSp mod">
          <pc:chgData name="Lewington, Harley" userId="4612b971-5a7e-4994-ab19-20a965630949" providerId="ADAL" clId="{AB39A470-FB03-432A-B509-75B6AC5F2D93}" dt="2024-10-28T07:47:06.933" v="9" actId="478"/>
          <pc:sldLayoutMkLst>
            <pc:docMk/>
            <pc:sldMasterMk cId="83524525" sldId="2147483788"/>
            <pc:sldLayoutMk cId="1967944241" sldId="2147483836"/>
          </pc:sldLayoutMkLst>
        </pc:sldLayoutChg>
        <pc:sldLayoutChg chg="delSp mod">
          <pc:chgData name="Lewington, Harley" userId="4612b971-5a7e-4994-ab19-20a965630949" providerId="ADAL" clId="{AB39A470-FB03-432A-B509-75B6AC5F2D93}" dt="2024-10-28T07:46:40.123" v="8" actId="478"/>
          <pc:sldLayoutMkLst>
            <pc:docMk/>
            <pc:sldMasterMk cId="83524525" sldId="2147483788"/>
            <pc:sldLayoutMk cId="4286277919" sldId="2147483939"/>
          </pc:sldLayoutMkLst>
        </pc:sldLayoutChg>
        <pc:sldLayoutChg chg="delSp modSp mod">
          <pc:chgData name="Lewington, Harley" userId="4612b971-5a7e-4994-ab19-20a965630949" providerId="ADAL" clId="{AB39A470-FB03-432A-B509-75B6AC5F2D93}" dt="2024-10-28T07:46:27.428" v="2" actId="478"/>
          <pc:sldLayoutMkLst>
            <pc:docMk/>
            <pc:sldMasterMk cId="83524525" sldId="2147483788"/>
            <pc:sldLayoutMk cId="2948695092" sldId="2147483957"/>
          </pc:sldLayoutMkLst>
        </pc:sldLayoutChg>
        <pc:sldLayoutChg chg="delSp mod">
          <pc:chgData name="Lewington, Harley" userId="4612b971-5a7e-4994-ab19-20a965630949" providerId="ADAL" clId="{AB39A470-FB03-432A-B509-75B6AC5F2D93}" dt="2024-10-28T07:46:38.165" v="7" actId="478"/>
          <pc:sldLayoutMkLst>
            <pc:docMk/>
            <pc:sldMasterMk cId="83524525" sldId="2147483788"/>
            <pc:sldLayoutMk cId="2174093855" sldId="2147483962"/>
          </pc:sldLayoutMkLst>
        </pc:sldLayoutChg>
        <pc:sldLayoutChg chg="delSp mod">
          <pc:chgData name="Lewington, Harley" userId="4612b971-5a7e-4994-ab19-20a965630949" providerId="ADAL" clId="{AB39A470-FB03-432A-B509-75B6AC5F2D93}" dt="2024-10-28T07:46:29.434" v="3" actId="478"/>
          <pc:sldLayoutMkLst>
            <pc:docMk/>
            <pc:sldMasterMk cId="83524525" sldId="2147483788"/>
            <pc:sldLayoutMk cId="142891347" sldId="2147483984"/>
          </pc:sldLayoutMkLst>
        </pc:sldLayoutChg>
        <pc:sldLayoutChg chg="delSp mod">
          <pc:chgData name="Lewington, Harley" userId="4612b971-5a7e-4994-ab19-20a965630949" providerId="ADAL" clId="{AB39A470-FB03-432A-B509-75B6AC5F2D93}" dt="2024-10-28T07:46:31.140" v="4" actId="478"/>
          <pc:sldLayoutMkLst>
            <pc:docMk/>
            <pc:sldMasterMk cId="83524525" sldId="2147483788"/>
            <pc:sldLayoutMk cId="2890429402" sldId="2147483985"/>
          </pc:sldLayoutMkLst>
        </pc:sldLayoutChg>
        <pc:sldLayoutChg chg="delSp mod">
          <pc:chgData name="Lewington, Harley" userId="4612b971-5a7e-4994-ab19-20a965630949" providerId="ADAL" clId="{AB39A470-FB03-432A-B509-75B6AC5F2D93}" dt="2024-10-28T07:46:32.613" v="5" actId="478"/>
          <pc:sldLayoutMkLst>
            <pc:docMk/>
            <pc:sldMasterMk cId="83524525" sldId="2147483788"/>
            <pc:sldLayoutMk cId="3554511473" sldId="2147483986"/>
          </pc:sldLayoutMkLst>
        </pc:sldLayoutChg>
        <pc:sldLayoutChg chg="delSp mod">
          <pc:chgData name="Lewington, Harley" userId="4612b971-5a7e-4994-ab19-20a965630949" providerId="ADAL" clId="{AB39A470-FB03-432A-B509-75B6AC5F2D93}" dt="2024-10-28T07:46:35.872" v="6" actId="478"/>
          <pc:sldLayoutMkLst>
            <pc:docMk/>
            <pc:sldMasterMk cId="83524525" sldId="2147483788"/>
            <pc:sldLayoutMk cId="3524968848" sldId="2147483988"/>
          </pc:sldLayoutMkLst>
        </pc:sldLayoutChg>
        <pc:sldLayoutChg chg="delSp mod">
          <pc:chgData name="Lewington, Harley" userId="4612b971-5a7e-4994-ab19-20a965630949" providerId="ADAL" clId="{AB39A470-FB03-432A-B509-75B6AC5F2D93}" dt="2024-10-28T07:47:12.958" v="10" actId="478"/>
          <pc:sldLayoutMkLst>
            <pc:docMk/>
            <pc:sldMasterMk cId="83524525" sldId="2147483788"/>
            <pc:sldLayoutMk cId="2440631096" sldId="2147484002"/>
          </pc:sldLayoutMkLst>
        </pc:sldLayoutChg>
      </pc:sldMasterChg>
    </pc:docChg>
  </pc:docChgLst>
  <pc:docChgLst>
    <pc:chgData name="Lewington, Harley" userId="4612b971-5a7e-4994-ab19-20a965630949" providerId="ADAL" clId="{B12120A9-3958-4D1D-B083-AC338057320E}"/>
    <pc:docChg chg="custSel modSld">
      <pc:chgData name="Lewington, Harley" userId="4612b971-5a7e-4994-ab19-20a965630949" providerId="ADAL" clId="{B12120A9-3958-4D1D-B083-AC338057320E}" dt="2024-11-20T05:39:09.114" v="240" actId="27636"/>
      <pc:docMkLst>
        <pc:docMk/>
      </pc:docMkLst>
      <pc:sldChg chg="modNotesTx">
        <pc:chgData name="Lewington, Harley" userId="4612b971-5a7e-4994-ab19-20a965630949" providerId="ADAL" clId="{B12120A9-3958-4D1D-B083-AC338057320E}" dt="2024-11-20T00:16:54.566" v="60" actId="6549"/>
        <pc:sldMkLst>
          <pc:docMk/>
          <pc:sldMk cId="3990885362" sldId="1014"/>
        </pc:sldMkLst>
      </pc:sldChg>
      <pc:sldChg chg="modNotesTx">
        <pc:chgData name="Lewington, Harley" userId="4612b971-5a7e-4994-ab19-20a965630949" providerId="ADAL" clId="{B12120A9-3958-4D1D-B083-AC338057320E}" dt="2024-11-20T00:16:06.589" v="35" actId="6549"/>
        <pc:sldMkLst>
          <pc:docMk/>
          <pc:sldMk cId="1834223813" sldId="2147473015"/>
        </pc:sldMkLst>
      </pc:sldChg>
      <pc:sldChg chg="delSp modSp mod modNotesTx">
        <pc:chgData name="Lewington, Harley" userId="4612b971-5a7e-4994-ab19-20a965630949" providerId="ADAL" clId="{B12120A9-3958-4D1D-B083-AC338057320E}" dt="2024-11-20T00:17:48.351" v="207" actId="6549"/>
        <pc:sldMkLst>
          <pc:docMk/>
          <pc:sldMk cId="1325732605" sldId="2147473058"/>
        </pc:sldMkLst>
      </pc:sldChg>
      <pc:sldChg chg="modNotesTx">
        <pc:chgData name="Lewington, Harley" userId="4612b971-5a7e-4994-ab19-20a965630949" providerId="ADAL" clId="{B12120A9-3958-4D1D-B083-AC338057320E}" dt="2024-11-20T00:17:58.534" v="213" actId="20577"/>
        <pc:sldMkLst>
          <pc:docMk/>
          <pc:sldMk cId="3255771243" sldId="2147473059"/>
        </pc:sldMkLst>
      </pc:sldChg>
      <pc:sldChg chg="modNotesTx">
        <pc:chgData name="Lewington, Harley" userId="4612b971-5a7e-4994-ab19-20a965630949" providerId="ADAL" clId="{B12120A9-3958-4D1D-B083-AC338057320E}" dt="2024-11-20T00:18:06.398" v="223" actId="20577"/>
        <pc:sldMkLst>
          <pc:docMk/>
          <pc:sldMk cId="559085931" sldId="2147473060"/>
        </pc:sldMkLst>
      </pc:sldChg>
      <pc:sldChg chg="modNotesTx">
        <pc:chgData name="Lewington, Harley" userId="4612b971-5a7e-4994-ab19-20a965630949" providerId="ADAL" clId="{B12120A9-3958-4D1D-B083-AC338057320E}" dt="2024-11-20T00:18:14.307" v="233" actId="20577"/>
        <pc:sldMkLst>
          <pc:docMk/>
          <pc:sldMk cId="1229494818" sldId="2147473061"/>
        </pc:sldMkLst>
      </pc:sldChg>
      <pc:sldChg chg="modNotesTx">
        <pc:chgData name="Lewington, Harley" userId="4612b971-5a7e-4994-ab19-20a965630949" providerId="ADAL" clId="{B12120A9-3958-4D1D-B083-AC338057320E}" dt="2024-11-20T00:18:03.214" v="218" actId="20577"/>
        <pc:sldMkLst>
          <pc:docMk/>
          <pc:sldMk cId="116686757" sldId="2147473071"/>
        </pc:sldMkLst>
      </pc:sldChg>
      <pc:sldChg chg="modNotesTx">
        <pc:chgData name="Lewington, Harley" userId="4612b971-5a7e-4994-ab19-20a965630949" providerId="ADAL" clId="{B12120A9-3958-4D1D-B083-AC338057320E}" dt="2024-11-20T00:16:37.192" v="53" actId="6549"/>
        <pc:sldMkLst>
          <pc:docMk/>
          <pc:sldMk cId="2403370650" sldId="2147473073"/>
        </pc:sldMkLst>
      </pc:sldChg>
      <pc:sldChg chg="modNotesTx">
        <pc:chgData name="Lewington, Harley" userId="4612b971-5a7e-4994-ab19-20a965630949" providerId="ADAL" clId="{B12120A9-3958-4D1D-B083-AC338057320E}" dt="2024-11-20T00:16:35.079" v="51" actId="6549"/>
        <pc:sldMkLst>
          <pc:docMk/>
          <pc:sldMk cId="15140324" sldId="2147473074"/>
        </pc:sldMkLst>
      </pc:sldChg>
      <pc:sldChg chg="modSp mod">
        <pc:chgData name="Lewington, Harley" userId="4612b971-5a7e-4994-ab19-20a965630949" providerId="ADAL" clId="{B12120A9-3958-4D1D-B083-AC338057320E}" dt="2024-11-20T05:39:09.114" v="240" actId="27636"/>
        <pc:sldMkLst>
          <pc:docMk/>
          <pc:sldMk cId="2855461111" sldId="2147473135"/>
        </pc:sldMkLst>
      </pc:sldChg>
      <pc:sldChg chg="addSp delSp modSp mod">
        <pc:chgData name="Lewington, Harley" userId="4612b971-5a7e-4994-ab19-20a965630949" providerId="ADAL" clId="{B12120A9-3958-4D1D-B083-AC338057320E}" dt="2024-11-20T00:15:49.486" v="32" actId="13926"/>
        <pc:sldMkLst>
          <pc:docMk/>
          <pc:sldMk cId="3504143796" sldId="2147473136"/>
        </pc:sldMkLst>
      </pc:sldChg>
      <pc:sldChg chg="modNotesTx">
        <pc:chgData name="Lewington, Harley" userId="4612b971-5a7e-4994-ab19-20a965630949" providerId="ADAL" clId="{B12120A9-3958-4D1D-B083-AC338057320E}" dt="2024-11-20T00:18:17.941" v="238" actId="20577"/>
        <pc:sldMkLst>
          <pc:docMk/>
          <pc:sldMk cId="3917214036" sldId="2147473137"/>
        </pc:sldMkLst>
      </pc:sldChg>
      <pc:sldChg chg="modNotesTx">
        <pc:chgData name="Lewington, Harley" userId="4612b971-5a7e-4994-ab19-20a965630949" providerId="ADAL" clId="{B12120A9-3958-4D1D-B083-AC338057320E}" dt="2024-11-20T00:18:11.349" v="228" actId="20577"/>
        <pc:sldMkLst>
          <pc:docMk/>
          <pc:sldMk cId="3133556764" sldId="2147473138"/>
        </pc:sldMkLst>
      </pc:sldChg>
      <pc:sldChg chg="modNotesTx">
        <pc:chgData name="Lewington, Harley" userId="4612b971-5a7e-4994-ab19-20a965630949" providerId="ADAL" clId="{B12120A9-3958-4D1D-B083-AC338057320E}" dt="2024-11-20T00:17:52.658" v="209" actId="6549"/>
        <pc:sldMkLst>
          <pc:docMk/>
          <pc:sldMk cId="2051483222" sldId="2147473141"/>
        </pc:sldMkLst>
      </pc:sldChg>
    </pc:docChg>
  </pc:docChgLst>
  <pc:docChgLst>
    <pc:chgData name="Varnier, Cindy" userId="750c6339-7db3-43ee-88de-f78cb145621e" providerId="ADAL" clId="{8325FA97-ACF4-4CFA-BC74-616D901763E0}"/>
    <pc:docChg chg="undo custSel modSld sldOrd modMainMaster modSection">
      <pc:chgData name="Varnier, Cindy" userId="750c6339-7db3-43ee-88de-f78cb145621e" providerId="ADAL" clId="{8325FA97-ACF4-4CFA-BC74-616D901763E0}" dt="2024-10-28T21:31:51.678" v="4439"/>
      <pc:docMkLst>
        <pc:docMk/>
      </pc:docMkLst>
      <pc:sldChg chg="modNotesTx">
        <pc:chgData name="Varnier, Cindy" userId="750c6339-7db3-43ee-88de-f78cb145621e" providerId="ADAL" clId="{8325FA97-ACF4-4CFA-BC74-616D901763E0}" dt="2024-10-28T07:00:37.092" v="283" actId="20577"/>
        <pc:sldMkLst>
          <pc:docMk/>
          <pc:sldMk cId="2142981901" sldId="300"/>
        </pc:sldMkLst>
      </pc:sldChg>
      <pc:sldChg chg="addSp modSp modNotesTx">
        <pc:chgData name="Varnier, Cindy" userId="750c6339-7db3-43ee-88de-f78cb145621e" providerId="ADAL" clId="{8325FA97-ACF4-4CFA-BC74-616D901763E0}" dt="2024-10-28T21:29:21.714" v="4365"/>
        <pc:sldMkLst>
          <pc:docMk/>
          <pc:sldMk cId="3990885362" sldId="1014"/>
        </pc:sldMkLst>
      </pc:sldChg>
      <pc:sldChg chg="addSp delSp modSp mod modNotesTx">
        <pc:chgData name="Varnier, Cindy" userId="750c6339-7db3-43ee-88de-f78cb145621e" providerId="ADAL" clId="{8325FA97-ACF4-4CFA-BC74-616D901763E0}" dt="2024-10-28T21:31:36.145" v="4437" actId="1076"/>
        <pc:sldMkLst>
          <pc:docMk/>
          <pc:sldMk cId="1325732605" sldId="2147473058"/>
        </pc:sldMkLst>
      </pc:sldChg>
      <pc:sldChg chg="addSp delSp modSp mod modNotesTx">
        <pc:chgData name="Varnier, Cindy" userId="750c6339-7db3-43ee-88de-f78cb145621e" providerId="ADAL" clId="{8325FA97-ACF4-4CFA-BC74-616D901763E0}" dt="2024-10-28T21:30:07.066" v="4397"/>
        <pc:sldMkLst>
          <pc:docMk/>
          <pc:sldMk cId="3255771243" sldId="2147473059"/>
        </pc:sldMkLst>
      </pc:sldChg>
      <pc:sldChg chg="addSp delSp modSp mod modNotesTx">
        <pc:chgData name="Varnier, Cindy" userId="750c6339-7db3-43ee-88de-f78cb145621e" providerId="ADAL" clId="{8325FA97-ACF4-4CFA-BC74-616D901763E0}" dt="2024-10-28T21:30:31.961" v="4401" actId="166"/>
        <pc:sldMkLst>
          <pc:docMk/>
          <pc:sldMk cId="559085931" sldId="2147473060"/>
        </pc:sldMkLst>
      </pc:sldChg>
      <pc:sldChg chg="addSp delSp modSp mod modNotesTx">
        <pc:chgData name="Varnier, Cindy" userId="750c6339-7db3-43ee-88de-f78cb145621e" providerId="ADAL" clId="{8325FA97-ACF4-4CFA-BC74-616D901763E0}" dt="2024-10-28T21:30:46.003" v="4404"/>
        <pc:sldMkLst>
          <pc:docMk/>
          <pc:sldMk cId="1229494818" sldId="2147473061"/>
        </pc:sldMkLst>
      </pc:sldChg>
      <pc:sldChg chg="modNotesTx">
        <pc:chgData name="Varnier, Cindy" userId="750c6339-7db3-43ee-88de-f78cb145621e" providerId="ADAL" clId="{8325FA97-ACF4-4CFA-BC74-616D901763E0}" dt="2024-10-28T09:22:54.024" v="4287" actId="404"/>
        <pc:sldMkLst>
          <pc:docMk/>
          <pc:sldMk cId="2516301929" sldId="2147473066"/>
        </pc:sldMkLst>
      </pc:sldChg>
      <pc:sldChg chg="addSp delSp modSp mod modNotesTx">
        <pc:chgData name="Varnier, Cindy" userId="750c6339-7db3-43ee-88de-f78cb145621e" providerId="ADAL" clId="{8325FA97-ACF4-4CFA-BC74-616D901763E0}" dt="2024-10-28T21:30:14.246" v="4398"/>
        <pc:sldMkLst>
          <pc:docMk/>
          <pc:sldMk cId="116686757" sldId="2147473071"/>
        </pc:sldMkLst>
      </pc:sldChg>
      <pc:sldChg chg="addSp modSp mod modNotesTx">
        <pc:chgData name="Varnier, Cindy" userId="750c6339-7db3-43ee-88de-f78cb145621e" providerId="ADAL" clId="{8325FA97-ACF4-4CFA-BC74-616D901763E0}" dt="2024-10-28T21:29:09.512" v="4358" actId="1035"/>
        <pc:sldMkLst>
          <pc:docMk/>
          <pc:sldMk cId="2403370650" sldId="2147473073"/>
        </pc:sldMkLst>
      </pc:sldChg>
      <pc:sldChg chg="addSp modSp mod modNotesTx">
        <pc:chgData name="Varnier, Cindy" userId="750c6339-7db3-43ee-88de-f78cb145621e" providerId="ADAL" clId="{8325FA97-ACF4-4CFA-BC74-616D901763E0}" dt="2024-10-28T21:29:16.903" v="4363" actId="1035"/>
        <pc:sldMkLst>
          <pc:docMk/>
          <pc:sldMk cId="15140324" sldId="2147473074"/>
        </pc:sldMkLst>
      </pc:sldChg>
      <pc:sldChg chg="addSp modSp modNotesTx">
        <pc:chgData name="Varnier, Cindy" userId="750c6339-7db3-43ee-88de-f78cb145621e" providerId="ADAL" clId="{8325FA97-ACF4-4CFA-BC74-616D901763E0}" dt="2024-10-28T21:29:19.710" v="4364"/>
        <pc:sldMkLst>
          <pc:docMk/>
          <pc:sldMk cId="104595260" sldId="2147473075"/>
        </pc:sldMkLst>
      </pc:sldChg>
      <pc:sldChg chg="modSp mod">
        <pc:chgData name="Varnier, Cindy" userId="750c6339-7db3-43ee-88de-f78cb145621e" providerId="ADAL" clId="{8325FA97-ACF4-4CFA-BC74-616D901763E0}" dt="2024-10-28T07:00:53.685" v="284" actId="20577"/>
        <pc:sldMkLst>
          <pc:docMk/>
          <pc:sldMk cId="3504143796" sldId="2147473136"/>
        </pc:sldMkLst>
      </pc:sldChg>
      <pc:sldChg chg="addSp delSp modSp mod modNotesTx">
        <pc:chgData name="Varnier, Cindy" userId="750c6339-7db3-43ee-88de-f78cb145621e" providerId="ADAL" clId="{8325FA97-ACF4-4CFA-BC74-616D901763E0}" dt="2024-10-28T21:31:03.932" v="4409" actId="1076"/>
        <pc:sldMkLst>
          <pc:docMk/>
          <pc:sldMk cId="3917214036" sldId="2147473137"/>
        </pc:sldMkLst>
      </pc:sldChg>
      <pc:sldChg chg="addSp delSp modSp mod ord modNotesTx">
        <pc:chgData name="Varnier, Cindy" userId="750c6339-7db3-43ee-88de-f78cb145621e" providerId="ADAL" clId="{8325FA97-ACF4-4CFA-BC74-616D901763E0}" dt="2024-10-28T21:30:43.548" v="4403" actId="1076"/>
        <pc:sldMkLst>
          <pc:docMk/>
          <pc:sldMk cId="3133556764" sldId="2147473138"/>
        </pc:sldMkLst>
      </pc:sldChg>
      <pc:sldChg chg="addSp delSp modSp mod modNotesTx">
        <pc:chgData name="Varnier, Cindy" userId="750c6339-7db3-43ee-88de-f78cb145621e" providerId="ADAL" clId="{8325FA97-ACF4-4CFA-BC74-616D901763E0}" dt="2024-10-28T21:31:51.678" v="4439"/>
        <pc:sldMkLst>
          <pc:docMk/>
          <pc:sldMk cId="1131008795" sldId="2147473140"/>
        </pc:sldMkLst>
      </pc:sldChg>
      <pc:sldMasterChg chg="modSldLayout">
        <pc:chgData name="Varnier, Cindy" userId="750c6339-7db3-43ee-88de-f78cb145621e" providerId="ADAL" clId="{8325FA97-ACF4-4CFA-BC74-616D901763E0}" dt="2024-10-28T21:28:46.673" v="4354" actId="478"/>
        <pc:sldMasterMkLst>
          <pc:docMk/>
          <pc:sldMasterMk cId="83524525" sldId="2147483788"/>
        </pc:sldMasterMkLst>
        <pc:sldLayoutChg chg="delSp mod">
          <pc:chgData name="Varnier, Cindy" userId="750c6339-7db3-43ee-88de-f78cb145621e" providerId="ADAL" clId="{8325FA97-ACF4-4CFA-BC74-616D901763E0}" dt="2024-10-28T21:27:37.226" v="4351" actId="478"/>
          <pc:sldLayoutMkLst>
            <pc:docMk/>
            <pc:sldMasterMk cId="83524525" sldId="2147483788"/>
            <pc:sldLayoutMk cId="2816022312" sldId="2147483828"/>
          </pc:sldLayoutMkLst>
        </pc:sldLayoutChg>
        <pc:sldLayoutChg chg="delSp mod">
          <pc:chgData name="Varnier, Cindy" userId="750c6339-7db3-43ee-88de-f78cb145621e" providerId="ADAL" clId="{8325FA97-ACF4-4CFA-BC74-616D901763E0}" dt="2024-10-28T21:27:26.508" v="4350" actId="478"/>
          <pc:sldLayoutMkLst>
            <pc:docMk/>
            <pc:sldMasterMk cId="83524525" sldId="2147483788"/>
            <pc:sldLayoutMk cId="1967944241" sldId="2147483836"/>
          </pc:sldLayoutMkLst>
        </pc:sldLayoutChg>
        <pc:sldLayoutChg chg="delSp mod">
          <pc:chgData name="Varnier, Cindy" userId="750c6339-7db3-43ee-88de-f78cb145621e" providerId="ADAL" clId="{8325FA97-ACF4-4CFA-BC74-616D901763E0}" dt="2024-10-28T21:27:16.652" v="4349" actId="478"/>
          <pc:sldLayoutMkLst>
            <pc:docMk/>
            <pc:sldMasterMk cId="83524525" sldId="2147483788"/>
            <pc:sldLayoutMk cId="2174093855" sldId="2147483962"/>
          </pc:sldLayoutMkLst>
        </pc:sldLayoutChg>
        <pc:sldLayoutChg chg="delSp mod">
          <pc:chgData name="Varnier, Cindy" userId="750c6339-7db3-43ee-88de-f78cb145621e" providerId="ADAL" clId="{8325FA97-ACF4-4CFA-BC74-616D901763E0}" dt="2024-10-28T21:28:46.673" v="4354" actId="478"/>
          <pc:sldLayoutMkLst>
            <pc:docMk/>
            <pc:sldMasterMk cId="83524525" sldId="2147483788"/>
            <pc:sldLayoutMk cId="412303951" sldId="2147483998"/>
          </pc:sldLayoutMkLst>
        </pc:sldLayoutChg>
      </pc:sldMasterChg>
    </pc:docChg>
  </pc:docChgLst>
</pc:chgInfo>
</file>

<file path=ppt/comments/modernComment_7FFFD6F7_EC1E03D0.xml><?xml version="1.0" encoding="utf-8"?>
<p188:cmLst xmlns:a="http://schemas.openxmlformats.org/drawingml/2006/main" xmlns:r="http://schemas.openxmlformats.org/officeDocument/2006/relationships" xmlns:p188="http://schemas.microsoft.com/office/powerpoint/2018/8/main">
  <p188:cm id="{EB07D07C-D082-4ED3-AF00-7B770E53D09B}" authorId="{86D65072-14D5-94CC-64C6-0F23B94C455D}" status="resolved" created="2025-07-29T03:21:52.713" complete="100000">
    <pc:sldMkLst xmlns:pc="http://schemas.microsoft.com/office/powerpoint/2013/main/command">
      <pc:docMk/>
      <pc:sldMk cId="3504143796" sldId="2147473136"/>
    </pc:sldMkLst>
    <p188:txBody>
      <a:bodyPr/>
      <a:lstStyle/>
      <a:p>
        <a:r>
          <a:rPr lang="en-GB"/>
          <a:t>Remove names &amp; images</a:t>
        </a:r>
      </a:p>
    </p188:txBody>
  </p188:cm>
</p188:cmLst>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2000" b="1"/>
            <a:t>Climatic driver</a:t>
          </a:r>
        </a:p>
      </dgm:t>
    </dgm:pt>
    <dgm:pt modelId="{38A48867-9351-4BD1-B350-5F1C1BE9BEAE}" type="parTrans" cxnId="{D8D39D0C-5EE1-458A-A6E6-D0862878DA98}">
      <dgm:prSet/>
      <dgm:spPr/>
      <dgm:t>
        <a:bodyPr/>
        <a:lstStyle/>
        <a:p>
          <a:endParaRPr lang="en-AU" sz="2000" b="1"/>
        </a:p>
      </dgm:t>
    </dgm:pt>
    <dgm:pt modelId="{82EF1AF2-460B-4758-A881-68E86AC80ABB}" type="sibTrans" cxnId="{D8D39D0C-5EE1-458A-A6E6-D0862878DA98}">
      <dgm:prSet custT="1"/>
      <dgm:spPr/>
      <dgm:t>
        <a:bodyPr/>
        <a:lstStyle/>
        <a:p>
          <a:endParaRPr lang="en-AU" sz="2000" b="1"/>
        </a:p>
      </dgm:t>
    </dgm:pt>
    <dgm:pt modelId="{C4EF1928-9A63-4FB5-9041-CD495E1B67C9}">
      <dgm:prSet phldrT="[Text]" custT="1"/>
      <dgm:spPr/>
      <dgm:t>
        <a:bodyPr/>
        <a:lstStyle/>
        <a:p>
          <a:r>
            <a:rPr lang="en-AU" sz="2000" b="1"/>
            <a:t>Risk or opportunity</a:t>
          </a:r>
        </a:p>
      </dgm:t>
    </dgm:pt>
    <dgm:pt modelId="{A907E013-52CD-4633-972C-342D8E2D1D30}" type="parTrans" cxnId="{D2360EBA-74CB-434A-8C1F-3ED6A1ECA08A}">
      <dgm:prSet/>
      <dgm:spPr/>
      <dgm:t>
        <a:bodyPr/>
        <a:lstStyle/>
        <a:p>
          <a:endParaRPr lang="en-AU" sz="2000" b="1"/>
        </a:p>
      </dgm:t>
    </dgm:pt>
    <dgm:pt modelId="{EAB7854A-3777-4EDC-988C-F59962FEFB21}" type="sibTrans" cxnId="{D2360EBA-74CB-434A-8C1F-3ED6A1ECA08A}">
      <dgm:prSet custT="1"/>
      <dgm:spPr/>
      <dgm:t>
        <a:bodyPr/>
        <a:lstStyle/>
        <a:p>
          <a:endParaRPr lang="en-AU" sz="2000" b="1"/>
        </a:p>
      </dgm:t>
    </dgm:pt>
    <dgm:pt modelId="{408EC3DC-6B93-4DBC-8CCF-6BD56CECBB12}">
      <dgm:prSet phldrT="[Text]" custT="1"/>
      <dgm:spPr/>
      <dgm:t>
        <a:bodyPr/>
        <a:lstStyle/>
        <a:p>
          <a:r>
            <a:rPr lang="en-AU" sz="2000" b="1"/>
            <a:t>Adverse or beneficial outcome</a:t>
          </a:r>
        </a:p>
      </dgm:t>
    </dgm:pt>
    <dgm:pt modelId="{D229B0BF-6087-470D-B9A5-D6A6C8D5F13F}" type="parTrans" cxnId="{0D3100B4-66D4-4929-A386-B50C5A00D69C}">
      <dgm:prSet/>
      <dgm:spPr/>
      <dgm:t>
        <a:bodyPr/>
        <a:lstStyle/>
        <a:p>
          <a:endParaRPr lang="en-AU" sz="2000" b="1"/>
        </a:p>
      </dgm:t>
    </dgm:pt>
    <dgm:pt modelId="{A7097CBB-DAE8-431E-AE3C-D13EBA8F416B}" type="sibTrans" cxnId="{0D3100B4-66D4-4929-A386-B50C5A00D69C}">
      <dgm:prSet/>
      <dgm:spPr/>
      <dgm:t>
        <a:bodyPr/>
        <a:lstStyle/>
        <a:p>
          <a:endParaRPr lang="en-AU" sz="2000" b="1"/>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700"/>
            <a:t>Acute and chronic hazards (bushfire, rainfall, drought, heat, sea level rise)</a:t>
          </a:r>
        </a:p>
      </dgm:t>
    </dgm:pt>
    <dgm:pt modelId="{38A48867-9351-4BD1-B350-5F1C1BE9BEAE}" type="parTrans" cxnId="{D8D39D0C-5EE1-458A-A6E6-D0862878DA98}">
      <dgm:prSet/>
      <dgm:spPr/>
      <dgm:t>
        <a:bodyPr/>
        <a:lstStyle/>
        <a:p>
          <a:endParaRPr lang="en-AU" sz="1700"/>
        </a:p>
      </dgm:t>
    </dgm:pt>
    <dgm:pt modelId="{82EF1AF2-460B-4758-A881-68E86AC80ABB}" type="sibTrans" cxnId="{D8D39D0C-5EE1-458A-A6E6-D0862878DA98}">
      <dgm:prSet custT="1"/>
      <dgm:spPr/>
      <dgm:t>
        <a:bodyPr/>
        <a:lstStyle/>
        <a:p>
          <a:endParaRPr lang="en-AU" sz="1700"/>
        </a:p>
      </dgm:t>
    </dgm:pt>
    <dgm:pt modelId="{C4EF1928-9A63-4FB5-9041-CD495E1B67C9}">
      <dgm:prSet phldrT="[Text]" custT="1"/>
      <dgm:spPr/>
      <dgm:t>
        <a:bodyPr/>
        <a:lstStyle/>
        <a:p>
          <a:r>
            <a:rPr lang="en-AU" sz="1700"/>
            <a:t>Physical risk</a:t>
          </a:r>
        </a:p>
      </dgm:t>
    </dgm:pt>
    <dgm:pt modelId="{A907E013-52CD-4633-972C-342D8E2D1D30}" type="parTrans" cxnId="{D2360EBA-74CB-434A-8C1F-3ED6A1ECA08A}">
      <dgm:prSet/>
      <dgm:spPr/>
      <dgm:t>
        <a:bodyPr/>
        <a:lstStyle/>
        <a:p>
          <a:endParaRPr lang="en-AU" sz="1700"/>
        </a:p>
      </dgm:t>
    </dgm:pt>
    <dgm:pt modelId="{EAB7854A-3777-4EDC-988C-F59962FEFB21}" type="sibTrans" cxnId="{D2360EBA-74CB-434A-8C1F-3ED6A1ECA08A}">
      <dgm:prSet custT="1"/>
      <dgm:spPr/>
      <dgm:t>
        <a:bodyPr/>
        <a:lstStyle/>
        <a:p>
          <a:endParaRPr lang="en-AU" sz="1700"/>
        </a:p>
      </dgm:t>
    </dgm:pt>
    <dgm:pt modelId="{408EC3DC-6B93-4DBC-8CCF-6BD56CECBB12}">
      <dgm:prSet phldrT="[Text]" custT="1"/>
      <dgm:spPr/>
      <dgm:t>
        <a:bodyPr/>
        <a:lstStyle/>
        <a:p>
          <a:r>
            <a:rPr lang="en-AU" sz="1700"/>
            <a:t>Asset damage, degradation, failure, health and safety</a:t>
          </a:r>
        </a:p>
      </dgm:t>
    </dgm:pt>
    <dgm:pt modelId="{D229B0BF-6087-470D-B9A5-D6A6C8D5F13F}" type="parTrans" cxnId="{0D3100B4-66D4-4929-A386-B50C5A00D69C}">
      <dgm:prSet/>
      <dgm:spPr/>
      <dgm:t>
        <a:bodyPr/>
        <a:lstStyle/>
        <a:p>
          <a:endParaRPr lang="en-AU" sz="1700"/>
        </a:p>
      </dgm:t>
    </dgm:pt>
    <dgm:pt modelId="{A7097CBB-DAE8-431E-AE3C-D13EBA8F416B}" type="sibTrans" cxnId="{0D3100B4-66D4-4929-A386-B50C5A00D69C}">
      <dgm:prSet/>
      <dgm:spPr/>
      <dgm:t>
        <a:bodyPr/>
        <a:lstStyle/>
        <a:p>
          <a:endParaRPr lang="en-AU" sz="17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1700"/>
            <a:t>Policies, market and tech forces, stakeholder expectations, litigation</a:t>
          </a:r>
        </a:p>
      </dgm:t>
    </dgm:pt>
    <dgm:pt modelId="{38A48867-9351-4BD1-B350-5F1C1BE9BEAE}" type="parTrans" cxnId="{D8D39D0C-5EE1-458A-A6E6-D0862878DA98}">
      <dgm:prSet/>
      <dgm:spPr/>
      <dgm:t>
        <a:bodyPr/>
        <a:lstStyle/>
        <a:p>
          <a:endParaRPr lang="en-AU" sz="1700"/>
        </a:p>
      </dgm:t>
    </dgm:pt>
    <dgm:pt modelId="{82EF1AF2-460B-4758-A881-68E86AC80ABB}" type="sibTrans" cxnId="{D8D39D0C-5EE1-458A-A6E6-D0862878DA98}">
      <dgm:prSet custT="1"/>
      <dgm:spPr/>
      <dgm:t>
        <a:bodyPr/>
        <a:lstStyle/>
        <a:p>
          <a:endParaRPr lang="en-AU" sz="1700"/>
        </a:p>
      </dgm:t>
    </dgm:pt>
    <dgm:pt modelId="{C4EF1928-9A63-4FB5-9041-CD495E1B67C9}">
      <dgm:prSet phldrT="[Text]" custT="1"/>
      <dgm:spPr/>
      <dgm:t>
        <a:bodyPr/>
        <a:lstStyle/>
        <a:p>
          <a:r>
            <a:rPr lang="en-AU" sz="1700"/>
            <a:t>Transition risk or opportunity</a:t>
          </a:r>
        </a:p>
      </dgm:t>
    </dgm:pt>
    <dgm:pt modelId="{A907E013-52CD-4633-972C-342D8E2D1D30}" type="parTrans" cxnId="{D2360EBA-74CB-434A-8C1F-3ED6A1ECA08A}">
      <dgm:prSet/>
      <dgm:spPr/>
      <dgm:t>
        <a:bodyPr/>
        <a:lstStyle/>
        <a:p>
          <a:endParaRPr lang="en-AU" sz="1700"/>
        </a:p>
      </dgm:t>
    </dgm:pt>
    <dgm:pt modelId="{EAB7854A-3777-4EDC-988C-F59962FEFB21}" type="sibTrans" cxnId="{D2360EBA-74CB-434A-8C1F-3ED6A1ECA08A}">
      <dgm:prSet custT="1"/>
      <dgm:spPr/>
      <dgm:t>
        <a:bodyPr/>
        <a:lstStyle/>
        <a:p>
          <a:endParaRPr lang="en-AU" sz="1700"/>
        </a:p>
      </dgm:t>
    </dgm:pt>
    <dgm:pt modelId="{408EC3DC-6B93-4DBC-8CCF-6BD56CECBB12}">
      <dgm:prSet phldrT="[Text]" custT="1"/>
      <dgm:spPr/>
      <dgm:t>
        <a:bodyPr/>
        <a:lstStyle/>
        <a:p>
          <a:r>
            <a:rPr lang="en-AU" sz="1700"/>
            <a:t>Changes to revenues, expenditures, asset value, reputation</a:t>
          </a:r>
        </a:p>
      </dgm:t>
    </dgm:pt>
    <dgm:pt modelId="{D229B0BF-6087-470D-B9A5-D6A6C8D5F13F}" type="parTrans" cxnId="{0D3100B4-66D4-4929-A386-B50C5A00D69C}">
      <dgm:prSet/>
      <dgm:spPr/>
      <dgm:t>
        <a:bodyPr/>
        <a:lstStyle/>
        <a:p>
          <a:endParaRPr lang="en-AU" sz="1700"/>
        </a:p>
      </dgm:t>
    </dgm:pt>
    <dgm:pt modelId="{A7097CBB-DAE8-431E-AE3C-D13EBA8F416B}" type="sibTrans" cxnId="{0D3100B4-66D4-4929-A386-B50C5A00D69C}">
      <dgm:prSet/>
      <dgm:spPr/>
      <dgm:t>
        <a:bodyPr/>
        <a:lstStyle/>
        <a:p>
          <a:endParaRPr lang="en-AU" sz="17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2000"/>
            <a:t>Increased availability of renewable energy and battery storage</a:t>
          </a:r>
        </a:p>
      </dgm:t>
    </dgm:pt>
    <dgm:pt modelId="{38A48867-9351-4BD1-B350-5F1C1BE9BEAE}" type="parTrans" cxnId="{D8D39D0C-5EE1-458A-A6E6-D0862878DA98}">
      <dgm:prSet/>
      <dgm:spPr/>
      <dgm:t>
        <a:bodyPr/>
        <a:lstStyle/>
        <a:p>
          <a:endParaRPr lang="en-AU" sz="2000"/>
        </a:p>
      </dgm:t>
    </dgm:pt>
    <dgm:pt modelId="{82EF1AF2-460B-4758-A881-68E86AC80ABB}" type="sibTrans" cxnId="{D8D39D0C-5EE1-458A-A6E6-D0862878DA98}">
      <dgm:prSet custT="1"/>
      <dgm:spPr/>
      <dgm:t>
        <a:bodyPr/>
        <a:lstStyle/>
        <a:p>
          <a:endParaRPr lang="en-AU" sz="2000"/>
        </a:p>
      </dgm:t>
    </dgm:pt>
    <dgm:pt modelId="{C4EF1928-9A63-4FB5-9041-CD495E1B67C9}">
      <dgm:prSet phldrT="[Text]" custT="1"/>
      <dgm:spPr/>
      <dgm:t>
        <a:bodyPr/>
        <a:lstStyle/>
        <a:p>
          <a:r>
            <a:rPr lang="en-AU" sz="2000"/>
            <a:t>Opportunity for onsite energy production on underutilised land</a:t>
          </a:r>
        </a:p>
      </dgm:t>
    </dgm:pt>
    <dgm:pt modelId="{A907E013-52CD-4633-972C-342D8E2D1D30}" type="parTrans" cxnId="{D2360EBA-74CB-434A-8C1F-3ED6A1ECA08A}">
      <dgm:prSet/>
      <dgm:spPr/>
      <dgm:t>
        <a:bodyPr/>
        <a:lstStyle/>
        <a:p>
          <a:endParaRPr lang="en-AU" sz="2000"/>
        </a:p>
      </dgm:t>
    </dgm:pt>
    <dgm:pt modelId="{EAB7854A-3777-4EDC-988C-F59962FEFB21}" type="sibTrans" cxnId="{D2360EBA-74CB-434A-8C1F-3ED6A1ECA08A}">
      <dgm:prSet custT="1"/>
      <dgm:spPr/>
      <dgm:t>
        <a:bodyPr/>
        <a:lstStyle/>
        <a:p>
          <a:endParaRPr lang="en-AU" sz="2000"/>
        </a:p>
      </dgm:t>
    </dgm:pt>
    <dgm:pt modelId="{408EC3DC-6B93-4DBC-8CCF-6BD56CECBB12}">
      <dgm:prSet phldrT="[Text]" custT="1"/>
      <dgm:spPr/>
      <dgm:t>
        <a:bodyPr/>
        <a:lstStyle/>
        <a:p>
          <a:r>
            <a:rPr lang="en-AU" sz="2000"/>
            <a:t>Increased CAPEX</a:t>
          </a:r>
        </a:p>
        <a:p>
          <a:r>
            <a:rPr lang="en-AU" sz="2000"/>
            <a:t>Reduced OPEX</a:t>
          </a:r>
        </a:p>
      </dgm:t>
    </dgm:pt>
    <dgm:pt modelId="{D229B0BF-6087-470D-B9A5-D6A6C8D5F13F}" type="parTrans" cxnId="{0D3100B4-66D4-4929-A386-B50C5A00D69C}">
      <dgm:prSet/>
      <dgm:spPr/>
      <dgm:t>
        <a:bodyPr/>
        <a:lstStyle/>
        <a:p>
          <a:endParaRPr lang="en-AU" sz="2000"/>
        </a:p>
      </dgm:t>
    </dgm:pt>
    <dgm:pt modelId="{A7097CBB-DAE8-431E-AE3C-D13EBA8F416B}" type="sibTrans" cxnId="{0D3100B4-66D4-4929-A386-B50C5A00D69C}">
      <dgm:prSet/>
      <dgm:spPr/>
      <dgm:t>
        <a:bodyPr/>
        <a:lstStyle/>
        <a:p>
          <a:endParaRPr lang="en-AU" sz="20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16F7E9-EEE1-430A-9CB7-8570CB7A7426}" type="doc">
      <dgm:prSet loTypeId="urn:microsoft.com/office/officeart/2005/8/layout/process1" loCatId="process" qsTypeId="urn:microsoft.com/office/officeart/2005/8/quickstyle/simple1" qsCatId="simple" csTypeId="urn:microsoft.com/office/officeart/2005/8/colors/accent1_3" csCatId="accent1" phldr="1"/>
      <dgm:spPr/>
    </dgm:pt>
    <dgm:pt modelId="{60CBCE51-814D-4E73-BD41-72B877E5FD79}">
      <dgm:prSet phldrT="[Text]" custT="1"/>
      <dgm:spPr/>
      <dgm:t>
        <a:bodyPr/>
        <a:lstStyle/>
        <a:p>
          <a:r>
            <a:rPr lang="en-AU" sz="2000"/>
            <a:t>Increasing stakeholder expectations on climate response</a:t>
          </a:r>
        </a:p>
      </dgm:t>
    </dgm:pt>
    <dgm:pt modelId="{38A48867-9351-4BD1-B350-5F1C1BE9BEAE}" type="parTrans" cxnId="{D8D39D0C-5EE1-458A-A6E6-D0862878DA98}">
      <dgm:prSet/>
      <dgm:spPr/>
      <dgm:t>
        <a:bodyPr/>
        <a:lstStyle/>
        <a:p>
          <a:endParaRPr lang="en-AU" sz="2000"/>
        </a:p>
      </dgm:t>
    </dgm:pt>
    <dgm:pt modelId="{82EF1AF2-460B-4758-A881-68E86AC80ABB}" type="sibTrans" cxnId="{D8D39D0C-5EE1-458A-A6E6-D0862878DA98}">
      <dgm:prSet custT="1"/>
      <dgm:spPr/>
      <dgm:t>
        <a:bodyPr/>
        <a:lstStyle/>
        <a:p>
          <a:endParaRPr lang="en-AU" sz="2000"/>
        </a:p>
      </dgm:t>
    </dgm:pt>
    <dgm:pt modelId="{C4EF1928-9A63-4FB5-9041-CD495E1B67C9}">
      <dgm:prSet phldrT="[Text]" custT="1"/>
      <dgm:spPr/>
      <dgm:t>
        <a:bodyPr/>
        <a:lstStyle/>
        <a:p>
          <a:r>
            <a:rPr lang="en-AU" sz="2000"/>
            <a:t>Risk of lack of readiness and resources to meet expectations</a:t>
          </a:r>
        </a:p>
      </dgm:t>
    </dgm:pt>
    <dgm:pt modelId="{A907E013-52CD-4633-972C-342D8E2D1D30}" type="parTrans" cxnId="{D2360EBA-74CB-434A-8C1F-3ED6A1ECA08A}">
      <dgm:prSet/>
      <dgm:spPr/>
      <dgm:t>
        <a:bodyPr/>
        <a:lstStyle/>
        <a:p>
          <a:endParaRPr lang="en-AU" sz="2000"/>
        </a:p>
      </dgm:t>
    </dgm:pt>
    <dgm:pt modelId="{EAB7854A-3777-4EDC-988C-F59962FEFB21}" type="sibTrans" cxnId="{D2360EBA-74CB-434A-8C1F-3ED6A1ECA08A}">
      <dgm:prSet custT="1"/>
      <dgm:spPr/>
      <dgm:t>
        <a:bodyPr/>
        <a:lstStyle/>
        <a:p>
          <a:endParaRPr lang="en-AU" sz="2000"/>
        </a:p>
      </dgm:t>
    </dgm:pt>
    <dgm:pt modelId="{408EC3DC-6B93-4DBC-8CCF-6BD56CECBB12}">
      <dgm:prSet phldrT="[Text]" custT="1"/>
      <dgm:spPr/>
      <dgm:t>
        <a:bodyPr/>
        <a:lstStyle/>
        <a:p>
          <a:r>
            <a:rPr lang="en-AU" sz="2000"/>
            <a:t>Reputational loss</a:t>
          </a:r>
        </a:p>
        <a:p>
          <a:r>
            <a:rPr lang="en-AU" sz="2000"/>
            <a:t>Increased OPEX (potential fines)</a:t>
          </a:r>
        </a:p>
        <a:p>
          <a:r>
            <a:rPr lang="en-AU" sz="2000"/>
            <a:t>Productivity loss</a:t>
          </a:r>
        </a:p>
      </dgm:t>
    </dgm:pt>
    <dgm:pt modelId="{D229B0BF-6087-470D-B9A5-D6A6C8D5F13F}" type="parTrans" cxnId="{0D3100B4-66D4-4929-A386-B50C5A00D69C}">
      <dgm:prSet/>
      <dgm:spPr/>
      <dgm:t>
        <a:bodyPr/>
        <a:lstStyle/>
        <a:p>
          <a:endParaRPr lang="en-AU" sz="2000"/>
        </a:p>
      </dgm:t>
    </dgm:pt>
    <dgm:pt modelId="{A7097CBB-DAE8-431E-AE3C-D13EBA8F416B}" type="sibTrans" cxnId="{0D3100B4-66D4-4929-A386-B50C5A00D69C}">
      <dgm:prSet/>
      <dgm:spPr/>
      <dgm:t>
        <a:bodyPr/>
        <a:lstStyle/>
        <a:p>
          <a:endParaRPr lang="en-AU" sz="2000"/>
        </a:p>
      </dgm:t>
    </dgm:pt>
    <dgm:pt modelId="{FCD09B44-EE88-422C-B714-DC4BAE9235F0}" type="pres">
      <dgm:prSet presAssocID="{E316F7E9-EEE1-430A-9CB7-8570CB7A7426}" presName="Name0" presStyleCnt="0">
        <dgm:presLayoutVars>
          <dgm:dir/>
          <dgm:resizeHandles val="exact"/>
        </dgm:presLayoutVars>
      </dgm:prSet>
      <dgm:spPr/>
    </dgm:pt>
    <dgm:pt modelId="{E0E02187-4EE4-4268-B075-463B18FA0EBE}" type="pres">
      <dgm:prSet presAssocID="{60CBCE51-814D-4E73-BD41-72B877E5FD79}" presName="node" presStyleLbl="node1" presStyleIdx="0" presStyleCnt="3">
        <dgm:presLayoutVars>
          <dgm:bulletEnabled val="1"/>
        </dgm:presLayoutVars>
      </dgm:prSet>
      <dgm:spPr/>
    </dgm:pt>
    <dgm:pt modelId="{85DF1163-0FA4-433F-9ED9-998365EFFCB5}" type="pres">
      <dgm:prSet presAssocID="{82EF1AF2-460B-4758-A881-68E86AC80ABB}" presName="sibTrans" presStyleLbl="sibTrans2D1" presStyleIdx="0" presStyleCnt="2"/>
      <dgm:spPr/>
    </dgm:pt>
    <dgm:pt modelId="{610AE441-032C-4BB3-976A-2A00C4387FCD}" type="pres">
      <dgm:prSet presAssocID="{82EF1AF2-460B-4758-A881-68E86AC80ABB}" presName="connectorText" presStyleLbl="sibTrans2D1" presStyleIdx="0" presStyleCnt="2"/>
      <dgm:spPr/>
    </dgm:pt>
    <dgm:pt modelId="{A62BE7CB-1889-4FF3-B6A8-C0EE2E07D9FF}" type="pres">
      <dgm:prSet presAssocID="{C4EF1928-9A63-4FB5-9041-CD495E1B67C9}" presName="node" presStyleLbl="node1" presStyleIdx="1" presStyleCnt="3">
        <dgm:presLayoutVars>
          <dgm:bulletEnabled val="1"/>
        </dgm:presLayoutVars>
      </dgm:prSet>
      <dgm:spPr/>
    </dgm:pt>
    <dgm:pt modelId="{4C5017EC-8FC0-49DB-91B8-DCA3E93964B9}" type="pres">
      <dgm:prSet presAssocID="{EAB7854A-3777-4EDC-988C-F59962FEFB21}" presName="sibTrans" presStyleLbl="sibTrans2D1" presStyleIdx="1" presStyleCnt="2"/>
      <dgm:spPr/>
    </dgm:pt>
    <dgm:pt modelId="{C5D1928D-01CF-45BF-AED1-1A545C17044E}" type="pres">
      <dgm:prSet presAssocID="{EAB7854A-3777-4EDC-988C-F59962FEFB21}" presName="connectorText" presStyleLbl="sibTrans2D1" presStyleIdx="1" presStyleCnt="2"/>
      <dgm:spPr/>
    </dgm:pt>
    <dgm:pt modelId="{DA923562-18DF-4C18-95C4-656DEF0D92C0}" type="pres">
      <dgm:prSet presAssocID="{408EC3DC-6B93-4DBC-8CCF-6BD56CECBB12}" presName="node" presStyleLbl="node1" presStyleIdx="2" presStyleCnt="3">
        <dgm:presLayoutVars>
          <dgm:bulletEnabled val="1"/>
        </dgm:presLayoutVars>
      </dgm:prSet>
      <dgm:spPr/>
    </dgm:pt>
  </dgm:ptLst>
  <dgm:cxnLst>
    <dgm:cxn modelId="{D8D39D0C-5EE1-458A-A6E6-D0862878DA98}" srcId="{E316F7E9-EEE1-430A-9CB7-8570CB7A7426}" destId="{60CBCE51-814D-4E73-BD41-72B877E5FD79}" srcOrd="0" destOrd="0" parTransId="{38A48867-9351-4BD1-B350-5F1C1BE9BEAE}" sibTransId="{82EF1AF2-460B-4758-A881-68E86AC80ABB}"/>
    <dgm:cxn modelId="{FFBAD51A-BB02-43F0-A9D3-74490B7D4BBA}" type="presOf" srcId="{C4EF1928-9A63-4FB5-9041-CD495E1B67C9}" destId="{A62BE7CB-1889-4FF3-B6A8-C0EE2E07D9FF}" srcOrd="0" destOrd="0" presId="urn:microsoft.com/office/officeart/2005/8/layout/process1"/>
    <dgm:cxn modelId="{CCDC0D3D-B6E4-47FD-B2C7-C2295CA7CB41}" type="presOf" srcId="{60CBCE51-814D-4E73-BD41-72B877E5FD79}" destId="{E0E02187-4EE4-4268-B075-463B18FA0EBE}" srcOrd="0" destOrd="0" presId="urn:microsoft.com/office/officeart/2005/8/layout/process1"/>
    <dgm:cxn modelId="{FF2FC75F-9A44-4732-A3E8-200AA55F18A8}" type="presOf" srcId="{408EC3DC-6B93-4DBC-8CCF-6BD56CECBB12}" destId="{DA923562-18DF-4C18-95C4-656DEF0D92C0}" srcOrd="0" destOrd="0" presId="urn:microsoft.com/office/officeart/2005/8/layout/process1"/>
    <dgm:cxn modelId="{6D89BE56-EAA1-4190-82A3-3B1D0C97FADB}" type="presOf" srcId="{82EF1AF2-460B-4758-A881-68E86AC80ABB}" destId="{85DF1163-0FA4-433F-9ED9-998365EFFCB5}" srcOrd="0" destOrd="0" presId="urn:microsoft.com/office/officeart/2005/8/layout/process1"/>
    <dgm:cxn modelId="{0D3100B4-66D4-4929-A386-B50C5A00D69C}" srcId="{E316F7E9-EEE1-430A-9CB7-8570CB7A7426}" destId="{408EC3DC-6B93-4DBC-8CCF-6BD56CECBB12}" srcOrd="2" destOrd="0" parTransId="{D229B0BF-6087-470D-B9A5-D6A6C8D5F13F}" sibTransId="{A7097CBB-DAE8-431E-AE3C-D13EBA8F416B}"/>
    <dgm:cxn modelId="{D2360EBA-74CB-434A-8C1F-3ED6A1ECA08A}" srcId="{E316F7E9-EEE1-430A-9CB7-8570CB7A7426}" destId="{C4EF1928-9A63-4FB5-9041-CD495E1B67C9}" srcOrd="1" destOrd="0" parTransId="{A907E013-52CD-4633-972C-342D8E2D1D30}" sibTransId="{EAB7854A-3777-4EDC-988C-F59962FEFB21}"/>
    <dgm:cxn modelId="{0390B4C5-DCB7-4CAF-BB4E-E862B5792552}" type="presOf" srcId="{EAB7854A-3777-4EDC-988C-F59962FEFB21}" destId="{C5D1928D-01CF-45BF-AED1-1A545C17044E}" srcOrd="1" destOrd="0" presId="urn:microsoft.com/office/officeart/2005/8/layout/process1"/>
    <dgm:cxn modelId="{1B58D5C8-E113-4EAF-A27C-438C1EFC7FCF}" type="presOf" srcId="{82EF1AF2-460B-4758-A881-68E86AC80ABB}" destId="{610AE441-032C-4BB3-976A-2A00C4387FCD}" srcOrd="1" destOrd="0" presId="urn:microsoft.com/office/officeart/2005/8/layout/process1"/>
    <dgm:cxn modelId="{2DEB78CC-410D-44DB-A77A-B31621EEEA13}" type="presOf" srcId="{E316F7E9-EEE1-430A-9CB7-8570CB7A7426}" destId="{FCD09B44-EE88-422C-B714-DC4BAE9235F0}" srcOrd="0" destOrd="0" presId="urn:microsoft.com/office/officeart/2005/8/layout/process1"/>
    <dgm:cxn modelId="{7255FFD2-1FDB-470C-8AC4-10EF63DC40A2}" type="presOf" srcId="{EAB7854A-3777-4EDC-988C-F59962FEFB21}" destId="{4C5017EC-8FC0-49DB-91B8-DCA3E93964B9}" srcOrd="0" destOrd="0" presId="urn:microsoft.com/office/officeart/2005/8/layout/process1"/>
    <dgm:cxn modelId="{E6F6E863-EB12-452B-AC28-5724EEA8A18F}" type="presParOf" srcId="{FCD09B44-EE88-422C-B714-DC4BAE9235F0}" destId="{E0E02187-4EE4-4268-B075-463B18FA0EBE}" srcOrd="0" destOrd="0" presId="urn:microsoft.com/office/officeart/2005/8/layout/process1"/>
    <dgm:cxn modelId="{633EE27F-F680-4E1A-BFAD-E5498E1F9B4B}" type="presParOf" srcId="{FCD09B44-EE88-422C-B714-DC4BAE9235F0}" destId="{85DF1163-0FA4-433F-9ED9-998365EFFCB5}" srcOrd="1" destOrd="0" presId="urn:microsoft.com/office/officeart/2005/8/layout/process1"/>
    <dgm:cxn modelId="{FD3C0D78-3743-4F62-A715-C24A38BC3846}" type="presParOf" srcId="{85DF1163-0FA4-433F-9ED9-998365EFFCB5}" destId="{610AE441-032C-4BB3-976A-2A00C4387FCD}" srcOrd="0" destOrd="0" presId="urn:microsoft.com/office/officeart/2005/8/layout/process1"/>
    <dgm:cxn modelId="{A56912A4-350E-41C3-A7AE-84043B9ED0BC}" type="presParOf" srcId="{FCD09B44-EE88-422C-B714-DC4BAE9235F0}" destId="{A62BE7CB-1889-4FF3-B6A8-C0EE2E07D9FF}" srcOrd="2" destOrd="0" presId="urn:microsoft.com/office/officeart/2005/8/layout/process1"/>
    <dgm:cxn modelId="{86B736A7-701B-4FE0-A1AC-34833F5511EE}" type="presParOf" srcId="{FCD09B44-EE88-422C-B714-DC4BAE9235F0}" destId="{4C5017EC-8FC0-49DB-91B8-DCA3E93964B9}" srcOrd="3" destOrd="0" presId="urn:microsoft.com/office/officeart/2005/8/layout/process1"/>
    <dgm:cxn modelId="{283EA78E-8C6C-4178-B68A-BD0ADE984387}" type="presParOf" srcId="{4C5017EC-8FC0-49DB-91B8-DCA3E93964B9}" destId="{C5D1928D-01CF-45BF-AED1-1A545C17044E}" srcOrd="0" destOrd="0" presId="urn:microsoft.com/office/officeart/2005/8/layout/process1"/>
    <dgm:cxn modelId="{27F1CDBC-36B6-4320-824F-565B30A6D354}" type="presParOf" srcId="{FCD09B44-EE88-422C-B714-DC4BAE9235F0}" destId="{DA923562-18DF-4C18-95C4-656DEF0D92C0}"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6384" y="175804"/>
          <a:ext cx="1908158" cy="1144894"/>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Climatic driver</a:t>
          </a:r>
        </a:p>
      </dsp:txBody>
      <dsp:txXfrm>
        <a:off x="39917" y="209337"/>
        <a:ext cx="1841092" cy="1077828"/>
      </dsp:txXfrm>
    </dsp:sp>
    <dsp:sp modelId="{85DF1163-0FA4-433F-9ED9-998365EFFCB5}">
      <dsp:nvSpPr>
        <dsp:cNvPr id="0" name=""/>
        <dsp:cNvSpPr/>
      </dsp:nvSpPr>
      <dsp:spPr>
        <a:xfrm>
          <a:off x="2105358" y="511640"/>
          <a:ext cx="404529" cy="473223"/>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AU" sz="2000" b="1" kern="1200"/>
        </a:p>
      </dsp:txBody>
      <dsp:txXfrm>
        <a:off x="2105358" y="606285"/>
        <a:ext cx="283170" cy="283933"/>
      </dsp:txXfrm>
    </dsp:sp>
    <dsp:sp modelId="{A62BE7CB-1889-4FF3-B6A8-C0EE2E07D9FF}">
      <dsp:nvSpPr>
        <dsp:cNvPr id="0" name=""/>
        <dsp:cNvSpPr/>
      </dsp:nvSpPr>
      <dsp:spPr>
        <a:xfrm>
          <a:off x="2677805" y="175804"/>
          <a:ext cx="1908158" cy="1144894"/>
        </a:xfrm>
        <a:prstGeom prst="roundRect">
          <a:avLst>
            <a:gd name="adj" fmla="val 10000"/>
          </a:avLst>
        </a:prstGeom>
        <a:solidFill>
          <a:schemeClr val="accent1">
            <a:shade val="80000"/>
            <a:hueOff val="376112"/>
            <a:satOff val="-45179"/>
            <a:lumOff val="222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Risk or opportunity</a:t>
          </a:r>
        </a:p>
      </dsp:txBody>
      <dsp:txXfrm>
        <a:off x="2711338" y="209337"/>
        <a:ext cx="1841092" cy="1077828"/>
      </dsp:txXfrm>
    </dsp:sp>
    <dsp:sp modelId="{4C5017EC-8FC0-49DB-91B8-DCA3E93964B9}">
      <dsp:nvSpPr>
        <dsp:cNvPr id="0" name=""/>
        <dsp:cNvSpPr/>
      </dsp:nvSpPr>
      <dsp:spPr>
        <a:xfrm>
          <a:off x="4776779" y="511640"/>
          <a:ext cx="404529" cy="473223"/>
        </a:xfrm>
        <a:prstGeom prst="rightArrow">
          <a:avLst>
            <a:gd name="adj1" fmla="val 60000"/>
            <a:gd name="adj2" fmla="val 50000"/>
          </a:avLst>
        </a:prstGeom>
        <a:solidFill>
          <a:schemeClr val="accent1">
            <a:shade val="90000"/>
            <a:hueOff val="769089"/>
            <a:satOff val="-90358"/>
            <a:lumOff val="4339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AU" sz="2000" b="1" kern="1200"/>
        </a:p>
      </dsp:txBody>
      <dsp:txXfrm>
        <a:off x="4776779" y="606285"/>
        <a:ext cx="283170" cy="283933"/>
      </dsp:txXfrm>
    </dsp:sp>
    <dsp:sp modelId="{DA923562-18DF-4C18-95C4-656DEF0D92C0}">
      <dsp:nvSpPr>
        <dsp:cNvPr id="0" name=""/>
        <dsp:cNvSpPr/>
      </dsp:nvSpPr>
      <dsp:spPr>
        <a:xfrm>
          <a:off x="5349226" y="175804"/>
          <a:ext cx="1908158" cy="1144894"/>
        </a:xfrm>
        <a:prstGeom prst="roundRect">
          <a:avLst>
            <a:gd name="adj" fmla="val 10000"/>
          </a:avLst>
        </a:prstGeom>
        <a:solidFill>
          <a:schemeClr val="accent1">
            <a:shade val="80000"/>
            <a:hueOff val="752224"/>
            <a:satOff val="-90358"/>
            <a:lumOff val="444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Adverse or beneficial outcome</a:t>
          </a:r>
        </a:p>
      </dsp:txBody>
      <dsp:txXfrm>
        <a:off x="5382759" y="209337"/>
        <a:ext cx="1841092" cy="10778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6384" y="148971"/>
          <a:ext cx="1908158" cy="1198561"/>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Acute and chronic hazards (bushfire, rainfall, drought, heat, sea level rise)</a:t>
          </a:r>
        </a:p>
      </dsp:txBody>
      <dsp:txXfrm>
        <a:off x="41489" y="184076"/>
        <a:ext cx="1837948" cy="1128351"/>
      </dsp:txXfrm>
    </dsp:sp>
    <dsp:sp modelId="{85DF1163-0FA4-433F-9ED9-998365EFFCB5}">
      <dsp:nvSpPr>
        <dsp:cNvPr id="0" name=""/>
        <dsp:cNvSpPr/>
      </dsp:nvSpPr>
      <dsp:spPr>
        <a:xfrm>
          <a:off x="2105358" y="511640"/>
          <a:ext cx="404529" cy="473223"/>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2105358" y="606285"/>
        <a:ext cx="283170" cy="283933"/>
      </dsp:txXfrm>
    </dsp:sp>
    <dsp:sp modelId="{A62BE7CB-1889-4FF3-B6A8-C0EE2E07D9FF}">
      <dsp:nvSpPr>
        <dsp:cNvPr id="0" name=""/>
        <dsp:cNvSpPr/>
      </dsp:nvSpPr>
      <dsp:spPr>
        <a:xfrm>
          <a:off x="2677805" y="148971"/>
          <a:ext cx="1908158" cy="1198561"/>
        </a:xfrm>
        <a:prstGeom prst="roundRect">
          <a:avLst>
            <a:gd name="adj" fmla="val 10000"/>
          </a:avLst>
        </a:prstGeom>
        <a:solidFill>
          <a:schemeClr val="accent1">
            <a:shade val="80000"/>
            <a:hueOff val="376112"/>
            <a:satOff val="-45179"/>
            <a:lumOff val="222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Physical risk</a:t>
          </a:r>
        </a:p>
      </dsp:txBody>
      <dsp:txXfrm>
        <a:off x="2712910" y="184076"/>
        <a:ext cx="1837948" cy="1128351"/>
      </dsp:txXfrm>
    </dsp:sp>
    <dsp:sp modelId="{4C5017EC-8FC0-49DB-91B8-DCA3E93964B9}">
      <dsp:nvSpPr>
        <dsp:cNvPr id="0" name=""/>
        <dsp:cNvSpPr/>
      </dsp:nvSpPr>
      <dsp:spPr>
        <a:xfrm>
          <a:off x="4776779" y="511640"/>
          <a:ext cx="404529" cy="473223"/>
        </a:xfrm>
        <a:prstGeom prst="rightArrow">
          <a:avLst>
            <a:gd name="adj1" fmla="val 60000"/>
            <a:gd name="adj2" fmla="val 50000"/>
          </a:avLst>
        </a:prstGeom>
        <a:solidFill>
          <a:schemeClr val="accent1">
            <a:shade val="90000"/>
            <a:hueOff val="769089"/>
            <a:satOff val="-90358"/>
            <a:lumOff val="4339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4776779" y="606285"/>
        <a:ext cx="283170" cy="283933"/>
      </dsp:txXfrm>
    </dsp:sp>
    <dsp:sp modelId="{DA923562-18DF-4C18-95C4-656DEF0D92C0}">
      <dsp:nvSpPr>
        <dsp:cNvPr id="0" name=""/>
        <dsp:cNvSpPr/>
      </dsp:nvSpPr>
      <dsp:spPr>
        <a:xfrm>
          <a:off x="5349226" y="148971"/>
          <a:ext cx="1908158" cy="1198561"/>
        </a:xfrm>
        <a:prstGeom prst="roundRect">
          <a:avLst>
            <a:gd name="adj" fmla="val 10000"/>
          </a:avLst>
        </a:prstGeom>
        <a:solidFill>
          <a:schemeClr val="accent1">
            <a:shade val="80000"/>
            <a:hueOff val="752224"/>
            <a:satOff val="-90358"/>
            <a:lumOff val="444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Asset damage, degradation, failure, health and safety</a:t>
          </a:r>
        </a:p>
      </dsp:txBody>
      <dsp:txXfrm>
        <a:off x="5384331" y="184076"/>
        <a:ext cx="1837948" cy="11283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6384" y="41637"/>
          <a:ext cx="1908158" cy="1413229"/>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Policies, market and tech forces, stakeholder expectations, litigation</a:t>
          </a:r>
        </a:p>
      </dsp:txBody>
      <dsp:txXfrm>
        <a:off x="47776" y="83029"/>
        <a:ext cx="1825374" cy="1330445"/>
      </dsp:txXfrm>
    </dsp:sp>
    <dsp:sp modelId="{85DF1163-0FA4-433F-9ED9-998365EFFCB5}">
      <dsp:nvSpPr>
        <dsp:cNvPr id="0" name=""/>
        <dsp:cNvSpPr/>
      </dsp:nvSpPr>
      <dsp:spPr>
        <a:xfrm>
          <a:off x="2105358" y="511640"/>
          <a:ext cx="404529" cy="473223"/>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2105358" y="606285"/>
        <a:ext cx="283170" cy="283933"/>
      </dsp:txXfrm>
    </dsp:sp>
    <dsp:sp modelId="{A62BE7CB-1889-4FF3-B6A8-C0EE2E07D9FF}">
      <dsp:nvSpPr>
        <dsp:cNvPr id="0" name=""/>
        <dsp:cNvSpPr/>
      </dsp:nvSpPr>
      <dsp:spPr>
        <a:xfrm>
          <a:off x="2677805" y="41637"/>
          <a:ext cx="1908158" cy="1413229"/>
        </a:xfrm>
        <a:prstGeom prst="roundRect">
          <a:avLst>
            <a:gd name="adj" fmla="val 10000"/>
          </a:avLst>
        </a:prstGeom>
        <a:solidFill>
          <a:schemeClr val="accent1">
            <a:shade val="80000"/>
            <a:hueOff val="376112"/>
            <a:satOff val="-45179"/>
            <a:lumOff val="222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Transition risk or opportunity</a:t>
          </a:r>
        </a:p>
      </dsp:txBody>
      <dsp:txXfrm>
        <a:off x="2719197" y="83029"/>
        <a:ext cx="1825374" cy="1330445"/>
      </dsp:txXfrm>
    </dsp:sp>
    <dsp:sp modelId="{4C5017EC-8FC0-49DB-91B8-DCA3E93964B9}">
      <dsp:nvSpPr>
        <dsp:cNvPr id="0" name=""/>
        <dsp:cNvSpPr/>
      </dsp:nvSpPr>
      <dsp:spPr>
        <a:xfrm>
          <a:off x="4776779" y="511640"/>
          <a:ext cx="404529" cy="473223"/>
        </a:xfrm>
        <a:prstGeom prst="rightArrow">
          <a:avLst>
            <a:gd name="adj1" fmla="val 60000"/>
            <a:gd name="adj2" fmla="val 50000"/>
          </a:avLst>
        </a:prstGeom>
        <a:solidFill>
          <a:schemeClr val="accent1">
            <a:shade val="90000"/>
            <a:hueOff val="769089"/>
            <a:satOff val="-90358"/>
            <a:lumOff val="4339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AU" sz="1700" kern="1200"/>
        </a:p>
      </dsp:txBody>
      <dsp:txXfrm>
        <a:off x="4776779" y="606285"/>
        <a:ext cx="283170" cy="283933"/>
      </dsp:txXfrm>
    </dsp:sp>
    <dsp:sp modelId="{DA923562-18DF-4C18-95C4-656DEF0D92C0}">
      <dsp:nvSpPr>
        <dsp:cNvPr id="0" name=""/>
        <dsp:cNvSpPr/>
      </dsp:nvSpPr>
      <dsp:spPr>
        <a:xfrm>
          <a:off x="5349226" y="41637"/>
          <a:ext cx="1908158" cy="1413229"/>
        </a:xfrm>
        <a:prstGeom prst="roundRect">
          <a:avLst>
            <a:gd name="adj" fmla="val 10000"/>
          </a:avLst>
        </a:prstGeom>
        <a:solidFill>
          <a:schemeClr val="accent1">
            <a:shade val="80000"/>
            <a:hueOff val="752224"/>
            <a:satOff val="-90358"/>
            <a:lumOff val="444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Changes to revenues, expenditures, asset value, reputation</a:t>
          </a:r>
        </a:p>
      </dsp:txBody>
      <dsp:txXfrm>
        <a:off x="5390618" y="83029"/>
        <a:ext cx="1825374" cy="13304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7520" y="330508"/>
          <a:ext cx="2247785" cy="1348671"/>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kern="1200"/>
            <a:t>Increased availability of renewable energy and battery storage</a:t>
          </a:r>
        </a:p>
      </dsp:txBody>
      <dsp:txXfrm>
        <a:off x="47021" y="370009"/>
        <a:ext cx="2168783" cy="1269669"/>
      </dsp:txXfrm>
    </dsp:sp>
    <dsp:sp modelId="{85DF1163-0FA4-433F-9ED9-998365EFFCB5}">
      <dsp:nvSpPr>
        <dsp:cNvPr id="0" name=""/>
        <dsp:cNvSpPr/>
      </dsp:nvSpPr>
      <dsp:spPr>
        <a:xfrm>
          <a:off x="2480084" y="726119"/>
          <a:ext cx="476530" cy="557450"/>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AU" sz="2000" kern="1200"/>
        </a:p>
      </dsp:txBody>
      <dsp:txXfrm>
        <a:off x="2480084" y="837609"/>
        <a:ext cx="333571" cy="334470"/>
      </dsp:txXfrm>
    </dsp:sp>
    <dsp:sp modelId="{A62BE7CB-1889-4FF3-B6A8-C0EE2E07D9FF}">
      <dsp:nvSpPr>
        <dsp:cNvPr id="0" name=""/>
        <dsp:cNvSpPr/>
      </dsp:nvSpPr>
      <dsp:spPr>
        <a:xfrm>
          <a:off x="3154419" y="330508"/>
          <a:ext cx="2247785" cy="1348671"/>
        </a:xfrm>
        <a:prstGeom prst="roundRect">
          <a:avLst>
            <a:gd name="adj" fmla="val 10000"/>
          </a:avLst>
        </a:prstGeom>
        <a:solidFill>
          <a:schemeClr val="accent1">
            <a:shade val="80000"/>
            <a:hueOff val="376112"/>
            <a:satOff val="-45179"/>
            <a:lumOff val="222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kern="1200"/>
            <a:t>Opportunity for onsite energy production on underutilised land</a:t>
          </a:r>
        </a:p>
      </dsp:txBody>
      <dsp:txXfrm>
        <a:off x="3193920" y="370009"/>
        <a:ext cx="2168783" cy="1269669"/>
      </dsp:txXfrm>
    </dsp:sp>
    <dsp:sp modelId="{4C5017EC-8FC0-49DB-91B8-DCA3E93964B9}">
      <dsp:nvSpPr>
        <dsp:cNvPr id="0" name=""/>
        <dsp:cNvSpPr/>
      </dsp:nvSpPr>
      <dsp:spPr>
        <a:xfrm>
          <a:off x="5626983" y="726119"/>
          <a:ext cx="476530" cy="557450"/>
        </a:xfrm>
        <a:prstGeom prst="rightArrow">
          <a:avLst>
            <a:gd name="adj1" fmla="val 60000"/>
            <a:gd name="adj2" fmla="val 50000"/>
          </a:avLst>
        </a:prstGeom>
        <a:solidFill>
          <a:schemeClr val="accent1">
            <a:shade val="90000"/>
            <a:hueOff val="769089"/>
            <a:satOff val="-90358"/>
            <a:lumOff val="4339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AU" sz="2000" kern="1200"/>
        </a:p>
      </dsp:txBody>
      <dsp:txXfrm>
        <a:off x="5626983" y="837609"/>
        <a:ext cx="333571" cy="334470"/>
      </dsp:txXfrm>
    </dsp:sp>
    <dsp:sp modelId="{DA923562-18DF-4C18-95C4-656DEF0D92C0}">
      <dsp:nvSpPr>
        <dsp:cNvPr id="0" name=""/>
        <dsp:cNvSpPr/>
      </dsp:nvSpPr>
      <dsp:spPr>
        <a:xfrm>
          <a:off x="6301319" y="330508"/>
          <a:ext cx="2247785" cy="1348671"/>
        </a:xfrm>
        <a:prstGeom prst="roundRect">
          <a:avLst>
            <a:gd name="adj" fmla="val 10000"/>
          </a:avLst>
        </a:prstGeom>
        <a:solidFill>
          <a:schemeClr val="accent1">
            <a:shade val="80000"/>
            <a:hueOff val="752224"/>
            <a:satOff val="-90358"/>
            <a:lumOff val="444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kern="1200"/>
            <a:t>Increased CAPEX</a:t>
          </a:r>
        </a:p>
        <a:p>
          <a:pPr marL="0" lvl="0" indent="0" algn="ctr" defTabSz="889000">
            <a:lnSpc>
              <a:spcPct val="90000"/>
            </a:lnSpc>
            <a:spcBef>
              <a:spcPct val="0"/>
            </a:spcBef>
            <a:spcAft>
              <a:spcPct val="35000"/>
            </a:spcAft>
            <a:buNone/>
          </a:pPr>
          <a:r>
            <a:rPr lang="en-AU" sz="2000" kern="1200"/>
            <a:t>Reduced OPEX</a:t>
          </a:r>
        </a:p>
      </dsp:txBody>
      <dsp:txXfrm>
        <a:off x="6340820" y="370009"/>
        <a:ext cx="2168783" cy="12696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02187-4EE4-4268-B075-463B18FA0EBE}">
      <dsp:nvSpPr>
        <dsp:cNvPr id="0" name=""/>
        <dsp:cNvSpPr/>
      </dsp:nvSpPr>
      <dsp:spPr>
        <a:xfrm>
          <a:off x="7520" y="297226"/>
          <a:ext cx="2247785" cy="1601547"/>
        </a:xfrm>
        <a:prstGeom prst="roundRect">
          <a:avLst>
            <a:gd name="adj" fmla="val 1000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kern="1200"/>
            <a:t>Increasing stakeholder expectations on climate response</a:t>
          </a:r>
        </a:p>
      </dsp:txBody>
      <dsp:txXfrm>
        <a:off x="54428" y="344134"/>
        <a:ext cx="2153969" cy="1507731"/>
      </dsp:txXfrm>
    </dsp:sp>
    <dsp:sp modelId="{85DF1163-0FA4-433F-9ED9-998365EFFCB5}">
      <dsp:nvSpPr>
        <dsp:cNvPr id="0" name=""/>
        <dsp:cNvSpPr/>
      </dsp:nvSpPr>
      <dsp:spPr>
        <a:xfrm>
          <a:off x="2480084" y="819274"/>
          <a:ext cx="476530" cy="557450"/>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AU" sz="2000" kern="1200"/>
        </a:p>
      </dsp:txBody>
      <dsp:txXfrm>
        <a:off x="2480084" y="930764"/>
        <a:ext cx="333571" cy="334470"/>
      </dsp:txXfrm>
    </dsp:sp>
    <dsp:sp modelId="{A62BE7CB-1889-4FF3-B6A8-C0EE2E07D9FF}">
      <dsp:nvSpPr>
        <dsp:cNvPr id="0" name=""/>
        <dsp:cNvSpPr/>
      </dsp:nvSpPr>
      <dsp:spPr>
        <a:xfrm>
          <a:off x="3154419" y="297226"/>
          <a:ext cx="2247785" cy="1601547"/>
        </a:xfrm>
        <a:prstGeom prst="roundRect">
          <a:avLst>
            <a:gd name="adj" fmla="val 10000"/>
          </a:avLst>
        </a:prstGeom>
        <a:solidFill>
          <a:schemeClr val="accent1">
            <a:shade val="80000"/>
            <a:hueOff val="376112"/>
            <a:satOff val="-45179"/>
            <a:lumOff val="222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kern="1200"/>
            <a:t>Risk of lack of readiness and resources to meet expectations</a:t>
          </a:r>
        </a:p>
      </dsp:txBody>
      <dsp:txXfrm>
        <a:off x="3201327" y="344134"/>
        <a:ext cx="2153969" cy="1507731"/>
      </dsp:txXfrm>
    </dsp:sp>
    <dsp:sp modelId="{4C5017EC-8FC0-49DB-91B8-DCA3E93964B9}">
      <dsp:nvSpPr>
        <dsp:cNvPr id="0" name=""/>
        <dsp:cNvSpPr/>
      </dsp:nvSpPr>
      <dsp:spPr>
        <a:xfrm>
          <a:off x="5626983" y="819274"/>
          <a:ext cx="476530" cy="557450"/>
        </a:xfrm>
        <a:prstGeom prst="rightArrow">
          <a:avLst>
            <a:gd name="adj1" fmla="val 60000"/>
            <a:gd name="adj2" fmla="val 50000"/>
          </a:avLst>
        </a:prstGeom>
        <a:solidFill>
          <a:schemeClr val="accent1">
            <a:shade val="90000"/>
            <a:hueOff val="769089"/>
            <a:satOff val="-90358"/>
            <a:lumOff val="4339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AU" sz="2000" kern="1200"/>
        </a:p>
      </dsp:txBody>
      <dsp:txXfrm>
        <a:off x="5626983" y="930764"/>
        <a:ext cx="333571" cy="334470"/>
      </dsp:txXfrm>
    </dsp:sp>
    <dsp:sp modelId="{DA923562-18DF-4C18-95C4-656DEF0D92C0}">
      <dsp:nvSpPr>
        <dsp:cNvPr id="0" name=""/>
        <dsp:cNvSpPr/>
      </dsp:nvSpPr>
      <dsp:spPr>
        <a:xfrm>
          <a:off x="6301319" y="297226"/>
          <a:ext cx="2247785" cy="1601547"/>
        </a:xfrm>
        <a:prstGeom prst="roundRect">
          <a:avLst>
            <a:gd name="adj" fmla="val 10000"/>
          </a:avLst>
        </a:prstGeom>
        <a:solidFill>
          <a:schemeClr val="accent1">
            <a:shade val="80000"/>
            <a:hueOff val="752224"/>
            <a:satOff val="-90358"/>
            <a:lumOff val="444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kern="1200"/>
            <a:t>Reputational loss</a:t>
          </a:r>
        </a:p>
        <a:p>
          <a:pPr marL="0" lvl="0" indent="0" algn="ctr" defTabSz="889000">
            <a:lnSpc>
              <a:spcPct val="90000"/>
            </a:lnSpc>
            <a:spcBef>
              <a:spcPct val="0"/>
            </a:spcBef>
            <a:spcAft>
              <a:spcPct val="35000"/>
            </a:spcAft>
            <a:buNone/>
          </a:pPr>
          <a:r>
            <a:rPr lang="en-AU" sz="2000" kern="1200"/>
            <a:t>Increased OPEX (potential fines)</a:t>
          </a:r>
        </a:p>
        <a:p>
          <a:pPr marL="0" lvl="0" indent="0" algn="ctr" defTabSz="889000">
            <a:lnSpc>
              <a:spcPct val="90000"/>
            </a:lnSpc>
            <a:spcBef>
              <a:spcPct val="0"/>
            </a:spcBef>
            <a:spcAft>
              <a:spcPct val="35000"/>
            </a:spcAft>
            <a:buNone/>
          </a:pPr>
          <a:r>
            <a:rPr lang="en-AU" sz="2000" kern="1200"/>
            <a:t>Productivity loss</a:t>
          </a:r>
        </a:p>
      </dsp:txBody>
      <dsp:txXfrm>
        <a:off x="6348227" y="344134"/>
        <a:ext cx="2153969" cy="1507731"/>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21D0115-48A7-6E48-B687-12C5190D39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4F97F077-7707-BB41-B248-E7C3D32E9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7E3882-0BF3-5946-AD16-CB31A6186C76}" type="datetimeFigureOut">
              <a:rPr lang="en-US" smtClean="0">
                <a:latin typeface="Arial" panose="020B0604020202020204" pitchFamily="34" charset="0"/>
              </a:rPr>
              <a:t>9/11/2025</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D41066F3-08A7-D14C-A4C1-4C34A63632F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AAD344CE-3537-7C49-B00B-64F201665F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6093B4-28C5-2C41-96A7-876B0C3BBCA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1068575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775C0BD8-5BB6-1644-9134-A1B76167D788}" type="datetimeFigureOut">
              <a:rPr lang="en-US" smtClean="0"/>
              <a:pPr/>
              <a:t>9/11/2025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E8C55B8A-C5DE-4D47-97EA-5DFACE786064}" type="slidenum">
              <a:rPr lang="en-US" smtClean="0"/>
              <a:pPr/>
              <a:t>‹#›</a:t>
            </a:fld>
            <a:endParaRPr lang="en-US"/>
          </a:p>
        </p:txBody>
      </p:sp>
    </p:spTree>
    <p:extLst>
      <p:ext uri="{BB962C8B-B14F-4D97-AF65-F5344CB8AC3E}">
        <p14:creationId xmlns:p14="http://schemas.microsoft.com/office/powerpoint/2010/main" val="2911346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1120-1125</a:t>
            </a:r>
          </a:p>
        </p:txBody>
      </p:sp>
      <p:sp>
        <p:nvSpPr>
          <p:cNvPr id="4" name="Slide Number Placeholder 3"/>
          <p:cNvSpPr>
            <a:spLocks noGrp="1"/>
          </p:cNvSpPr>
          <p:nvPr>
            <p:ph type="sldNum" sz="quarter" idx="5"/>
          </p:nvPr>
        </p:nvSpPr>
        <p:spPr/>
        <p:txBody>
          <a:bodyPr/>
          <a:lstStyle/>
          <a:p>
            <a:fld id="{E8C55B8A-C5DE-4D47-97EA-5DFACE786064}" type="slidenum">
              <a:rPr lang="en-US" smtClean="0"/>
              <a:pPr/>
              <a:t>1</a:t>
            </a:fld>
            <a:endParaRPr lang="en-US"/>
          </a:p>
        </p:txBody>
      </p:sp>
    </p:spTree>
    <p:extLst>
      <p:ext uri="{BB962C8B-B14F-4D97-AF65-F5344CB8AC3E}">
        <p14:creationId xmlns:p14="http://schemas.microsoft.com/office/powerpoint/2010/main" val="3274704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1135</a:t>
            </a:r>
          </a:p>
        </p:txBody>
      </p:sp>
      <p:sp>
        <p:nvSpPr>
          <p:cNvPr id="4" name="Slide Number Placeholder 3"/>
          <p:cNvSpPr>
            <a:spLocks noGrp="1"/>
          </p:cNvSpPr>
          <p:nvPr>
            <p:ph type="sldNum" sz="quarter" idx="5"/>
          </p:nvPr>
        </p:nvSpPr>
        <p:spPr/>
        <p:txBody>
          <a:bodyPr/>
          <a:lstStyle/>
          <a:p>
            <a:fld id="{E8C55B8A-C5DE-4D47-97EA-5DFACE786064}" type="slidenum">
              <a:rPr lang="en-US" smtClean="0"/>
              <a:pPr/>
              <a:t>16</a:t>
            </a:fld>
            <a:endParaRPr lang="en-US"/>
          </a:p>
        </p:txBody>
      </p:sp>
    </p:spTree>
    <p:extLst>
      <p:ext uri="{BB962C8B-B14F-4D97-AF65-F5344CB8AC3E}">
        <p14:creationId xmlns:p14="http://schemas.microsoft.com/office/powerpoint/2010/main" val="3635102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100" dirty="0"/>
              <a:t>[Optional activity using Mentimeter or similar tool to conduct audience surveys. Populate the above side with relevant login details]</a:t>
            </a:r>
          </a:p>
          <a:p>
            <a:endParaRPr lang="en-AU" sz="1100" dirty="0"/>
          </a:p>
          <a:p>
            <a:endParaRPr lang="en-AU" sz="1100" dirty="0"/>
          </a:p>
        </p:txBody>
      </p:sp>
      <p:sp>
        <p:nvSpPr>
          <p:cNvPr id="4" name="Slide Number Placeholder 3"/>
          <p:cNvSpPr>
            <a:spLocks noGrp="1"/>
          </p:cNvSpPr>
          <p:nvPr>
            <p:ph type="sldNum" sz="quarter" idx="5"/>
          </p:nvPr>
        </p:nvSpPr>
        <p:spPr/>
        <p:txBody>
          <a:bodyPr/>
          <a:lstStyle/>
          <a:p>
            <a:fld id="{E8C55B8A-C5DE-4D47-97EA-5DFACE786064}" type="slidenum">
              <a:rPr lang="en-US" smtClean="0"/>
              <a:pPr/>
              <a:t>17</a:t>
            </a:fld>
            <a:endParaRPr lang="en-US"/>
          </a:p>
        </p:txBody>
      </p:sp>
    </p:spTree>
    <p:extLst>
      <p:ext uri="{BB962C8B-B14F-4D97-AF65-F5344CB8AC3E}">
        <p14:creationId xmlns:p14="http://schemas.microsoft.com/office/powerpoint/2010/main" val="2516055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Now we move into the main part of our session – the transition risk and opportunity activities. </a:t>
            </a:r>
          </a:p>
          <a:p>
            <a:endParaRPr lang="en-AU" dirty="0"/>
          </a:p>
          <a:p>
            <a:r>
              <a:rPr lang="en-AU" dirty="0"/>
              <a:t>I’ll walk you through the materials you have available, and the instructions for the first activity. At designated times, we will then call you back to go through the instructions for subsequent activities, so as not to bombard you with too much information.</a:t>
            </a:r>
          </a:p>
        </p:txBody>
      </p:sp>
      <p:sp>
        <p:nvSpPr>
          <p:cNvPr id="4" name="Slide Number Placeholder 3"/>
          <p:cNvSpPr>
            <a:spLocks noGrp="1"/>
          </p:cNvSpPr>
          <p:nvPr>
            <p:ph type="sldNum" sz="quarter" idx="5"/>
          </p:nvPr>
        </p:nvSpPr>
        <p:spPr/>
        <p:txBody>
          <a:bodyPr/>
          <a:lstStyle/>
          <a:p>
            <a:fld id="{E8C55B8A-C5DE-4D47-97EA-5DFACE786064}" type="slidenum">
              <a:rPr lang="en-US" smtClean="0"/>
              <a:pPr/>
              <a:t>18</a:t>
            </a:fld>
            <a:endParaRPr lang="en-US"/>
          </a:p>
        </p:txBody>
      </p:sp>
    </p:spTree>
    <p:extLst>
      <p:ext uri="{BB962C8B-B14F-4D97-AF65-F5344CB8AC3E}">
        <p14:creationId xmlns:p14="http://schemas.microsoft.com/office/powerpoint/2010/main" val="1272076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5min</a:t>
            </a:r>
          </a:p>
          <a:p>
            <a:endParaRPr lang="en-AU" dirty="0"/>
          </a:p>
          <a:p>
            <a:r>
              <a:rPr lang="en-AU" dirty="0"/>
              <a:t>At your tables, you will split up into two groups. Each group will have access to the following materials:</a:t>
            </a:r>
          </a:p>
          <a:p>
            <a:pPr marL="228600" indent="-228600">
              <a:buAutoNum type="arabicPeriod"/>
            </a:pPr>
            <a:r>
              <a:rPr lang="en-AU" dirty="0"/>
              <a:t>Butchers paper for the activity sheet, where you will be conducting the activities. </a:t>
            </a:r>
          </a:p>
          <a:p>
            <a:pPr marL="228600" indent="-228600">
              <a:buAutoNum type="arabicPeriod"/>
            </a:pPr>
            <a:r>
              <a:rPr lang="en-AU" dirty="0"/>
              <a:t>A set of coloured cards, to be used in sequence throughout the activities – we will tell you which cards to use for what activity</a:t>
            </a:r>
          </a:p>
          <a:p>
            <a:pPr marL="228600" indent="-228600">
              <a:buAutoNum type="arabicPeriod"/>
            </a:pPr>
            <a:r>
              <a:rPr lang="en-AU" dirty="0"/>
              <a:t>An Explainer sheet, providing some of the context we just went through on transition concepts, as well as the instructions for each activity</a:t>
            </a:r>
          </a:p>
          <a:p>
            <a:pPr marL="228600" indent="-228600">
              <a:buAutoNum type="arabicPeriod"/>
            </a:pPr>
            <a:endParaRPr lang="en-AU" dirty="0"/>
          </a:p>
          <a:p>
            <a:pPr marL="0" indent="0">
              <a:buNone/>
            </a:pPr>
            <a:r>
              <a:rPr lang="en-AU" dirty="0"/>
              <a:t>So I now invite you to shift yourselves around your tables so you are in two groups and have the activity sheets in front of you.</a:t>
            </a:r>
          </a:p>
        </p:txBody>
      </p:sp>
      <p:sp>
        <p:nvSpPr>
          <p:cNvPr id="4" name="Slide Number Placeholder 3"/>
          <p:cNvSpPr>
            <a:spLocks noGrp="1"/>
          </p:cNvSpPr>
          <p:nvPr>
            <p:ph type="sldNum" sz="quarter" idx="5"/>
          </p:nvPr>
        </p:nvSpPr>
        <p:spPr/>
        <p:txBody>
          <a:bodyPr/>
          <a:lstStyle/>
          <a:p>
            <a:fld id="{E8C55B8A-C5DE-4D47-97EA-5DFACE786064}" type="slidenum">
              <a:rPr lang="en-US" smtClean="0"/>
              <a:pPr/>
              <a:t>19</a:t>
            </a:fld>
            <a:endParaRPr lang="en-US"/>
          </a:p>
        </p:txBody>
      </p:sp>
    </p:spTree>
    <p:extLst>
      <p:ext uri="{BB962C8B-B14F-4D97-AF65-F5344CB8AC3E}">
        <p14:creationId xmlns:p14="http://schemas.microsoft.com/office/powerpoint/2010/main" val="543322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15min</a:t>
            </a:r>
          </a:p>
          <a:p>
            <a:endParaRPr lang="en-AU" dirty="0"/>
          </a:p>
          <a:p>
            <a:r>
              <a:rPr lang="en-AU" dirty="0"/>
              <a:t>Activity 1 will be about identifying climatic drivers. You will see there are green driver cards with content, and some blank driver cards. Pick up the green driver cards and divide them among your group – around 4 driver cards each.</a:t>
            </a:r>
          </a:p>
          <a:p>
            <a:endParaRPr lang="en-AU" dirty="0"/>
          </a:p>
          <a:p>
            <a:r>
              <a:rPr lang="en-AU" dirty="0"/>
              <a:t>If your groups, look through the driver cards provided and select the top driver that you think agencies in your nominated sector should be alerted to, or could have the greatest impact or influence on that agency’s function. You’ll have around 5 mins to do this solo to begin with, then once you’ve selected your top driver or two, put them in the middle and you can engage in discussion to uncover why they were put forward, to select up your top driver.</a:t>
            </a:r>
          </a:p>
          <a:p>
            <a:endParaRPr lang="en-AU" dirty="0"/>
          </a:p>
          <a:p>
            <a:r>
              <a:rPr lang="en-AU" dirty="0"/>
              <a:t>You have about 15 mins for this activity. Facilitators will be walking around - if you have questions, please raise your hand. Let’s begin!</a:t>
            </a:r>
          </a:p>
        </p:txBody>
      </p:sp>
      <p:sp>
        <p:nvSpPr>
          <p:cNvPr id="4" name="Slide Number Placeholder 3"/>
          <p:cNvSpPr>
            <a:spLocks noGrp="1"/>
          </p:cNvSpPr>
          <p:nvPr>
            <p:ph type="sldNum" sz="quarter" idx="5"/>
          </p:nvPr>
        </p:nvSpPr>
        <p:spPr/>
        <p:txBody>
          <a:bodyPr/>
          <a:lstStyle/>
          <a:p>
            <a:fld id="{E8C55B8A-C5DE-4D47-97EA-5DFACE786064}" type="slidenum">
              <a:rPr lang="en-US" smtClean="0"/>
              <a:pPr/>
              <a:t>20</a:t>
            </a:fld>
            <a:endParaRPr lang="en-US"/>
          </a:p>
        </p:txBody>
      </p:sp>
    </p:spTree>
    <p:extLst>
      <p:ext uri="{BB962C8B-B14F-4D97-AF65-F5344CB8AC3E}">
        <p14:creationId xmlns:p14="http://schemas.microsoft.com/office/powerpoint/2010/main" val="954101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20min</a:t>
            </a:r>
          </a:p>
          <a:p>
            <a:endParaRPr lang="en-AU" dirty="0"/>
          </a:p>
          <a:p>
            <a:r>
              <a:rPr lang="en-AU" dirty="0"/>
              <a:t>Activity 2 will be about identifying the relevant risks and opportunities that are connected to the drivers you identified in Activity 1.</a:t>
            </a:r>
          </a:p>
          <a:p>
            <a:endParaRPr lang="en-AU" dirty="0"/>
          </a:p>
          <a:p>
            <a:r>
              <a:rPr lang="en-AU" dirty="0"/>
              <a:t>Before you pick up the cards, please pay attention to the instructions.</a:t>
            </a:r>
          </a:p>
          <a:p>
            <a:pPr marL="228600" indent="-228600">
              <a:buAutoNum type="arabicPeriod"/>
            </a:pPr>
            <a:r>
              <a:rPr lang="en-AU" dirty="0"/>
              <a:t>Share the cards – 4 risks and 4 </a:t>
            </a:r>
            <a:r>
              <a:rPr lang="en-AU" dirty="0" err="1"/>
              <a:t>opps</a:t>
            </a:r>
            <a:r>
              <a:rPr lang="en-AU" dirty="0"/>
              <a:t> each – and review these</a:t>
            </a:r>
          </a:p>
          <a:p>
            <a:pPr marL="228600" indent="-228600">
              <a:buAutoNum type="arabicPeriod"/>
            </a:pPr>
            <a:r>
              <a:rPr lang="en-AU" dirty="0"/>
              <a:t>Pick up the top risk OR opportunity card that is connected to your driver – </a:t>
            </a:r>
            <a:r>
              <a:rPr lang="en-AU" dirty="0" err="1"/>
              <a:t>ie</a:t>
            </a:r>
            <a:r>
              <a:rPr lang="en-AU" dirty="0"/>
              <a:t> what high impact risk or </a:t>
            </a:r>
            <a:r>
              <a:rPr lang="en-AU" dirty="0" err="1"/>
              <a:t>opp</a:t>
            </a:r>
            <a:r>
              <a:rPr lang="en-AU" dirty="0"/>
              <a:t> could impact the organisation if the driver occurred</a:t>
            </a:r>
          </a:p>
          <a:p>
            <a:pPr marL="228600" indent="-228600">
              <a:buAutoNum type="arabicPeriod"/>
            </a:pPr>
            <a:r>
              <a:rPr lang="en-AU" dirty="0"/>
              <a:t>You’re aiming for a total of 5 cards with roughly 1 selected by each person roughly</a:t>
            </a:r>
          </a:p>
          <a:p>
            <a:pPr marL="228600" indent="-228600">
              <a:buAutoNum type="arabicPeriod"/>
            </a:pPr>
            <a:r>
              <a:rPr lang="en-AU" dirty="0"/>
              <a:t>Can use blank cards if you come up with a new risk/</a:t>
            </a:r>
            <a:r>
              <a:rPr lang="en-AU" dirty="0" err="1"/>
              <a:t>opp</a:t>
            </a:r>
            <a:endParaRPr lang="en-AU" dirty="0"/>
          </a:p>
          <a:p>
            <a:pPr marL="228600" indent="-228600">
              <a:buAutoNum type="arabicPeriod"/>
            </a:pPr>
            <a:r>
              <a:rPr lang="en-AU" dirty="0"/>
              <a:t>Discuss so you agree as a group which 5 cards to put on your sheet</a:t>
            </a:r>
          </a:p>
          <a:p>
            <a:pPr marL="228600" indent="-228600">
              <a:buAutoNum type="arabicPeriod"/>
            </a:pPr>
            <a:endParaRPr lang="en-AU" dirty="0"/>
          </a:p>
          <a:p>
            <a:pPr marL="0" indent="0">
              <a:buNone/>
            </a:pPr>
            <a:r>
              <a:rPr lang="en-AU" dirty="0"/>
              <a:t>You have 20 mins for this activity. Hands up if you need facilitator help.</a:t>
            </a:r>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E8C55B8A-C5DE-4D47-97EA-5DFACE786064}" type="slidenum">
              <a:rPr lang="en-US" smtClean="0"/>
              <a:pPr/>
              <a:t>21</a:t>
            </a:fld>
            <a:endParaRPr lang="en-US"/>
          </a:p>
        </p:txBody>
      </p:sp>
    </p:spTree>
    <p:extLst>
      <p:ext uri="{BB962C8B-B14F-4D97-AF65-F5344CB8AC3E}">
        <p14:creationId xmlns:p14="http://schemas.microsoft.com/office/powerpoint/2010/main" val="2549264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20min</a:t>
            </a:r>
          </a:p>
          <a:p>
            <a:endParaRPr lang="en-AU" sz="1200" dirty="0"/>
          </a:p>
          <a:p>
            <a:pPr marL="228600" indent="-228600">
              <a:buAutoNum type="arabicPeriod"/>
            </a:pPr>
            <a:r>
              <a:rPr lang="en-AU" sz="1200" dirty="0"/>
              <a:t>Once you have your 5 cards, have a look at consequence cards to see what would be the result of the risk or opportunity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AU" sz="12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Example: Opportunity to develop onsite renewable energy infrastructure </a:t>
            </a:r>
            <a:br>
              <a:rPr kumimoji="0" lang="en-AU" sz="12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br>
            <a:r>
              <a:rPr kumimoji="0" lang="en-AU" sz="12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 Consequence = reduced operational expenditures</a:t>
            </a:r>
            <a:endParaRPr lang="en-AU" sz="1200" dirty="0">
              <a:solidFill>
                <a:schemeClr val="tx1"/>
              </a:solidFill>
            </a:endParaRPr>
          </a:p>
          <a:p>
            <a:pPr marL="228600" indent="-228600">
              <a:buAutoNum type="arabicPeriod"/>
            </a:pPr>
            <a:r>
              <a:rPr lang="en-AU" sz="1200" dirty="0"/>
              <a:t>Consequence cards are in two piles – for good and bad consequences on the organisations</a:t>
            </a:r>
          </a:p>
          <a:p>
            <a:pPr marL="228600" indent="-228600">
              <a:buAutoNum type="arabicPeriod"/>
            </a:pPr>
            <a:endParaRPr lang="en-AU" sz="1200" dirty="0"/>
          </a:p>
          <a:p>
            <a:pPr marL="0" indent="0">
              <a:buNone/>
            </a:pPr>
            <a:endParaRPr lang="en-AU" sz="1200" dirty="0"/>
          </a:p>
        </p:txBody>
      </p:sp>
      <p:sp>
        <p:nvSpPr>
          <p:cNvPr id="4" name="Slide Number Placeholder 3"/>
          <p:cNvSpPr>
            <a:spLocks noGrp="1"/>
          </p:cNvSpPr>
          <p:nvPr>
            <p:ph type="sldNum" sz="quarter" idx="5"/>
          </p:nvPr>
        </p:nvSpPr>
        <p:spPr/>
        <p:txBody>
          <a:bodyPr/>
          <a:lstStyle/>
          <a:p>
            <a:fld id="{E8C55B8A-C5DE-4D47-97EA-5DFACE786064}" type="slidenum">
              <a:rPr lang="en-US" smtClean="0"/>
              <a:pPr/>
              <a:t>22</a:t>
            </a:fld>
            <a:endParaRPr lang="en-US"/>
          </a:p>
        </p:txBody>
      </p:sp>
    </p:spTree>
    <p:extLst>
      <p:ext uri="{BB962C8B-B14F-4D97-AF65-F5344CB8AC3E}">
        <p14:creationId xmlns:p14="http://schemas.microsoft.com/office/powerpoint/2010/main" val="2923269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20min</a:t>
            </a:r>
          </a:p>
          <a:p>
            <a:endParaRPr lang="en-AU" sz="1200" dirty="0">
              <a:effectLst/>
              <a:latin typeface="Aptos" panose="020B0004020202020204" pitchFamily="34" charset="0"/>
              <a:ea typeface="Aptos" panose="020B0004020202020204" pitchFamily="34" charset="0"/>
              <a:cs typeface="Calibri" panose="020F0502020204030204" pitchFamily="34" charset="0"/>
            </a:endParaRPr>
          </a:p>
          <a:p>
            <a:r>
              <a:rPr lang="en-AU" sz="1200" dirty="0">
                <a:effectLst/>
                <a:latin typeface="Aptos" panose="020B0004020202020204" pitchFamily="34" charset="0"/>
                <a:ea typeface="Aptos" panose="020B0004020202020204" pitchFamily="34" charset="0"/>
                <a:cs typeface="Calibri" panose="020F0502020204030204" pitchFamily="34" charset="0"/>
              </a:rPr>
              <a:t>Once you have selected your consequences, use a marker to draw lines from driver to risk/</a:t>
            </a:r>
            <a:r>
              <a:rPr lang="en-AU" sz="1200" dirty="0" err="1">
                <a:effectLst/>
                <a:latin typeface="Aptos" panose="020B0004020202020204" pitchFamily="34" charset="0"/>
                <a:ea typeface="Aptos" panose="020B0004020202020204" pitchFamily="34" charset="0"/>
                <a:cs typeface="Calibri" panose="020F0502020204030204" pitchFamily="34" charset="0"/>
              </a:rPr>
              <a:t>opp</a:t>
            </a:r>
            <a:r>
              <a:rPr lang="en-AU" sz="1200" dirty="0">
                <a:effectLst/>
                <a:latin typeface="Aptos" panose="020B0004020202020204" pitchFamily="34" charset="0"/>
                <a:ea typeface="Aptos" panose="020B0004020202020204" pitchFamily="34" charset="0"/>
                <a:cs typeface="Calibri" panose="020F0502020204030204" pitchFamily="34" charset="0"/>
              </a:rPr>
              <a:t> to consequence to create your impact chain.</a:t>
            </a:r>
          </a:p>
          <a:p>
            <a:endParaRPr lang="en-AU" sz="1200" dirty="0">
              <a:effectLst/>
              <a:latin typeface="Aptos" panose="020B0004020202020204" pitchFamily="34" charset="0"/>
              <a:ea typeface="Aptos" panose="020B0004020202020204" pitchFamily="34" charset="0"/>
              <a:cs typeface="Calibri" panose="020F0502020204030204" pitchFamily="34" charset="0"/>
            </a:endParaRPr>
          </a:p>
          <a:p>
            <a:r>
              <a:rPr lang="en-AU" sz="1200" dirty="0">
                <a:effectLst/>
                <a:latin typeface="Aptos" panose="020B0004020202020204" pitchFamily="34" charset="0"/>
                <a:ea typeface="Aptos" panose="020B0004020202020204" pitchFamily="34" charset="0"/>
                <a:cs typeface="Calibri" panose="020F0502020204030204" pitchFamily="34" charset="0"/>
              </a:rPr>
              <a:t>If you get through the consequence and mapping quickly, you can select another relevant transition driver and see how it maps to the risks and opportunities you have already identified.</a:t>
            </a:r>
          </a:p>
          <a:p>
            <a:endParaRPr lang="en-AU" sz="1200" dirty="0">
              <a:effectLst/>
              <a:latin typeface="Aptos" panose="020B000402020202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You have about 20 mins for this activity. You may like to spend 10 mins on the consequence selection, then 10 mins on the mapping.</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Facilitators will be walking around - if you have questions, please raise your hand. </a:t>
            </a:r>
          </a:p>
          <a:p>
            <a:endParaRPr lang="en-AU" sz="1200" dirty="0">
              <a:effectLst/>
              <a:latin typeface="Aptos" panose="020B000402020202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8C55B8A-C5DE-4D47-97EA-5DFACE786064}" type="slidenum">
              <a:rPr lang="en-US" smtClean="0"/>
              <a:pPr/>
              <a:t>23</a:t>
            </a:fld>
            <a:endParaRPr lang="en-US"/>
          </a:p>
        </p:txBody>
      </p:sp>
    </p:spTree>
    <p:extLst>
      <p:ext uri="{BB962C8B-B14F-4D97-AF65-F5344CB8AC3E}">
        <p14:creationId xmlns:p14="http://schemas.microsoft.com/office/powerpoint/2010/main" val="2508257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effectLst/>
                <a:latin typeface="Aptos" panose="020B0004020202020204" pitchFamily="34" charset="0"/>
                <a:ea typeface="Aptos" panose="020B0004020202020204" pitchFamily="34" charset="0"/>
                <a:cs typeface="Calibri" panose="020F0502020204030204" pitchFamily="34" charset="0"/>
              </a:rPr>
              <a:t>15min</a:t>
            </a:r>
          </a:p>
          <a:p>
            <a:endParaRPr lang="en-AU" sz="1200" dirty="0">
              <a:effectLst/>
              <a:latin typeface="Aptos" panose="020B0004020202020204" pitchFamily="34" charset="0"/>
              <a:ea typeface="Aptos" panose="020B0004020202020204" pitchFamily="34" charset="0"/>
              <a:cs typeface="Calibri" panose="020F0502020204030204" pitchFamily="34" charset="0"/>
            </a:endParaRPr>
          </a:p>
          <a:p>
            <a:pPr>
              <a:defRPr/>
            </a:pPr>
            <a:r>
              <a:rPr lang="en-AU" sz="1200" b="1" dirty="0">
                <a:solidFill>
                  <a:schemeClr val="tx1"/>
                </a:solidFill>
                <a:latin typeface="Aptos" panose="020B0004020202020204" pitchFamily="34" charset="0"/>
                <a:ea typeface="Aptos" panose="020B0004020202020204" pitchFamily="34" charset="0"/>
                <a:cs typeface="Calibri" panose="020F0502020204030204" pitchFamily="34" charset="0"/>
              </a:rPr>
              <a:t>Review and select treatment options:</a:t>
            </a:r>
          </a:p>
          <a:p>
            <a:pPr marL="285750" indent="-285750">
              <a:buFont typeface="Arial" panose="020B0604020202020204" pitchFamily="34" charset="0"/>
              <a:buChar char="•"/>
              <a:defRPr/>
            </a:pPr>
            <a:r>
              <a:rPr lang="en-AU" sz="1200" dirty="0">
                <a:solidFill>
                  <a:schemeClr val="tx1"/>
                </a:solidFill>
                <a:latin typeface="Aptos" panose="020B0004020202020204" pitchFamily="34" charset="0"/>
                <a:ea typeface="Aptos" panose="020B0004020202020204" pitchFamily="34" charset="0"/>
                <a:cs typeface="Calibri" panose="020F0502020204030204" pitchFamily="34" charset="0"/>
              </a:rPr>
              <a:t>Select one risk or opportunity impact chain that you think would generate substantial impact for an agency in your nominated sector. You may like to draw circles around the cards, or mark the lines in a different colour.</a:t>
            </a:r>
          </a:p>
          <a:p>
            <a:pPr marL="285750" indent="-285750">
              <a:buFont typeface="Arial" panose="020B0604020202020204" pitchFamily="34" charset="0"/>
              <a:buChar char="•"/>
              <a:defRPr/>
            </a:pPr>
            <a:r>
              <a:rPr lang="en-AU" sz="1200" dirty="0">
                <a:solidFill>
                  <a:schemeClr val="tx1"/>
                </a:solidFill>
                <a:latin typeface="Aptos" panose="020B0004020202020204" pitchFamily="34" charset="0"/>
                <a:ea typeface="Aptos" panose="020B0004020202020204" pitchFamily="34" charset="0"/>
                <a:cs typeface="Calibri" panose="020F0502020204030204" pitchFamily="34" charset="0"/>
              </a:rPr>
              <a:t>Review the adaptation cards and select those which would best minimise the risk or capitalise on the opportunity. Select as many as applicable. </a:t>
            </a:r>
          </a:p>
          <a:p>
            <a:pPr marL="285750" indent="-285750">
              <a:buFont typeface="Arial" panose="020B0604020202020204" pitchFamily="34" charset="0"/>
              <a:buChar char="•"/>
              <a:defRPr/>
            </a:pPr>
            <a:r>
              <a:rPr lang="en-AU" sz="1200" dirty="0">
                <a:solidFill>
                  <a:schemeClr val="tx1"/>
                </a:solidFill>
                <a:effectLst/>
                <a:latin typeface="Aptos" panose="020B0004020202020204" pitchFamily="34" charset="0"/>
                <a:ea typeface="Aptos" panose="020B0004020202020204" pitchFamily="34" charset="0"/>
                <a:cs typeface="Calibri" panose="020F0502020204030204" pitchFamily="34" charset="0"/>
              </a:rPr>
              <a:t>Use blank cards to write down any additional measures relevant to your risk/opportunity that are identified by the group.</a:t>
            </a:r>
            <a:endParaRPr lang="en-AU" sz="1200" dirty="0">
              <a:solidFill>
                <a:schemeClr val="tx1"/>
              </a:solidFill>
              <a:latin typeface="Aptos" panose="020B0004020202020204" pitchFamily="34" charset="0"/>
              <a:ea typeface="Aptos" panose="020B0004020202020204" pitchFamily="34" charset="0"/>
              <a:cs typeface="Calibri" panose="020F0502020204030204" pitchFamily="34" charset="0"/>
            </a:endParaRPr>
          </a:p>
          <a:p>
            <a:pPr marL="285750" indent="-285750">
              <a:buFont typeface="Arial" panose="020B0604020202020204" pitchFamily="34" charset="0"/>
              <a:buChar char="•"/>
              <a:defRPr/>
            </a:pPr>
            <a:endParaRPr lang="en-AU" sz="1200" dirty="0">
              <a:solidFill>
                <a:schemeClr val="tx1"/>
              </a:solidFill>
              <a:latin typeface="Aptos" panose="020B0004020202020204" pitchFamily="34" charset="0"/>
              <a:cs typeface="Calibri" panose="020F0502020204030204" pitchFamily="34" charset="0"/>
            </a:endParaRPr>
          </a:p>
          <a:p>
            <a:r>
              <a:rPr lang="en-AU" sz="1200" dirty="0">
                <a:effectLst/>
                <a:latin typeface="Aptos" panose="020B0004020202020204" pitchFamily="34" charset="0"/>
                <a:ea typeface="Aptos" panose="020B0004020202020204" pitchFamily="34" charset="0"/>
                <a:cs typeface="Aptos" panose="020B0004020202020204" pitchFamily="34" charset="0"/>
              </a:rPr>
              <a:t>You have 15 mins for this final activity before we come together to share reflections. </a:t>
            </a:r>
          </a:p>
          <a:p>
            <a:endParaRPr lang="en-AU" sz="1200" dirty="0"/>
          </a:p>
        </p:txBody>
      </p:sp>
      <p:sp>
        <p:nvSpPr>
          <p:cNvPr id="4" name="Slide Number Placeholder 3"/>
          <p:cNvSpPr>
            <a:spLocks noGrp="1"/>
          </p:cNvSpPr>
          <p:nvPr>
            <p:ph type="sldNum" sz="quarter" idx="5"/>
          </p:nvPr>
        </p:nvSpPr>
        <p:spPr/>
        <p:txBody>
          <a:bodyPr/>
          <a:lstStyle/>
          <a:p>
            <a:fld id="{E8C55B8A-C5DE-4D47-97EA-5DFACE786064}" type="slidenum">
              <a:rPr lang="en-US" smtClean="0"/>
              <a:pPr/>
              <a:t>24</a:t>
            </a:fld>
            <a:endParaRPr lang="en-US"/>
          </a:p>
        </p:txBody>
      </p:sp>
    </p:spTree>
    <p:extLst>
      <p:ext uri="{BB962C8B-B14F-4D97-AF65-F5344CB8AC3E}">
        <p14:creationId xmlns:p14="http://schemas.microsoft.com/office/powerpoint/2010/main" val="504678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8C55B8A-C5DE-4D47-97EA-5DFACE786064}" type="slidenum">
              <a:rPr lang="en-US" smtClean="0"/>
              <a:pPr/>
              <a:t>4</a:t>
            </a:fld>
            <a:endParaRPr lang="en-US"/>
          </a:p>
        </p:txBody>
      </p:sp>
    </p:spTree>
    <p:extLst>
      <p:ext uri="{BB962C8B-B14F-4D97-AF65-F5344CB8AC3E}">
        <p14:creationId xmlns:p14="http://schemas.microsoft.com/office/powerpoint/2010/main" val="1796593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1" i="1"/>
              <a:t>[Aaron to speak to slide providing context for Government approach to climate risk management]</a:t>
            </a:r>
            <a:endParaRPr lang="en-AU" b="0" i="0"/>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i="0"/>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1"/>
              <a:t>Key messages: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0"/>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Recent years have generated a wealth of activity from key agencies supporting the NSW Government to assess and manage climate risks.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It is important to note that we in the CALSO branch work closely with colleagues across government in our DCCEEW Science teams, Treasury, Reconstruction Authority to develop these materials.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The key anchors in this space being the: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t>	- 2016 </a:t>
            </a:r>
            <a:r>
              <a:rPr lang="en-AU" sz="1600" b="0"/>
              <a:t>NSW Climate Change Policy Framework;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600" b="0"/>
              <a:t>	- 2021 </a:t>
            </a:r>
            <a:r>
              <a:rPr lang="en-AU" b="0" i="0">
                <a:solidFill>
                  <a:srgbClr val="000000"/>
                </a:solidFill>
                <a:effectLst/>
                <a:latin typeface="Roboto" panose="02000000000000000000" pitchFamily="2" charset="0"/>
              </a:rPr>
              <a:t>The Audit Office report ‘Managing Climate Risks to Assets and Services;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the internal-to-government ‘Climate Risk &amp; Resilience Roadmap’ which lays out the path for government agencies to embed climate change in decision-making</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the 2022 NSW Climate Change Strategy, our platform e</a:t>
            </a:r>
            <a:r>
              <a:rPr lang="en-AU" sz="1600" b="0">
                <a:latin typeface="Public Sans"/>
              </a:rPr>
              <a:t>xternal, public-facing document which identifies state-level adaptation priorities</a:t>
            </a:r>
            <a:endParaRPr lang="en-AU" b="0" i="0">
              <a:solidFill>
                <a:srgbClr val="000000"/>
              </a:solidFill>
              <a:effectLst/>
              <a:latin typeface="Roboto" panose="02000000000000000000" pitchFamily="2"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the 2023 Treasury Policy TPG23-10 which introduced climate-related disclosures for NSW Government agencies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000000"/>
                </a:solidFill>
                <a:effectLst/>
                <a:latin typeface="Roboto" panose="02000000000000000000" pitchFamily="2" charset="0"/>
              </a:rPr>
              <a:t>	- and most significantly, the 2023 Climate Change (Net Zero Future) Act that not only sets emissions reduction targets but also </a:t>
            </a:r>
            <a:r>
              <a:rPr lang="en-AU" b="0" i="0">
                <a:solidFill>
                  <a:srgbClr val="22272B"/>
                </a:solidFill>
                <a:effectLst/>
                <a:latin typeface="Public Sans" pitchFamily="50" charset="0"/>
              </a:rPr>
              <a:t>an objective for NSW to be more resilient to 	a changing climate.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solidFill>
                  <a:srgbClr val="22272B"/>
                </a:solidFill>
                <a:effectLst/>
                <a:latin typeface="Public Sans" pitchFamily="50" charset="0"/>
              </a:rPr>
              <a:t>	- And you all may have seen in the media last Friday the release of the first State Disaster Mitigation Plan led by the Reconstruction Authority.</a:t>
            </a:r>
          </a:p>
          <a:p>
            <a:endParaRPr lang="en-AU"/>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07158C4-A119-4B78-9DE8-A50001BC31D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9575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67D63C33-0D1C-48D6-B9D4-133C846BD9B9}"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362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50" dirty="0"/>
              <a:t>1125-1135</a:t>
            </a:r>
          </a:p>
          <a:p>
            <a:endParaRPr lang="en-AU" sz="1050" dirty="0"/>
          </a:p>
          <a:p>
            <a:r>
              <a:rPr lang="en-AU" sz="1050"/>
              <a:t>We </a:t>
            </a:r>
            <a:r>
              <a:rPr lang="en-AU" sz="1050" dirty="0"/>
              <a:t>have an interactive masterclass set up for today. I hope you saw upon entering the room that we have set up the tables to each represent a sector. I hope you’ve found a place that suits your experience and interest, and where tables were full, I hope you will see this as a chance to learn something new from a different sector. </a:t>
            </a:r>
          </a:p>
          <a:p>
            <a:endParaRPr lang="en-AU" sz="1050" dirty="0"/>
          </a:p>
          <a:p>
            <a:r>
              <a:rPr lang="en-AU" sz="1050" dirty="0"/>
              <a:t>The masterclass will revolve around a series of activities that you can think of as a sort of game. At the end, we are trying to find as many responses or solutions that are applicable to the chosen setting. </a:t>
            </a:r>
          </a:p>
          <a:p>
            <a:endParaRPr lang="en-AU" sz="1050" dirty="0"/>
          </a:p>
          <a:p>
            <a:r>
              <a:rPr lang="en-AU" sz="1050" dirty="0"/>
              <a:t>Before we begin, we will go through two key concepts to set the scene before we get into the series of activities:</a:t>
            </a:r>
          </a:p>
          <a:p>
            <a:pPr marL="228600" indent="-228600">
              <a:buAutoNum type="arabicPeriod"/>
            </a:pPr>
            <a:r>
              <a:rPr lang="en-AU" sz="1050" dirty="0"/>
              <a:t>What can happen to organisations and communities when we think about climate change – that is, the risks and opportunities associated with climate change</a:t>
            </a:r>
          </a:p>
          <a:p>
            <a:pPr marL="228600" indent="-228600">
              <a:buAutoNum type="arabicPeriod"/>
            </a:pPr>
            <a:r>
              <a:rPr lang="en-AU" sz="1050" dirty="0"/>
              <a:t>How those risks and opportunities can come about – that is, the climatic drivers that facilitate risks and opportunities occurring.</a:t>
            </a:r>
          </a:p>
        </p:txBody>
      </p:sp>
      <p:sp>
        <p:nvSpPr>
          <p:cNvPr id="4" name="Slide Number Placeholder 3"/>
          <p:cNvSpPr>
            <a:spLocks noGrp="1"/>
          </p:cNvSpPr>
          <p:nvPr>
            <p:ph type="sldNum" sz="quarter" idx="5"/>
          </p:nvPr>
        </p:nvSpPr>
        <p:spPr/>
        <p:txBody>
          <a:bodyPr/>
          <a:lstStyle/>
          <a:p>
            <a:fld id="{E8C55B8A-C5DE-4D47-97EA-5DFACE786064}" type="slidenum">
              <a:rPr lang="en-US" smtClean="0"/>
              <a:pPr/>
              <a:t>11</a:t>
            </a:fld>
            <a:endParaRPr lang="en-US"/>
          </a:p>
        </p:txBody>
      </p:sp>
    </p:spTree>
    <p:extLst>
      <p:ext uri="{BB962C8B-B14F-4D97-AF65-F5344CB8AC3E}">
        <p14:creationId xmlns:p14="http://schemas.microsoft.com/office/powerpoint/2010/main" val="3400336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050" dirty="0"/>
              <a:t>Many of you in the room will likely be familiar with Concept #1 - how we define climate related risks and opportunities. For the benefit of starting on the same page, they are described on screen. </a:t>
            </a:r>
          </a:p>
          <a:p>
            <a:pPr marL="0" indent="0">
              <a:buFont typeface="Arial" panose="020B0604020202020204" pitchFamily="34" charset="0"/>
              <a:buNone/>
            </a:pPr>
            <a:endParaRPr lang="en-AU" sz="1050" dirty="0"/>
          </a:p>
          <a:p>
            <a:pPr marL="0" indent="0">
              <a:buFont typeface="Arial" panose="020B0604020202020204" pitchFamily="34" charset="0"/>
              <a:buNone/>
            </a:pPr>
            <a:r>
              <a:rPr lang="en-AU" sz="1050" dirty="0"/>
              <a:t>Physical risks are those we may be most familiar because we have probably experienced these in our own lives. The physical elements of climate cause some kind of damage, degradation or disruption, either to infrastructure, systems and people within our organisation, or there is damage and disruption to systems that we depend on. This can come from acute, extreme weather events, as well as the chronic changes to climate variables like temperature, rainfall and sea levels. </a:t>
            </a:r>
          </a:p>
          <a:p>
            <a:pPr marL="0" indent="0">
              <a:buFont typeface="Arial" panose="020B0604020202020204" pitchFamily="34" charset="0"/>
              <a:buNone/>
            </a:pPr>
            <a:endParaRPr lang="en-AU" sz="1050" dirty="0"/>
          </a:p>
          <a:p>
            <a:pPr marL="0" indent="0">
              <a:buFont typeface="Arial" panose="020B0604020202020204" pitchFamily="34" charset="0"/>
              <a:buNone/>
            </a:pPr>
            <a:r>
              <a:rPr lang="en-AU" sz="1050" dirty="0"/>
              <a:t>Transition risks and opportunities capture how organisations and communities are impacted by, and respond to, global and national efforts to move to net zero. These efforts are typically associated with human-made systems – policy changes, market shifts, technological forces, regulations…and while we often think associate transition with energy, electrification and emissions reduction, transition risks and opportunities can present in a broader sense, for example thinking about responding to changing customer expectations, how an organisation’s efforts to decarbonise influences its workforce retention, how products and services might change because of changes in an organisation’s supply chain. </a:t>
            </a:r>
          </a:p>
          <a:p>
            <a:pPr marL="0" indent="0">
              <a:buFont typeface="Arial" panose="020B0604020202020204" pitchFamily="34" charset="0"/>
              <a:buNone/>
            </a:pPr>
            <a:endParaRPr lang="en-AU" sz="1050" dirty="0"/>
          </a:p>
          <a:p>
            <a:pPr marL="0" indent="0">
              <a:buFont typeface="Arial" panose="020B0604020202020204" pitchFamily="34" charset="0"/>
              <a:buNone/>
            </a:pPr>
            <a:r>
              <a:rPr lang="en-AU" sz="1050" dirty="0"/>
              <a:t>As the terms suggest, the impacts can be both beneficial – through opportunities – and adverse – through risks. </a:t>
            </a:r>
          </a:p>
          <a:p>
            <a:pPr marL="342900" indent="-342900">
              <a:buFont typeface="Arial" panose="020B0604020202020204" pitchFamily="34" charset="0"/>
              <a:buChar char="•"/>
            </a:pPr>
            <a:endParaRPr lang="en-AU" sz="1050" dirty="0"/>
          </a:p>
        </p:txBody>
      </p:sp>
      <p:sp>
        <p:nvSpPr>
          <p:cNvPr id="4" name="Slide Number Placeholder 3"/>
          <p:cNvSpPr>
            <a:spLocks noGrp="1"/>
          </p:cNvSpPr>
          <p:nvPr>
            <p:ph type="sldNum" sz="quarter" idx="5"/>
          </p:nvPr>
        </p:nvSpPr>
        <p:spPr/>
        <p:txBody>
          <a:bodyPr/>
          <a:lstStyle/>
          <a:p>
            <a:fld id="{E8C55B8A-C5DE-4D47-97EA-5DFACE786064}" type="slidenum">
              <a:rPr lang="en-US" smtClean="0"/>
              <a:pPr/>
              <a:t>12</a:t>
            </a:fld>
            <a:endParaRPr lang="en-US"/>
          </a:p>
        </p:txBody>
      </p:sp>
    </p:spTree>
    <p:extLst>
      <p:ext uri="{BB962C8B-B14F-4D97-AF65-F5344CB8AC3E}">
        <p14:creationId xmlns:p14="http://schemas.microsoft.com/office/powerpoint/2010/main" val="2363312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50" dirty="0"/>
              <a:t>Concept #2 is about how climate related risks and opportunities come about. We refer to this as the climatic driver.</a:t>
            </a:r>
          </a:p>
          <a:p>
            <a:endParaRPr lang="en-AU" sz="1050" dirty="0"/>
          </a:p>
          <a:p>
            <a:r>
              <a:rPr lang="en-AU" sz="1050" dirty="0"/>
              <a:t>Climatic drivers are the natural or human-induced events or trends that can have an impact on an element of society or ecosystems. Climatic drivers are the external events that facilitate a risk or opportunity occurring. </a:t>
            </a:r>
          </a:p>
          <a:p>
            <a:endParaRPr lang="en-AU" sz="1050" dirty="0"/>
          </a:p>
          <a:p>
            <a:r>
              <a:rPr lang="en-AU" sz="1050" dirty="0"/>
              <a:t>We can think about this in the following sequence: climatic driver </a:t>
            </a:r>
            <a:r>
              <a:rPr lang="en-AU" sz="1050" dirty="0">
                <a:sym typeface="Wingdings" panose="05000000000000000000" pitchFamily="2" charset="2"/>
              </a:rPr>
              <a:t> leads to a risk or opportunity  results in an adverse or beneficial outcome</a:t>
            </a:r>
          </a:p>
          <a:p>
            <a:r>
              <a:rPr lang="en-AU" sz="1050" dirty="0">
                <a:sym typeface="Wingdings" panose="05000000000000000000" pitchFamily="2" charset="2"/>
              </a:rPr>
              <a:t>In terms of physical climatic drivers, we think of acute and chronic hazards like bushfires, extreme heat, drought or various types of flooding  leading to a physical risk like inundation, impact to an asset, or loss of access to a site  and this results in asset damage, operational disruption, health and safety incidents and so on.</a:t>
            </a:r>
          </a:p>
          <a:p>
            <a:endParaRPr lang="en-AU" sz="1050" dirty="0">
              <a:sym typeface="Wingdings" panose="05000000000000000000" pitchFamily="2" charset="2"/>
            </a:endParaRPr>
          </a:p>
          <a:p>
            <a:r>
              <a:rPr lang="en-AU" sz="1050" dirty="0">
                <a:sym typeface="Wingdings" panose="05000000000000000000" pitchFamily="2" charset="2"/>
              </a:rPr>
              <a:t>In terms of transition climatic drivers, we think of changes to policy, regulations and standards, or stakeholder expectations, or the introduction of new technologies  which lead to transition risks and opportunities like new reporting requirements, stranded assets, or improved operational efficiencies  and these result in some kind of adverse or beneficial outcome, like a change to revenue or expenditures, reputational benefit or loss, or change in organisational resilience.</a:t>
            </a:r>
          </a:p>
          <a:p>
            <a:endParaRPr lang="en-AU" sz="1050" dirty="0">
              <a:sym typeface="Wingdings" panose="05000000000000000000" pitchFamily="2" charset="2"/>
            </a:endParaRPr>
          </a:p>
          <a:p>
            <a:r>
              <a:rPr lang="en-AU" sz="1050" dirty="0">
                <a:sym typeface="Wingdings" panose="05000000000000000000" pitchFamily="2" charset="2"/>
              </a:rPr>
              <a:t>What these represent are effectively risk and opportunity impact chains. We identify something that occurs outside of our organisations, then move inward to understand how that outside force could impact our organisation, to then determine the responses within our control. These impact chains are the building blocks of a climate change risk assessment, and will be the focus of the upcoming activities. We hope that going through this interactive exercise, together with the people at your tables, offering their diverse experience, will provide a glimpse of the climate change risk assessment process.</a:t>
            </a:r>
          </a:p>
          <a:p>
            <a:endParaRPr lang="en-AU" sz="1050" dirty="0">
              <a:sym typeface="Wingdings" panose="05000000000000000000" pitchFamily="2" charset="2"/>
            </a:endParaRPr>
          </a:p>
          <a:p>
            <a:r>
              <a:rPr lang="en-AU" sz="1050" dirty="0">
                <a:sym typeface="Wingdings" panose="05000000000000000000" pitchFamily="2" charset="2"/>
              </a:rPr>
              <a:t>Given this workshop is focusing on transition, let’s look at an example of transition risk and transition opportunity to set the scene for the activities.</a:t>
            </a:r>
            <a:endParaRPr lang="en-AU" sz="1050" dirty="0"/>
          </a:p>
        </p:txBody>
      </p:sp>
      <p:sp>
        <p:nvSpPr>
          <p:cNvPr id="4" name="Slide Number Placeholder 3"/>
          <p:cNvSpPr>
            <a:spLocks noGrp="1"/>
          </p:cNvSpPr>
          <p:nvPr>
            <p:ph type="sldNum" sz="quarter" idx="5"/>
          </p:nvPr>
        </p:nvSpPr>
        <p:spPr/>
        <p:txBody>
          <a:bodyPr/>
          <a:lstStyle/>
          <a:p>
            <a:fld id="{E8C55B8A-C5DE-4D47-97EA-5DFACE786064}" type="slidenum">
              <a:rPr lang="en-US" smtClean="0"/>
              <a:pPr/>
              <a:t>13</a:t>
            </a:fld>
            <a:endParaRPr lang="en-US"/>
          </a:p>
        </p:txBody>
      </p:sp>
    </p:spTree>
    <p:extLst>
      <p:ext uri="{BB962C8B-B14F-4D97-AF65-F5344CB8AC3E}">
        <p14:creationId xmlns:p14="http://schemas.microsoft.com/office/powerpoint/2010/main" val="2344751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50"/>
              <a:t>1125-1135</a:t>
            </a:r>
          </a:p>
          <a:p>
            <a:endParaRPr lang="en-AU" sz="1050"/>
          </a:p>
          <a:p>
            <a:r>
              <a:rPr lang="en-AU" sz="1050"/>
              <a:t>For the risk example, let’s consider:</a:t>
            </a:r>
          </a:p>
          <a:p>
            <a:pPr marL="171450" indent="-171450">
              <a:buFontTx/>
              <a:buChar char="-"/>
            </a:pPr>
            <a:r>
              <a:rPr lang="en-AU" sz="1050"/>
              <a:t>Your key stakeholders – customers, suppliers, shareholders, investors – start to expect more information from your organisation, or a clearer response, to climate-related impacts and efforts to decarbonise</a:t>
            </a:r>
          </a:p>
          <a:p>
            <a:pPr marL="171450" indent="-171450">
              <a:buFontTx/>
              <a:buChar char="-"/>
            </a:pPr>
            <a:r>
              <a:rPr lang="en-AU" sz="1050"/>
              <a:t>Your organisation may experience a risk that you have insufficient internal resources to meet these expectations and ready your organisation</a:t>
            </a:r>
          </a:p>
          <a:p>
            <a:pPr marL="171450" indent="-171450">
              <a:buFontTx/>
              <a:buChar char="-"/>
            </a:pPr>
            <a:r>
              <a:rPr lang="en-AU" sz="1050"/>
              <a:t>This may result in increased operational expenses to hire new people, potential short-term productivity loss as you reallocate internal resources to meet any information requests, and reputational loss if you don’t adequately respond in time</a:t>
            </a:r>
          </a:p>
          <a:p>
            <a:pPr marL="171450" indent="-171450">
              <a:buFontTx/>
              <a:buChar char="-"/>
            </a:pPr>
            <a:r>
              <a:rPr lang="en-AU" sz="1050"/>
              <a:t>How could you adapt? You may begin by conducting a maturity assessment, or climate reporting gap analysis, to understand where your strengths and gaps lie, so you can appropriately plan to improve your maturity.</a:t>
            </a:r>
          </a:p>
          <a:p>
            <a:pPr marL="171450" indent="-171450">
              <a:buFontTx/>
              <a:buChar char="-"/>
            </a:pPr>
            <a:endParaRPr lang="en-AU" sz="1050"/>
          </a:p>
          <a:p>
            <a:pPr marL="0" indent="0">
              <a:buFontTx/>
              <a:buNone/>
            </a:pPr>
            <a:r>
              <a:rPr lang="en-AU" sz="1050"/>
              <a:t>For the opportunity example, consider:</a:t>
            </a:r>
          </a:p>
          <a:p>
            <a:pPr marL="171450" indent="-171450">
              <a:buFontTx/>
              <a:buChar char="-"/>
            </a:pPr>
            <a:r>
              <a:rPr lang="en-AU" sz="1050"/>
              <a:t>An increase in the availability of small scale renewable energy and battery storage equipment and devices. </a:t>
            </a:r>
          </a:p>
          <a:p>
            <a:pPr marL="171450" indent="-171450">
              <a:buFontTx/>
              <a:buChar char="-"/>
            </a:pPr>
            <a:r>
              <a:rPr lang="en-AU" sz="1050"/>
              <a:t>Coupled with falling prices for this new technology, there could be an opportunity to install onsite energy production, particularly for areas that are currently underutilised, whether that be on land or on existing buildings.</a:t>
            </a:r>
          </a:p>
          <a:p>
            <a:pPr marL="171450" indent="-171450">
              <a:buFontTx/>
              <a:buChar char="-"/>
            </a:pPr>
            <a:r>
              <a:rPr lang="en-AU" sz="1050"/>
              <a:t>This could result in short term increased capital expenditures to purchase the equipment, then followed by reduced operational expenditures as your organisation reduces its reliance on grid based electricity.</a:t>
            </a:r>
          </a:p>
          <a:p>
            <a:pPr marL="171450" indent="-171450">
              <a:buFontTx/>
              <a:buChar char="-"/>
            </a:pPr>
            <a:r>
              <a:rPr lang="en-AU" sz="1050"/>
              <a:t>To capitalise on this opportunity – you may begin by conducting an energy audit to understand your organisation’s consumption patterns and what would be the optimal sizing of energy and storage units.</a:t>
            </a:r>
          </a:p>
          <a:p>
            <a:pPr marL="171450" indent="-171450">
              <a:buFontTx/>
              <a:buChar char="-"/>
            </a:pPr>
            <a:endParaRPr lang="en-AU" sz="1050"/>
          </a:p>
          <a:p>
            <a:pPr marL="0" indent="0">
              <a:buFontTx/>
              <a:buNone/>
            </a:pPr>
            <a:r>
              <a:rPr lang="en-AU" sz="1050"/>
              <a:t>We figure the best way to learn is through application – so let’s get started with the interactive portion of the session.</a:t>
            </a:r>
          </a:p>
        </p:txBody>
      </p:sp>
      <p:sp>
        <p:nvSpPr>
          <p:cNvPr id="4" name="Slide Number Placeholder 3"/>
          <p:cNvSpPr>
            <a:spLocks noGrp="1"/>
          </p:cNvSpPr>
          <p:nvPr>
            <p:ph type="sldNum" sz="quarter" idx="5"/>
          </p:nvPr>
        </p:nvSpPr>
        <p:spPr/>
        <p:txBody>
          <a:bodyPr/>
          <a:lstStyle/>
          <a:p>
            <a:fld id="{E8C55B8A-C5DE-4D47-97EA-5DFACE786064}" type="slidenum">
              <a:rPr lang="en-US" smtClean="0"/>
              <a:pPr/>
              <a:t>14</a:t>
            </a:fld>
            <a:endParaRPr lang="en-US"/>
          </a:p>
        </p:txBody>
      </p:sp>
    </p:spTree>
    <p:extLst>
      <p:ext uri="{BB962C8B-B14F-4D97-AF65-F5344CB8AC3E}">
        <p14:creationId xmlns:p14="http://schemas.microsoft.com/office/powerpoint/2010/main" val="2782117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We will start with a short warm up activity – three questions to test the temperature in the room when it comes to climate transition.</a:t>
            </a:r>
          </a:p>
          <a:p>
            <a:endParaRPr lang="en-AU" dirty="0"/>
          </a:p>
          <a:p>
            <a:r>
              <a:rPr lang="en-AU" dirty="0"/>
              <a:t>We will spend the bulk of our time conducting 4 transition risk and opportunity activities</a:t>
            </a:r>
          </a:p>
          <a:p>
            <a:endParaRPr lang="en-AU" dirty="0"/>
          </a:p>
          <a:p>
            <a:r>
              <a:rPr lang="en-AU" dirty="0"/>
              <a:t>We will then wrap up the session with some key insights</a:t>
            </a:r>
          </a:p>
        </p:txBody>
      </p:sp>
      <p:sp>
        <p:nvSpPr>
          <p:cNvPr id="4" name="Slide Number Placeholder 3"/>
          <p:cNvSpPr>
            <a:spLocks noGrp="1"/>
          </p:cNvSpPr>
          <p:nvPr>
            <p:ph type="sldNum" sz="quarter" idx="5"/>
          </p:nvPr>
        </p:nvSpPr>
        <p:spPr/>
        <p:txBody>
          <a:bodyPr/>
          <a:lstStyle/>
          <a:p>
            <a:fld id="{E8C55B8A-C5DE-4D47-97EA-5DFACE786064}" type="slidenum">
              <a:rPr lang="en-US" smtClean="0"/>
              <a:pPr/>
              <a:t>15</a:t>
            </a:fld>
            <a:endParaRPr lang="en-US"/>
          </a:p>
        </p:txBody>
      </p:sp>
    </p:spTree>
    <p:extLst>
      <p:ext uri="{BB962C8B-B14F-4D97-AF65-F5344CB8AC3E}">
        <p14:creationId xmlns:p14="http://schemas.microsoft.com/office/powerpoint/2010/main" val="1175997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7.sv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7A2D9F-61E4-43DD-AEE4-7DB03212C80F}"/>
              </a:ext>
            </a:extLst>
          </p:cNvPr>
          <p:cNvSpPr/>
          <p:nvPr userDrawn="1"/>
        </p:nvSpPr>
        <p:spPr>
          <a:xfrm>
            <a:off x="-1" y="0"/>
            <a:ext cx="12192001" cy="392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Lst>
          </p:cNvPr>
          <p:cNvSpPr/>
          <p:nvPr userDrawn="1"/>
        </p:nvSpPr>
        <p:spPr>
          <a:xfrm>
            <a:off x="-1" y="3924000"/>
            <a:ext cx="12192001" cy="156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3"/>
              </a:solidFill>
            </a:endParaRPr>
          </a:p>
        </p:txBody>
      </p:sp>
      <p:sp>
        <p:nvSpPr>
          <p:cNvPr id="2" name="Title 1"/>
          <p:cNvSpPr>
            <a:spLocks noGrp="1"/>
          </p:cNvSpPr>
          <p:nvPr>
            <p:ph type="ctrTitle"/>
          </p:nvPr>
        </p:nvSpPr>
        <p:spPr>
          <a:xfrm>
            <a:off x="360000" y="360000"/>
            <a:ext cx="10741897" cy="2387600"/>
          </a:xfrm>
          <a:ln>
            <a:noFill/>
          </a:ln>
        </p:spPr>
        <p:txBody>
          <a:bodyPr anchor="t">
            <a:normAutofit/>
          </a:bodyPr>
          <a:lstStyle>
            <a:lvl1pPr algn="l">
              <a:lnSpc>
                <a:spcPct val="90000"/>
              </a:lnSpc>
              <a:defRPr sz="4800">
                <a:solidFill>
                  <a:schemeClr val="bg1"/>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p:nvPr>
        </p:nvSpPr>
        <p:spPr>
          <a:xfrm>
            <a:off x="360000" y="4284000"/>
            <a:ext cx="27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454400" y="4284000"/>
            <a:ext cx="3600000" cy="1089858"/>
          </a:xfrm>
        </p:spPr>
        <p:txBody>
          <a:bodyPr>
            <a:noAutofit/>
          </a:bodyPr>
          <a:lstStyle>
            <a:lvl1pPr>
              <a:spcAft>
                <a:spcPts val="0"/>
              </a:spcAft>
              <a:defRPr sz="1600" b="0">
                <a:solidFill>
                  <a:schemeClr val="bg1"/>
                </a:solidFill>
                <a:latin typeface="Public Sans SemiBold" pitchFamily="2" charset="0"/>
              </a:defRPr>
            </a:lvl1pPr>
            <a:lvl2pPr>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p:nvPr>
        </p:nvSpPr>
        <p:spPr>
          <a:xfrm>
            <a:off x="9072000" y="4284000"/>
            <a:ext cx="2700000" cy="1089858"/>
          </a:xfrm>
        </p:spPr>
        <p:txBody>
          <a:bodyPr>
            <a:noAutofit/>
          </a:bodyPr>
          <a:lstStyle>
            <a:lvl1pP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cxnSp>
        <p:nvCxnSpPr>
          <p:cNvPr id="18" name="Straight Connector 17">
            <a:extLst>
              <a:ext uri="{FF2B5EF4-FFF2-40B4-BE49-F238E27FC236}">
                <a16:creationId xmlns:a16="http://schemas.microsoft.com/office/drawing/2014/main" id="{89B807B7-CC07-4C79-849F-41D584D6BBC7}"/>
              </a:ext>
            </a:extLst>
          </p:cNvPr>
          <p:cNvCxnSpPr/>
          <p:nvPr userDrawn="1"/>
        </p:nvCxnSpPr>
        <p:spPr>
          <a:xfrm>
            <a:off x="360000" y="4104000"/>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B400A8E-928A-43DB-8723-796D9A555203}"/>
              </a:ext>
            </a:extLst>
          </p:cNvPr>
          <p:cNvCxnSpPr>
            <a:cxnSpLocks/>
          </p:cNvCxnSpPr>
          <p:nvPr userDrawn="1"/>
        </p:nvCxnSpPr>
        <p:spPr>
          <a:xfrm>
            <a:off x="9072000" y="4104000"/>
            <a:ext cx="2700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descr="NSW Government logo">
            <a:extLst>
              <a:ext uri="{FF2B5EF4-FFF2-40B4-BE49-F238E27FC236}">
                <a16:creationId xmlns:a16="http://schemas.microsoft.com/office/drawing/2014/main" id="{1275AC60-D9B4-4746-B3F7-C112360E69A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5745600"/>
            <a:ext cx="630000" cy="685525"/>
          </a:xfrm>
          <a:prstGeom prst="rect">
            <a:avLst/>
          </a:prstGeom>
        </p:spPr>
      </p:pic>
    </p:spTree>
    <p:extLst>
      <p:ext uri="{BB962C8B-B14F-4D97-AF65-F5344CB8AC3E}">
        <p14:creationId xmlns:p14="http://schemas.microsoft.com/office/powerpoint/2010/main" val="432106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0000" y="1800000"/>
            <a:ext cx="11473200" cy="4351339"/>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8ABACDD-EEA1-4D7E-AF09-D231DF0AC4BA}"/>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26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Text box and 2 Column Content box">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a:xfrm>
            <a:off x="5220000" y="2340000"/>
            <a:ext cx="6612000" cy="3960000"/>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2340000"/>
            <a:ext cx="468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23446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pullout text and cap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16D7771-B92C-4B57-B3D3-8B15F5B9689C}"/>
              </a:ext>
            </a:extLst>
          </p:cNvPr>
          <p:cNvSpPr>
            <a:spLocks noGrp="1"/>
          </p:cNvSpPr>
          <p:nvPr>
            <p:ph type="pic" sz="quarter" idx="13"/>
          </p:nvPr>
        </p:nvSpPr>
        <p:spPr>
          <a:xfrm>
            <a:off x="0" y="0"/>
            <a:ext cx="5040000" cy="6858000"/>
          </a:xfrm>
        </p:spPr>
        <p:txBody>
          <a:bodyPr/>
          <a:lstStyle/>
          <a:p>
            <a:endParaRPr lang="en-AU"/>
          </a:p>
        </p:txBody>
      </p: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78588" cy="4185578"/>
          </a:xfrm>
        </p:spPr>
        <p:txBody>
          <a:bodyPr>
            <a:norm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a:t>Click to edit Master text styles</a:t>
            </a:r>
          </a:p>
          <a:p>
            <a:pPr lvl="1"/>
            <a:r>
              <a:rPr lang="en-US"/>
              <a:t>Second level</a:t>
            </a:r>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26425"/>
            <a:ext cx="3567113" cy="409575"/>
          </a:xfrm>
        </p:spPr>
        <p:txBody>
          <a:bodyPr anchor="b">
            <a:normAutofit/>
          </a:bodyPr>
          <a:lstStyle>
            <a:lvl1pPr>
              <a:defRPr sz="1200">
                <a:latin typeface="+mn-lt"/>
              </a:defRPr>
            </a:lvl1pPr>
          </a:lstStyle>
          <a:p>
            <a:pPr lvl="0"/>
            <a:r>
              <a:rPr lang="en-US"/>
              <a:t>Image caption</a:t>
            </a:r>
            <a:endParaRPr lang="en-AU"/>
          </a:p>
        </p:txBody>
      </p:sp>
    </p:spTree>
    <p:extLst>
      <p:ext uri="{BB962C8B-B14F-4D97-AF65-F5344CB8AC3E}">
        <p14:creationId xmlns:p14="http://schemas.microsoft.com/office/powerpoint/2010/main" val="29386524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888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low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360000"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2"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solidFill>
                  <a:schemeClr val="bg2"/>
                </a:solidFill>
              </a:defRPr>
            </a:lvl1pPr>
          </a:lstStyle>
          <a:p>
            <a:r>
              <a:rPr lang="en-US"/>
              <a:t>Descriptor</a:t>
            </a:r>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92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heading, two column text and imag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rgbClr val="F3E2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8136000" y="1748331"/>
            <a:ext cx="3672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772000"/>
            <a:ext cx="7560000"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49600"/>
            <a:ext cx="7560000" cy="900000"/>
          </a:xfrm>
        </p:spPr>
        <p:txBody>
          <a:bodyPr/>
          <a:lstStyle>
            <a:lvl1pPr>
              <a:defRPr/>
            </a:lvl1pPr>
          </a:lstStyle>
          <a:p>
            <a:pPr lvl="0"/>
            <a:r>
              <a:rPr lang="en-US"/>
              <a:t>Subheading</a:t>
            </a:r>
            <a:endParaRPr lang="en-AU"/>
          </a:p>
        </p:txBody>
      </p:sp>
      <p:pic>
        <p:nvPicPr>
          <p:cNvPr id="12" name="Picture 11">
            <a:extLst>
              <a:ext uri="{FF2B5EF4-FFF2-40B4-BE49-F238E27FC236}">
                <a16:creationId xmlns:a16="http://schemas.microsoft.com/office/drawing/2014/main" id="{2F79FF34-E700-48B3-9129-EB64DD6F10E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988263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heading box with three column text box and image box">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bg2"/>
                </a:solidFill>
              </a:defRPr>
            </a:lvl1pPr>
          </a:lstStyle>
          <a:p>
            <a:r>
              <a:rPr lang="en-US"/>
              <a:t>Descriptor</a:t>
            </a:r>
            <a:endParaRPr lang="en-AU"/>
          </a:p>
        </p:txBody>
      </p:sp>
      <p:sp>
        <p:nvSpPr>
          <p:cNvPr id="7" name="Slide Number Placeholder 6"/>
          <p:cNvSpPr>
            <a:spLocks noGrp="1"/>
          </p:cNvSpPr>
          <p:nvPr>
            <p:ph type="sldNum" sz="quarter" idx="12"/>
          </p:nvPr>
        </p:nvSpPr>
        <p:spPr>
          <a:xfrm>
            <a:off x="11317458" y="6516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2160000"/>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3600001"/>
            <a:ext cx="8532000" cy="2499670"/>
          </a:xfrm>
        </p:spPr>
        <p:txBody>
          <a:bodyPr numCol="3" spcCol="18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2340000"/>
            <a:ext cx="8532000" cy="1116002"/>
          </a:xfrm>
        </p:spPr>
        <p:txBody>
          <a:bodyPr/>
          <a:lstStyle>
            <a:lvl1pPr>
              <a:defRPr>
                <a:solidFill>
                  <a:schemeClr val="bg2"/>
                </a:solidFill>
              </a:defRPr>
            </a:lvl1pPr>
          </a:lstStyle>
          <a:p>
            <a:pPr lvl="0"/>
            <a:r>
              <a:rPr lang="en-US"/>
              <a:t>Subheading</a:t>
            </a:r>
            <a:endParaRPr lang="en-AU"/>
          </a:p>
        </p:txBody>
      </p:sp>
      <p:sp>
        <p:nvSpPr>
          <p:cNvPr id="5" name="Picture Placeholder 4">
            <a:extLst>
              <a:ext uri="{FF2B5EF4-FFF2-40B4-BE49-F238E27FC236}">
                <a16:creationId xmlns:a16="http://schemas.microsoft.com/office/drawing/2014/main" id="{9815A714-98D5-4052-AB2F-14DD929CCC25}"/>
              </a:ext>
            </a:extLst>
          </p:cNvPr>
          <p:cNvSpPr>
            <a:spLocks noGrp="1"/>
          </p:cNvSpPr>
          <p:nvPr>
            <p:ph type="pic" sz="quarter" idx="15"/>
          </p:nvPr>
        </p:nvSpPr>
        <p:spPr>
          <a:xfrm>
            <a:off x="9072000" y="2340000"/>
            <a:ext cx="2736000" cy="3960000"/>
          </a:xfrm>
        </p:spPr>
        <p:txBody>
          <a:bodyPr/>
          <a:lstStyle>
            <a:lvl1pPr>
              <a:defRPr>
                <a:solidFill>
                  <a:schemeClr val="bg2"/>
                </a:solidFill>
              </a:defRPr>
            </a:lvl1pPr>
          </a:lstStyle>
          <a:p>
            <a:endParaRPr lang="en-AU"/>
          </a:p>
        </p:txBody>
      </p:sp>
      <p:pic>
        <p:nvPicPr>
          <p:cNvPr id="12" name="Picture 11">
            <a:extLst>
              <a:ext uri="{FF2B5EF4-FFF2-40B4-BE49-F238E27FC236}">
                <a16:creationId xmlns:a16="http://schemas.microsoft.com/office/drawing/2014/main" id="{B1FB6CEC-BF4E-4B7E-BF6A-CACDC5381E2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1710624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caption at right over text box">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a:cxnSpLocks/>
          </p:cNvCxnSpPr>
          <p:nvPr userDrawn="1"/>
        </p:nvCxnSpPr>
        <p:spPr>
          <a:xfrm>
            <a:off x="6192000" y="1576800"/>
            <a:ext cx="5658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6192000" y="2772000"/>
            <a:ext cx="5639998"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9087729" y="1749600"/>
            <a:ext cx="2744268" cy="900000"/>
          </a:xfrm>
        </p:spPr>
        <p:txBody>
          <a:bodyPr>
            <a:normAutofit/>
          </a:bodyPr>
          <a:lstStyle>
            <a:lvl1pPr>
              <a:defRPr sz="1000">
                <a:latin typeface="+mn-lt"/>
              </a:defRPr>
            </a:lvl1pPr>
          </a:lstStyle>
          <a:p>
            <a:pPr lvl="0"/>
            <a:r>
              <a:rPr lang="en-US"/>
              <a:t>Caption</a:t>
            </a:r>
            <a:endParaRPr lang="en-AU"/>
          </a:p>
        </p:txBody>
      </p:sp>
      <p:cxnSp>
        <p:nvCxnSpPr>
          <p:cNvPr id="15" name="Straight Connector 14">
            <a:extLst>
              <a:ext uri="{FF2B5EF4-FFF2-40B4-BE49-F238E27FC236}">
                <a16:creationId xmlns:a16="http://schemas.microsoft.com/office/drawing/2014/main" id="{D55E9072-3A33-4C6D-A549-4A012107B65C}"/>
              </a:ext>
            </a:extLst>
          </p:cNvPr>
          <p:cNvCxnSpPr>
            <a:cxnSpLocks/>
          </p:cNvCxnSpPr>
          <p:nvPr userDrawn="1"/>
        </p:nvCxnSpPr>
        <p:spPr>
          <a:xfrm>
            <a:off x="6192000" y="6289476"/>
            <a:ext cx="5658798"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0AA01239-4425-4D06-9E14-E14F3426FB3F}"/>
              </a:ext>
            </a:extLst>
          </p:cNvPr>
          <p:cNvSpPr>
            <a:spLocks noGrp="1"/>
          </p:cNvSpPr>
          <p:nvPr>
            <p:ph type="pic" sz="quarter" idx="15"/>
          </p:nvPr>
        </p:nvSpPr>
        <p:spPr>
          <a:xfrm>
            <a:off x="0" y="1576800"/>
            <a:ext cx="5976000" cy="4716000"/>
          </a:xfrm>
        </p:spPr>
        <p:txBody>
          <a:bodyPr/>
          <a:lstStyle/>
          <a:p>
            <a:endParaRPr lang="en-AU"/>
          </a:p>
        </p:txBody>
      </p:sp>
    </p:spTree>
    <p:extLst>
      <p:ext uri="{BB962C8B-B14F-4D97-AF65-F5344CB8AC3E}">
        <p14:creationId xmlns:p14="http://schemas.microsoft.com/office/powerpoint/2010/main" val="1763262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2520000" cy="1009652"/>
          </a:xfrm>
        </p:spPr>
        <p:txBody>
          <a:bodyPr>
            <a:normAutofit/>
          </a:bodyPr>
          <a:lstStyle>
            <a:lvl1pPr>
              <a:defRPr sz="1600">
                <a:latin typeface="Public Sans SemiBold" pitchFamily="2" charset="0"/>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726895"/>
          </a:xfrm>
        </p:spPr>
        <p:txBody>
          <a:bodyPr numCol="1" spcCol="180000"/>
          <a:lstStyle>
            <a:lvl1pPr>
              <a:defRPr sz="3600"/>
            </a:lvl1pPr>
            <a:lvl2pPr>
              <a:defRPr sz="1800">
                <a:latin typeface="+mn-lt"/>
              </a:defRPr>
            </a:lvl2pPr>
          </a:lstStyle>
          <a:p>
            <a:pPr lvl="0"/>
            <a:r>
              <a:rPr lang="en-US"/>
              <a:t>Click to edit Master text styles</a:t>
            </a:r>
          </a:p>
          <a:p>
            <a:pPr lvl="1"/>
            <a:r>
              <a:rPr lang="en-US"/>
              <a:t>Second level</a:t>
            </a:r>
            <a:endParaRPr lang="en-AU"/>
          </a:p>
        </p:txBody>
      </p:sp>
      <p:cxnSp>
        <p:nvCxnSpPr>
          <p:cNvPr id="12" name="Straight Connector 11">
            <a:extLst>
              <a:ext uri="{FF2B5EF4-FFF2-40B4-BE49-F238E27FC236}">
                <a16:creationId xmlns:a16="http://schemas.microsoft.com/office/drawing/2014/main" id="{80B8F80F-22E3-47D7-8D99-80BFFDFB35CD}"/>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1922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text above graph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65CECD-C00D-4560-9C97-AE28A8535867}"/>
              </a:ext>
            </a:extLst>
          </p:cNvPr>
          <p:cNvSpPr/>
          <p:nvPr userDrawn="1"/>
        </p:nvSpPr>
        <p:spPr>
          <a:xfrm>
            <a:off x="0" y="1602000"/>
            <a:ext cx="12192000" cy="525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59999" y="360000"/>
            <a:ext cx="7560000" cy="1009652"/>
          </a:xfrm>
        </p:spPr>
        <p:txBody>
          <a:bodyPr numCol="2" spcCol="180000">
            <a:normAutofit/>
          </a:bodyPr>
          <a:lstStyle>
            <a:lvl1pPr>
              <a:defRPr sz="1800">
                <a:latin typeface="+mj-lt"/>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9F21707E-ED45-4C2A-9328-C747C8E2B09F}"/>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8AB6FE45-2247-43AE-AFB0-3C1EC574D8FA}"/>
              </a:ext>
            </a:extLst>
          </p:cNvPr>
          <p:cNvSpPr>
            <a:spLocks noGrp="1"/>
          </p:cNvSpPr>
          <p:nvPr>
            <p:ph type="pic" sz="quarter" idx="13"/>
          </p:nvPr>
        </p:nvSpPr>
        <p:spPr>
          <a:xfrm>
            <a:off x="1857000" y="1611825"/>
            <a:ext cx="8478000" cy="4688175"/>
          </a:xfrm>
        </p:spPr>
        <p:txBody>
          <a:bodyPr/>
          <a:lstStyle/>
          <a:p>
            <a:endParaRPr lang="en-AU"/>
          </a:p>
        </p:txBody>
      </p:sp>
    </p:spTree>
    <p:extLst>
      <p:ext uri="{BB962C8B-B14F-4D97-AF65-F5344CB8AC3E}">
        <p14:creationId xmlns:p14="http://schemas.microsoft.com/office/powerpoint/2010/main" val="2681369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p:spPr>
        <p:txBody>
          <a:bodyPr/>
          <a:lstStyle/>
          <a:p>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3060000" y="0"/>
            <a:ext cx="777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599998" y="359999"/>
            <a:ext cx="6964836" cy="2917763"/>
          </a:xfrm>
          <a:ln>
            <a:noFill/>
          </a:ln>
        </p:spPr>
        <p:txBody>
          <a:bodyPr anchor="t">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9"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0"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7864834" y="5781821"/>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cxnSp>
        <p:nvCxnSpPr>
          <p:cNvPr id="19" name="Straight Connector 18">
            <a:extLst>
              <a:ext uri="{FF2B5EF4-FFF2-40B4-BE49-F238E27FC236}">
                <a16:creationId xmlns:a16="http://schemas.microsoft.com/office/drawing/2014/main" id="{DB400A8E-928A-43DB-8723-796D9A555203}"/>
              </a:ext>
            </a:extLst>
          </p:cNvPr>
          <p:cNvCxnSpPr>
            <a:cxnSpLocks/>
          </p:cNvCxnSpPr>
          <p:nvPr userDrawn="1"/>
        </p:nvCxnSpPr>
        <p:spPr>
          <a:xfrm>
            <a:off x="3456000"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1612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Lst>
          </p:cNvPr>
          <p:cNvSpPr/>
          <p:nvPr userDrawn="1"/>
        </p:nvSpPr>
        <p:spPr>
          <a:xfrm>
            <a:off x="0" y="1584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D30AEF18-0048-410F-AB0A-6EBF9EE73C5F}"/>
              </a:ext>
            </a:extLst>
          </p:cNvPr>
          <p:cNvSpPr>
            <a:spLocks noGrp="1"/>
          </p:cNvSpPr>
          <p:nvPr>
            <p:ph type="body" sz="quarter" idx="13"/>
          </p:nvPr>
        </p:nvSpPr>
        <p:spPr>
          <a:xfrm>
            <a:off x="360363" y="1728000"/>
            <a:ext cx="2736000" cy="441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4" name="Text Placeholder 13">
            <a:extLst>
              <a:ext uri="{FF2B5EF4-FFF2-40B4-BE49-F238E27FC236}">
                <a16:creationId xmlns:a16="http://schemas.microsoft.com/office/drawing/2014/main" id="{79CE6DB5-6EC9-4FCA-8E33-1569637E9BA3}"/>
              </a:ext>
            </a:extLst>
          </p:cNvPr>
          <p:cNvSpPr>
            <a:spLocks noGrp="1"/>
          </p:cNvSpPr>
          <p:nvPr>
            <p:ph type="body" sz="quarter" idx="14"/>
          </p:nvPr>
        </p:nvSpPr>
        <p:spPr>
          <a:xfrm>
            <a:off x="3422345" y="1728788"/>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6" name="Text Placeholder 13">
            <a:extLst>
              <a:ext uri="{FF2B5EF4-FFF2-40B4-BE49-F238E27FC236}">
                <a16:creationId xmlns:a16="http://schemas.microsoft.com/office/drawing/2014/main" id="{6A0EE890-674F-4513-9B6E-9E8A4D4EE23B}"/>
              </a:ext>
            </a:extLst>
          </p:cNvPr>
          <p:cNvSpPr>
            <a:spLocks noGrp="1"/>
          </p:cNvSpPr>
          <p:nvPr>
            <p:ph type="body" sz="quarter" idx="15"/>
          </p:nvPr>
        </p:nvSpPr>
        <p:spPr>
          <a:xfrm>
            <a:off x="3420000" y="4120295"/>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18" name="Straight Connector 17">
            <a:extLst>
              <a:ext uri="{FF2B5EF4-FFF2-40B4-BE49-F238E27FC236}">
                <a16:creationId xmlns:a16="http://schemas.microsoft.com/office/drawing/2014/main" id="{DE5F3C85-5357-43EC-A1C1-36604BBB1AF2}"/>
              </a:ext>
            </a:extLst>
          </p:cNvPr>
          <p:cNvCxnSpPr/>
          <p:nvPr userDrawn="1"/>
        </p:nvCxnSpPr>
        <p:spPr>
          <a:xfrm>
            <a:off x="3259354"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8057F61-0899-4B7C-BD2B-3738152A2B7E}"/>
              </a:ext>
            </a:extLst>
          </p:cNvPr>
          <p:cNvCxnSpPr>
            <a:cxnSpLocks/>
          </p:cNvCxnSpPr>
          <p:nvPr userDrawn="1"/>
        </p:nvCxnSpPr>
        <p:spPr>
          <a:xfrm flipH="1">
            <a:off x="3420000" y="3929035"/>
            <a:ext cx="19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90CB6B-A391-4BF9-8C5A-B72CA862E5A9}"/>
              </a:ext>
            </a:extLst>
          </p:cNvPr>
          <p:cNvCxnSpPr/>
          <p:nvPr userDrawn="1"/>
        </p:nvCxnSpPr>
        <p:spPr>
          <a:xfrm>
            <a:off x="5529336"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0242911-8827-4F09-B4C0-F5B40262A31E}"/>
              </a:ext>
            </a:extLst>
          </p:cNvPr>
          <p:cNvCxnSpPr/>
          <p:nvPr userDrawn="1"/>
        </p:nvCxnSpPr>
        <p:spPr>
          <a:xfrm>
            <a:off x="8375318"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Content Placeholder 26">
            <a:extLst>
              <a:ext uri="{FF2B5EF4-FFF2-40B4-BE49-F238E27FC236}">
                <a16:creationId xmlns:a16="http://schemas.microsoft.com/office/drawing/2014/main" id="{9F3CABFF-021D-4DB0-B816-0E2C407AA396}"/>
              </a:ext>
            </a:extLst>
          </p:cNvPr>
          <p:cNvSpPr>
            <a:spLocks noGrp="1"/>
          </p:cNvSpPr>
          <p:nvPr>
            <p:ph sz="quarter" idx="16"/>
          </p:nvPr>
        </p:nvSpPr>
        <p:spPr>
          <a:xfrm>
            <a:off x="5692327" y="2103123"/>
            <a:ext cx="2520000"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8" name="Content Placeholder 26">
            <a:extLst>
              <a:ext uri="{FF2B5EF4-FFF2-40B4-BE49-F238E27FC236}">
                <a16:creationId xmlns:a16="http://schemas.microsoft.com/office/drawing/2014/main" id="{F3D2FA77-52F3-471B-A291-EED89A0DE685}"/>
              </a:ext>
            </a:extLst>
          </p:cNvPr>
          <p:cNvSpPr>
            <a:spLocks noGrp="1"/>
          </p:cNvSpPr>
          <p:nvPr>
            <p:ph sz="quarter" idx="17"/>
          </p:nvPr>
        </p:nvSpPr>
        <p:spPr>
          <a:xfrm>
            <a:off x="8538308" y="2103123"/>
            <a:ext cx="3269692"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30" name="Picture Placeholder 29">
            <a:extLst>
              <a:ext uri="{FF2B5EF4-FFF2-40B4-BE49-F238E27FC236}">
                <a16:creationId xmlns:a16="http://schemas.microsoft.com/office/drawing/2014/main" id="{EA4CE82D-B1F3-42D5-BFC4-5FF9241B02D7}"/>
              </a:ext>
            </a:extLst>
          </p:cNvPr>
          <p:cNvSpPr>
            <a:spLocks noGrp="1"/>
          </p:cNvSpPr>
          <p:nvPr>
            <p:ph type="pic" sz="quarter" idx="18"/>
          </p:nvPr>
        </p:nvSpPr>
        <p:spPr>
          <a:xfrm>
            <a:off x="3944345" y="2286788"/>
            <a:ext cx="900000" cy="900000"/>
          </a:xfrm>
        </p:spPr>
        <p:txBody>
          <a:bodyPr/>
          <a:lstStyle/>
          <a:p>
            <a:endParaRPr lang="en-AU"/>
          </a:p>
        </p:txBody>
      </p:sp>
      <p:sp>
        <p:nvSpPr>
          <p:cNvPr id="31" name="Picture Placeholder 29">
            <a:extLst>
              <a:ext uri="{FF2B5EF4-FFF2-40B4-BE49-F238E27FC236}">
                <a16:creationId xmlns:a16="http://schemas.microsoft.com/office/drawing/2014/main" id="{FD821410-29F3-4DF7-B1BB-8609C9096EE2}"/>
              </a:ext>
            </a:extLst>
          </p:cNvPr>
          <p:cNvSpPr>
            <a:spLocks noGrp="1"/>
          </p:cNvSpPr>
          <p:nvPr>
            <p:ph type="pic" sz="quarter" idx="19"/>
          </p:nvPr>
        </p:nvSpPr>
        <p:spPr>
          <a:xfrm>
            <a:off x="3942000" y="4678295"/>
            <a:ext cx="900000" cy="900000"/>
          </a:xfrm>
        </p:spPr>
        <p:txBody>
          <a:bodyPr/>
          <a:lstStyle/>
          <a:p>
            <a:endParaRPr lang="en-AU"/>
          </a:p>
        </p:txBody>
      </p:sp>
      <p:sp>
        <p:nvSpPr>
          <p:cNvPr id="32" name="Text Placeholder 13">
            <a:extLst>
              <a:ext uri="{FF2B5EF4-FFF2-40B4-BE49-F238E27FC236}">
                <a16:creationId xmlns:a16="http://schemas.microsoft.com/office/drawing/2014/main" id="{77997327-1253-41DB-B0DD-0A414715E932}"/>
              </a:ext>
            </a:extLst>
          </p:cNvPr>
          <p:cNvSpPr>
            <a:spLocks noGrp="1"/>
          </p:cNvSpPr>
          <p:nvPr>
            <p:ph type="body" sz="quarter" idx="20" hasCustomPrompt="1"/>
          </p:nvPr>
        </p:nvSpPr>
        <p:spPr>
          <a:xfrm>
            <a:off x="5687236" y="1728788"/>
            <a:ext cx="2520000"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
        <p:nvSpPr>
          <p:cNvPr id="33" name="Text Placeholder 13">
            <a:extLst>
              <a:ext uri="{FF2B5EF4-FFF2-40B4-BE49-F238E27FC236}">
                <a16:creationId xmlns:a16="http://schemas.microsoft.com/office/drawing/2014/main" id="{6A7A3DE4-B76A-4DA3-9340-FFAA6B8830A0}"/>
              </a:ext>
            </a:extLst>
          </p:cNvPr>
          <p:cNvSpPr>
            <a:spLocks noGrp="1"/>
          </p:cNvSpPr>
          <p:nvPr>
            <p:ph type="body" sz="quarter" idx="21" hasCustomPrompt="1"/>
          </p:nvPr>
        </p:nvSpPr>
        <p:spPr>
          <a:xfrm>
            <a:off x="8528459" y="1728788"/>
            <a:ext cx="3303177"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Tree>
    <p:extLst>
      <p:ext uri="{BB962C8B-B14F-4D97-AF65-F5344CB8AC3E}">
        <p14:creationId xmlns:p14="http://schemas.microsoft.com/office/powerpoint/2010/main" val="1887248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with two multi-content boxes">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531360" cy="1009652"/>
          </a:xfrm>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7127999" y="1728000"/>
            <a:ext cx="4679995" cy="22216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28000" y="4093697"/>
            <a:ext cx="4679994" cy="194837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360000"/>
            <a:ext cx="0" cy="59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A1EC6F40-A8A0-4128-90D0-E467B30278DC}"/>
              </a:ext>
            </a:extLst>
          </p:cNvPr>
          <p:cNvSpPr>
            <a:spLocks noGrp="1"/>
          </p:cNvSpPr>
          <p:nvPr>
            <p:ph type="pic" sz="quarter" idx="13"/>
          </p:nvPr>
        </p:nvSpPr>
        <p:spPr>
          <a:xfrm>
            <a:off x="539750" y="1728788"/>
            <a:ext cx="6229350" cy="4536000"/>
          </a:xfrm>
        </p:spPr>
        <p:txBody>
          <a:bodyPr/>
          <a:lstStyle/>
          <a:p>
            <a:endParaRPr lang="en-AU"/>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9" y="6173999"/>
            <a:ext cx="4703999" cy="180000"/>
          </a:xfrm>
        </p:spPr>
        <p:txBody>
          <a:bodyPr>
            <a:normAutofit/>
          </a:bodyPr>
          <a:lstStyle>
            <a:lvl1pPr>
              <a:defRPr sz="1000">
                <a:latin typeface="+mn-lt"/>
              </a:defRPr>
            </a:lvl1pPr>
          </a:lstStyle>
          <a:p>
            <a:pPr lvl="0"/>
            <a:r>
              <a:rPr lang="en-US"/>
              <a:t>Figure</a:t>
            </a:r>
            <a:endParaRPr lang="en-AU"/>
          </a:p>
        </p:txBody>
      </p:sp>
      <p:cxnSp>
        <p:nvCxnSpPr>
          <p:cNvPr id="17" name="Straight Connector 16">
            <a:extLst>
              <a:ext uri="{FF2B5EF4-FFF2-40B4-BE49-F238E27FC236}">
                <a16:creationId xmlns:a16="http://schemas.microsoft.com/office/drawing/2014/main" id="{82CE467A-6B5B-43F6-973F-516915856717}"/>
              </a:ext>
            </a:extLst>
          </p:cNvPr>
          <p:cNvCxnSpPr>
            <a:cxnSpLocks/>
          </p:cNvCxnSpPr>
          <p:nvPr userDrawn="1"/>
        </p:nvCxnSpPr>
        <p:spPr>
          <a:xfrm>
            <a:off x="6948000" y="1728000"/>
            <a:ext cx="0" cy="459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190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charts with supporting text">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720000" cy="1009652"/>
          </a:xfrm>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360000"/>
            <a:ext cx="0" cy="59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CE467A-6B5B-43F6-973F-516915856717}"/>
              </a:ext>
            </a:extLst>
          </p:cNvPr>
          <p:cNvCxnSpPr>
            <a:cxnSpLocks/>
          </p:cNvCxnSpPr>
          <p:nvPr userDrawn="1"/>
        </p:nvCxnSpPr>
        <p:spPr>
          <a:xfrm>
            <a:off x="8928000" y="3330000"/>
            <a:ext cx="0" cy="29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54163"/>
            <a:ext cx="7560000" cy="3938587"/>
          </a:xfrm>
        </p:spPr>
        <p:txBody>
          <a:bodyPr/>
          <a:lstStyle/>
          <a:p>
            <a:endParaRPr lang="en-AU"/>
          </a:p>
        </p:txBody>
      </p: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15425" y="3330000"/>
            <a:ext cx="2716213" cy="2162750"/>
          </a:xfrm>
        </p:spPr>
        <p:txBody>
          <a:bodyPr/>
          <a:lstStyle/>
          <a:p>
            <a:endParaRPr lang="en-AU"/>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627688"/>
            <a:ext cx="7560000"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endParaRPr lang="en-AU"/>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p:nvPr>
        </p:nvSpPr>
        <p:spPr>
          <a:xfrm>
            <a:off x="9123533" y="5627688"/>
            <a:ext cx="2716213"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endParaRPr lang="en-AU"/>
          </a:p>
        </p:txBody>
      </p:sp>
    </p:spTree>
    <p:extLst>
      <p:ext uri="{BB962C8B-B14F-4D97-AF65-F5344CB8AC3E}">
        <p14:creationId xmlns:p14="http://schemas.microsoft.com/office/powerpoint/2010/main" val="31505056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9"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359999"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08000"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08000"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Descriptor</a:t>
            </a:r>
            <a:endParaRPr lang="en-AU"/>
          </a:p>
        </p:txBody>
      </p:sp>
      <p:sp>
        <p:nvSpPr>
          <p:cNvPr id="9" name="Slide Number Placeholder 8"/>
          <p:cNvSpPr>
            <a:spLocks noGrp="1"/>
          </p:cNvSpPr>
          <p:nvPr>
            <p:ph type="sldNum" sz="quarter" idx="12"/>
          </p:nvPr>
        </p:nvSpPr>
        <p:spPr/>
        <p:txBody>
          <a:bodyPr/>
          <a:lstStyle/>
          <a:p>
            <a:fld id="{10A01DC5-1685-4615-8240-15192985C6A2}" type="slidenum">
              <a:rPr lang="en-AU" smtClean="0"/>
              <a:t>‹#›</a:t>
            </a:fld>
            <a:endParaRPr lang="en-AU"/>
          </a:p>
        </p:txBody>
      </p:sp>
      <p:sp>
        <p:nvSpPr>
          <p:cNvPr id="10" name="Title Placeholder 1">
            <a:extLst>
              <a:ext uri="{FF2B5EF4-FFF2-40B4-BE49-F238E27FC236}">
                <a16:creationId xmlns:a16="http://schemas.microsoft.com/office/drawing/2014/main" id="{C1A3F1C1-3AA5-49E1-9481-3B7111F8505D}"/>
              </a:ext>
            </a:extLst>
          </p:cNvPr>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cxnSp>
        <p:nvCxnSpPr>
          <p:cNvPr id="12" name="Straight Connector 11">
            <a:extLst>
              <a:ext uri="{FF2B5EF4-FFF2-40B4-BE49-F238E27FC236}">
                <a16:creationId xmlns:a16="http://schemas.microsoft.com/office/drawing/2014/main" id="{E70612CD-1BF1-42B5-8546-A674A0B86640}"/>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C1276FF-A829-4228-B12D-1EEE42C2AB1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3003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Descriptor</a:t>
            </a:r>
            <a:endParaRPr lang="en-AU"/>
          </a:p>
        </p:txBody>
      </p:sp>
      <p:sp>
        <p:nvSpPr>
          <p:cNvPr id="5" name="Slide Number Placeholder 4"/>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3458242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Descriptor</a:t>
            </a:r>
            <a:endParaRPr lang="en-AU"/>
          </a:p>
        </p:txBody>
      </p:sp>
      <p:sp>
        <p:nvSpPr>
          <p:cNvPr id="4" name="Slide Number Placeholder 3"/>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1138103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 Cover-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3060000" y="0"/>
            <a:ext cx="777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1" name="Text Placeholder 10">
            <a:extLst>
              <a:ext uri="{FF2B5EF4-FFF2-40B4-BE49-F238E27FC236}">
                <a16:creationId xmlns:a16="http://schemas.microsoft.com/office/drawing/2014/main" id="{2D45323E-C5B6-56B0-AFD9-52F8D4C9A8B6}"/>
              </a:ext>
            </a:extLst>
          </p:cNvPr>
          <p:cNvSpPr>
            <a:spLocks noGrp="1"/>
          </p:cNvSpPr>
          <p:nvPr>
            <p:ph type="body" sz="quarter" idx="15" hasCustomPrompt="1"/>
          </p:nvPr>
        </p:nvSpPr>
        <p:spPr>
          <a:xfrm>
            <a:off x="3420000" y="3960001"/>
            <a:ext cx="7056004" cy="433406"/>
          </a:xfrm>
        </p:spPr>
        <p:txBody>
          <a:bodyPr anchor="t">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22" name="Text Placeholder 14">
            <a:extLst>
              <a:ext uri="{FF2B5EF4-FFF2-40B4-BE49-F238E27FC236}">
                <a16:creationId xmlns:a16="http://schemas.microsoft.com/office/drawing/2014/main" id="{1797FDBA-D1FA-A4E0-4ACA-6DBB39DC8A10}"/>
              </a:ext>
            </a:extLst>
          </p:cNvPr>
          <p:cNvSpPr>
            <a:spLocks noGrp="1"/>
          </p:cNvSpPr>
          <p:nvPr>
            <p:ph type="body" sz="quarter" idx="11" hasCustomPrompt="1"/>
          </p:nvPr>
        </p:nvSpPr>
        <p:spPr>
          <a:xfrm>
            <a:off x="3419999" y="5281874"/>
            <a:ext cx="7056012" cy="495798"/>
          </a:xfrm>
        </p:spPr>
        <p:txBody>
          <a:bodyPr>
            <a:noAutofit/>
          </a:bodyPr>
          <a:lstStyle>
            <a:lvl1pPr>
              <a:lnSpc>
                <a:spcPct val="100000"/>
              </a:lnSpc>
              <a:spcAft>
                <a:spcPts val="0"/>
              </a:spcAft>
              <a:defRPr sz="1600" b="0">
                <a:solidFill>
                  <a:schemeClr val="bg2"/>
                </a:solidFill>
                <a:latin typeface="Public Sans SemiBold" pitchFamily="2" charset="0"/>
              </a:defRPr>
            </a:lvl1pPr>
            <a:lvl2pPr>
              <a:lnSpc>
                <a:spcPct val="100000"/>
              </a:lnSpc>
              <a:spcAft>
                <a:spcPts val="0"/>
              </a:spcAft>
              <a:defRPr sz="16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23" name="Text Placeholder 14">
            <a:extLst>
              <a:ext uri="{FF2B5EF4-FFF2-40B4-BE49-F238E27FC236}">
                <a16:creationId xmlns:a16="http://schemas.microsoft.com/office/drawing/2014/main" id="{F0FA2A93-81A6-B969-74C6-C559BC8D51E3}"/>
              </a:ext>
            </a:extLst>
          </p:cNvPr>
          <p:cNvSpPr>
            <a:spLocks noGrp="1"/>
          </p:cNvSpPr>
          <p:nvPr>
            <p:ph type="body" sz="quarter" idx="16" hasCustomPrompt="1"/>
          </p:nvPr>
        </p:nvSpPr>
        <p:spPr>
          <a:xfrm>
            <a:off x="3441828" y="6266280"/>
            <a:ext cx="2812101" cy="177338"/>
          </a:xfrm>
        </p:spPr>
        <p:txBody>
          <a:bodyPr anchor="t">
            <a:noAutofit/>
          </a:bodyPr>
          <a:lstStyle>
            <a:lvl1pPr algn="l">
              <a:defRPr sz="1600" b="0">
                <a:solidFill>
                  <a:schemeClr val="bg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6" name="Text Placeholder 14">
            <a:extLst>
              <a:ext uri="{FF2B5EF4-FFF2-40B4-BE49-F238E27FC236}">
                <a16:creationId xmlns:a16="http://schemas.microsoft.com/office/drawing/2014/main" id="{A4F5CDAF-3B55-DED4-EF48-239936067ECA}"/>
              </a:ext>
            </a:extLst>
          </p:cNvPr>
          <p:cNvSpPr>
            <a:spLocks noGrp="1"/>
          </p:cNvSpPr>
          <p:nvPr>
            <p:ph type="body" sz="quarter" idx="17" hasCustomPrompt="1"/>
          </p:nvPr>
        </p:nvSpPr>
        <p:spPr>
          <a:xfrm>
            <a:off x="6792766" y="6266280"/>
            <a:ext cx="3724628" cy="177338"/>
          </a:xfrm>
        </p:spPr>
        <p:txBody>
          <a:bodyPr>
            <a:noAutofit/>
          </a:bodyPr>
          <a:lstStyle>
            <a:lvl1pPr algn="r">
              <a:defRPr sz="1600" b="0">
                <a:solidFill>
                  <a:schemeClr val="bg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GB"/>
              <a:t>URL</a:t>
            </a:r>
          </a:p>
        </p:txBody>
      </p:sp>
      <p:sp>
        <p:nvSpPr>
          <p:cNvPr id="28" name="Title 1">
            <a:extLst>
              <a:ext uri="{FF2B5EF4-FFF2-40B4-BE49-F238E27FC236}">
                <a16:creationId xmlns:a16="http://schemas.microsoft.com/office/drawing/2014/main" id="{5E5C2EFF-07BE-7717-DCA0-22F4D3DE2845}"/>
              </a:ext>
            </a:extLst>
          </p:cNvPr>
          <p:cNvSpPr>
            <a:spLocks noGrp="1"/>
          </p:cNvSpPr>
          <p:nvPr>
            <p:ph type="ctrTitle" hasCustomPrompt="1"/>
          </p:nvPr>
        </p:nvSpPr>
        <p:spPr>
          <a:xfrm>
            <a:off x="3419998" y="1118380"/>
            <a:ext cx="7056001" cy="2679008"/>
          </a:xfrm>
          <a:ln>
            <a:noFill/>
          </a:ln>
        </p:spPr>
        <p:txBody>
          <a:bodyPr anchor="b">
            <a:normAutofit/>
          </a:bodyPr>
          <a:lstStyle>
            <a:lvl1pPr algn="l">
              <a:lnSpc>
                <a:spcPct val="90000"/>
              </a:lnSpc>
              <a:defRPr sz="4800">
                <a:solidFill>
                  <a:schemeClr val="bg2"/>
                </a:solidFill>
              </a:defRPr>
            </a:lvl1pPr>
          </a:lstStyle>
          <a:p>
            <a:r>
              <a:rPr lang="en-US"/>
              <a:t>Click here to edit</a:t>
            </a:r>
            <a:br>
              <a:rPr lang="en-US"/>
            </a:br>
            <a:r>
              <a:rPr lang="en-US"/>
              <a:t>Master title slide</a:t>
            </a:r>
          </a:p>
        </p:txBody>
      </p:sp>
      <p:pic>
        <p:nvPicPr>
          <p:cNvPr id="14" name="Picture 13">
            <a:extLst>
              <a:ext uri="{FF2B5EF4-FFF2-40B4-BE49-F238E27FC236}">
                <a16:creationId xmlns:a16="http://schemas.microsoft.com/office/drawing/2014/main" id="{8A90BA8E-BC98-0362-46F3-B20F2A76A69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1221200" y="338717"/>
            <a:ext cx="630000" cy="684782"/>
          </a:xfrm>
          <a:prstGeom prst="rect">
            <a:avLst/>
          </a:prstGeom>
        </p:spPr>
      </p:pic>
      <p:sp>
        <p:nvSpPr>
          <p:cNvPr id="16" name="Text Placeholder 14">
            <a:extLst>
              <a:ext uri="{FF2B5EF4-FFF2-40B4-BE49-F238E27FC236}">
                <a16:creationId xmlns:a16="http://schemas.microsoft.com/office/drawing/2014/main" id="{F4060982-5CE2-3901-06E8-3AA94E5F18D7}"/>
              </a:ext>
            </a:extLst>
          </p:cNvPr>
          <p:cNvSpPr>
            <a:spLocks noGrp="1"/>
          </p:cNvSpPr>
          <p:nvPr>
            <p:ph type="body" sz="quarter" idx="18" hasCustomPrompt="1"/>
          </p:nvPr>
        </p:nvSpPr>
        <p:spPr>
          <a:xfrm>
            <a:off x="3419997" y="354894"/>
            <a:ext cx="7056001" cy="357142"/>
          </a:xfrm>
        </p:spPr>
        <p:txBody>
          <a:bodyPr>
            <a:noAutofit/>
          </a:bodyPr>
          <a:lstStyle>
            <a:lvl1pPr>
              <a:spcAft>
                <a:spcPts val="0"/>
              </a:spcAft>
              <a:defRPr sz="1400" b="0">
                <a:solidFill>
                  <a:schemeClr val="bg2"/>
                </a:solidFill>
                <a:latin typeface="Public Sans SemiBold" pitchFamily="2" charset="0"/>
              </a:defRPr>
            </a:lvl1pPr>
            <a:lvl2pPr>
              <a:spcAft>
                <a:spcPts val="0"/>
              </a:spcAft>
              <a:defRPr sz="10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Descriptor</a:t>
            </a:r>
          </a:p>
          <a:p>
            <a:pPr lvl="1"/>
            <a:r>
              <a:rPr lang="en-US"/>
              <a:t>Secondary descriptor</a:t>
            </a:r>
          </a:p>
        </p:txBody>
      </p:sp>
    </p:spTree>
    <p:extLst>
      <p:ext uri="{BB962C8B-B14F-4D97-AF65-F5344CB8AC3E}">
        <p14:creationId xmlns:p14="http://schemas.microsoft.com/office/powerpoint/2010/main" val="2583925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 Subheading, 2col and image-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7" name="Slide Number Placeholder 6"/>
          <p:cNvSpPr>
            <a:spLocks noGrp="1"/>
          </p:cNvSpPr>
          <p:nvPr>
            <p:ph type="sldNum" sz="quarter" idx="12"/>
          </p:nvPr>
        </p:nvSpPr>
        <p:spPr>
          <a:xfrm>
            <a:off x="11317458" y="6516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sp>
        <p:nvSpPr>
          <p:cNvPr id="20" name="Content Placeholder 3">
            <a:extLst>
              <a:ext uri="{FF2B5EF4-FFF2-40B4-BE49-F238E27FC236}">
                <a16:creationId xmlns:a16="http://schemas.microsoft.com/office/drawing/2014/main" id="{D19010E8-8DBE-41BF-7213-4D1A8508F4E6}"/>
              </a:ext>
            </a:extLst>
          </p:cNvPr>
          <p:cNvSpPr>
            <a:spLocks noGrp="1"/>
          </p:cNvSpPr>
          <p:nvPr>
            <p:ph sz="half" idx="2"/>
          </p:nvPr>
        </p:nvSpPr>
        <p:spPr>
          <a:xfrm>
            <a:off x="8136000" y="2339999"/>
            <a:ext cx="3672000" cy="404922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0D66A2A9-B73D-2599-840A-0308F722E8DD}"/>
              </a:ext>
            </a:extLst>
          </p:cNvPr>
          <p:cNvCxnSpPr/>
          <p:nvPr userDrawn="1"/>
        </p:nvCxnSpPr>
        <p:spPr>
          <a:xfrm>
            <a:off x="334800" y="1732618"/>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Text Placeholder 12">
            <a:extLst>
              <a:ext uri="{FF2B5EF4-FFF2-40B4-BE49-F238E27FC236}">
                <a16:creationId xmlns:a16="http://schemas.microsoft.com/office/drawing/2014/main" id="{43A69E23-4EA6-D043-6EC0-FF653A358FC1}"/>
              </a:ext>
            </a:extLst>
          </p:cNvPr>
          <p:cNvSpPr>
            <a:spLocks noGrp="1"/>
          </p:cNvSpPr>
          <p:nvPr>
            <p:ph type="body" sz="quarter" idx="14" hasCustomPrompt="1"/>
          </p:nvPr>
        </p:nvSpPr>
        <p:spPr>
          <a:xfrm>
            <a:off x="360363" y="2339999"/>
            <a:ext cx="7560000" cy="620007"/>
          </a:xfrm>
        </p:spPr>
        <p:txBody>
          <a:bodyPr/>
          <a:lstStyle>
            <a:lvl1pPr>
              <a:defRPr>
                <a:solidFill>
                  <a:schemeClr val="bg2"/>
                </a:solidFill>
              </a:defRPr>
            </a:lvl1pPr>
          </a:lstStyle>
          <a:p>
            <a:pPr lvl="0"/>
            <a:r>
              <a:rPr lang="en-US"/>
              <a:t>Subheading</a:t>
            </a:r>
            <a:endParaRPr lang="en-AU"/>
          </a:p>
        </p:txBody>
      </p:sp>
      <p:pic>
        <p:nvPicPr>
          <p:cNvPr id="24" name="Picture 23">
            <a:extLst>
              <a:ext uri="{FF2B5EF4-FFF2-40B4-BE49-F238E27FC236}">
                <a16:creationId xmlns:a16="http://schemas.microsoft.com/office/drawing/2014/main" id="{20C42EBE-48A2-18F9-07E9-975E1D2FC16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1221200" y="338717"/>
            <a:ext cx="630000" cy="684782"/>
          </a:xfrm>
          <a:prstGeom prst="rect">
            <a:avLst/>
          </a:prstGeom>
        </p:spPr>
      </p:pic>
      <p:sp>
        <p:nvSpPr>
          <p:cNvPr id="26" name="Text Placeholder 14">
            <a:extLst>
              <a:ext uri="{FF2B5EF4-FFF2-40B4-BE49-F238E27FC236}">
                <a16:creationId xmlns:a16="http://schemas.microsoft.com/office/drawing/2014/main" id="{8CCBD437-9F37-2FDD-18F3-C5113530C781}"/>
              </a:ext>
            </a:extLst>
          </p:cNvPr>
          <p:cNvSpPr>
            <a:spLocks noGrp="1"/>
          </p:cNvSpPr>
          <p:nvPr>
            <p:ph type="body" sz="quarter" idx="15" hasCustomPrompt="1"/>
          </p:nvPr>
        </p:nvSpPr>
        <p:spPr>
          <a:xfrm>
            <a:off x="359999" y="354894"/>
            <a:ext cx="9719999" cy="357142"/>
          </a:xfrm>
        </p:spPr>
        <p:txBody>
          <a:bodyPr>
            <a:noAutofit/>
          </a:bodyPr>
          <a:lstStyle>
            <a:lvl1pPr>
              <a:spcAft>
                <a:spcPts val="0"/>
              </a:spcAft>
              <a:defRPr sz="1400" b="0">
                <a:solidFill>
                  <a:schemeClr val="bg2"/>
                </a:solidFill>
                <a:latin typeface="Public Sans SemiBold" pitchFamily="2" charset="0"/>
              </a:defRPr>
            </a:lvl1pPr>
            <a:lvl2pPr>
              <a:spcAft>
                <a:spcPts val="0"/>
              </a:spcAft>
              <a:defRPr sz="10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Descriptor</a:t>
            </a:r>
          </a:p>
          <a:p>
            <a:pPr lvl="1"/>
            <a:r>
              <a:rPr lang="en-US"/>
              <a:t>Secondary descriptor</a:t>
            </a:r>
          </a:p>
        </p:txBody>
      </p:sp>
      <p:sp>
        <p:nvSpPr>
          <p:cNvPr id="27" name="Title 1">
            <a:extLst>
              <a:ext uri="{FF2B5EF4-FFF2-40B4-BE49-F238E27FC236}">
                <a16:creationId xmlns:a16="http://schemas.microsoft.com/office/drawing/2014/main" id="{DA77643A-1A13-1C20-98DF-0DD9AEDAF5D6}"/>
              </a:ext>
            </a:extLst>
          </p:cNvPr>
          <p:cNvSpPr>
            <a:spLocks noGrp="1"/>
          </p:cNvSpPr>
          <p:nvPr>
            <p:ph type="title"/>
          </p:nvPr>
        </p:nvSpPr>
        <p:spPr>
          <a:xfrm>
            <a:off x="360000" y="1185499"/>
            <a:ext cx="9720000" cy="794492"/>
          </a:xfrm>
        </p:spPr>
        <p:txBody>
          <a:bodyPr/>
          <a:lstStyle>
            <a:lvl1pPr>
              <a:defRPr>
                <a:solidFill>
                  <a:schemeClr val="bg2"/>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195EEAD7-F0B9-50A2-67CA-EF3A6A096D14}"/>
              </a:ext>
            </a:extLst>
          </p:cNvPr>
          <p:cNvSpPr>
            <a:spLocks noGrp="1"/>
          </p:cNvSpPr>
          <p:nvPr>
            <p:ph type="body" sz="quarter" idx="13"/>
          </p:nvPr>
        </p:nvSpPr>
        <p:spPr>
          <a:xfrm>
            <a:off x="360363" y="3140003"/>
            <a:ext cx="7560000" cy="3249215"/>
          </a:xfrm>
        </p:spPr>
        <p:txBody>
          <a:bodyPr numCol="2" spcCol="36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253986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eight">
    <p:spTree>
      <p:nvGrpSpPr>
        <p:cNvPr id="1" name=""/>
        <p:cNvGrpSpPr/>
        <p:nvPr/>
      </p:nvGrpSpPr>
      <p:grpSpPr>
        <a:xfrm>
          <a:off x="0" y="0"/>
          <a:ext cx="0" cy="0"/>
          <a:chOff x="0" y="0"/>
          <a:chExt cx="0" cy="0"/>
        </a:xfrm>
      </p:grpSpPr>
      <p:sp>
        <p:nvSpPr>
          <p:cNvPr id="43" name="Picture Placeholder 34">
            <a:extLst>
              <a:ext uri="{FF2B5EF4-FFF2-40B4-BE49-F238E27FC236}">
                <a16:creationId xmlns:a16="http://schemas.microsoft.com/office/drawing/2014/main" id="{2D1EF856-2381-405C-A913-80809E59AAB1}"/>
              </a:ext>
            </a:extLst>
          </p:cNvPr>
          <p:cNvSpPr>
            <a:spLocks noGrp="1"/>
          </p:cNvSpPr>
          <p:nvPr>
            <p:ph type="pic" sz="quarter" idx="11" hasCustomPrompt="1"/>
          </p:nvPr>
        </p:nvSpPr>
        <p:spPr>
          <a:xfrm>
            <a:off x="8655566" y="2453724"/>
            <a:ext cx="887413" cy="889000"/>
          </a:xfrm>
        </p:spPr>
        <p:txBody>
          <a:bodyPr>
            <a:normAutofit/>
          </a:bodyPr>
          <a:lstStyle>
            <a:lvl1pPr marL="0" indent="0">
              <a:buNone/>
              <a:defRPr sz="1000"/>
            </a:lvl1pPr>
          </a:lstStyle>
          <a:p>
            <a:r>
              <a:rPr lang="en-US"/>
              <a:t>ICON</a:t>
            </a:r>
          </a:p>
        </p:txBody>
      </p:sp>
      <p:sp>
        <p:nvSpPr>
          <p:cNvPr id="44" name="Text Placeholder 39">
            <a:extLst>
              <a:ext uri="{FF2B5EF4-FFF2-40B4-BE49-F238E27FC236}">
                <a16:creationId xmlns:a16="http://schemas.microsoft.com/office/drawing/2014/main" id="{34FBB9E9-CEBE-45B8-BF68-9E764AEF4CBC}"/>
              </a:ext>
            </a:extLst>
          </p:cNvPr>
          <p:cNvSpPr>
            <a:spLocks noGrp="1"/>
          </p:cNvSpPr>
          <p:nvPr>
            <p:ph type="body" sz="quarter" idx="14"/>
          </p:nvPr>
        </p:nvSpPr>
        <p:spPr>
          <a:xfrm>
            <a:off x="9710761"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5" name="Text Placeholder 46">
            <a:extLst>
              <a:ext uri="{FF2B5EF4-FFF2-40B4-BE49-F238E27FC236}">
                <a16:creationId xmlns:a16="http://schemas.microsoft.com/office/drawing/2014/main" id="{55B6C77E-DBDB-42A4-9B9B-3F2CF47584F0}"/>
              </a:ext>
            </a:extLst>
          </p:cNvPr>
          <p:cNvSpPr>
            <a:spLocks noGrp="1"/>
          </p:cNvSpPr>
          <p:nvPr>
            <p:ph type="body" sz="quarter" idx="18" hasCustomPrompt="1"/>
          </p:nvPr>
        </p:nvSpPr>
        <p:spPr>
          <a:xfrm>
            <a:off x="9710761"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46" name="Picture Placeholder 34">
            <a:extLst>
              <a:ext uri="{FF2B5EF4-FFF2-40B4-BE49-F238E27FC236}">
                <a16:creationId xmlns:a16="http://schemas.microsoft.com/office/drawing/2014/main" id="{55DF7ED3-48B8-48C6-A240-C3F0AF040540}"/>
              </a:ext>
            </a:extLst>
          </p:cNvPr>
          <p:cNvSpPr>
            <a:spLocks noGrp="1"/>
          </p:cNvSpPr>
          <p:nvPr>
            <p:ph type="pic" sz="quarter" idx="19" hasCustomPrompt="1"/>
          </p:nvPr>
        </p:nvSpPr>
        <p:spPr>
          <a:xfrm>
            <a:off x="5103465" y="2453724"/>
            <a:ext cx="887413" cy="889000"/>
          </a:xfrm>
        </p:spPr>
        <p:txBody>
          <a:bodyPr>
            <a:normAutofit/>
          </a:bodyPr>
          <a:lstStyle>
            <a:lvl1pPr marL="0" indent="0">
              <a:buNone/>
              <a:defRPr sz="1000"/>
            </a:lvl1pPr>
          </a:lstStyle>
          <a:p>
            <a:r>
              <a:rPr lang="en-US"/>
              <a:t>ICON</a:t>
            </a:r>
          </a:p>
        </p:txBody>
      </p:sp>
      <p:sp>
        <p:nvSpPr>
          <p:cNvPr id="47" name="Picture Placeholder 34">
            <a:extLst>
              <a:ext uri="{FF2B5EF4-FFF2-40B4-BE49-F238E27FC236}">
                <a16:creationId xmlns:a16="http://schemas.microsoft.com/office/drawing/2014/main" id="{C38ECA3B-7319-4FDB-BCA5-42DE903E763C}"/>
              </a:ext>
            </a:extLst>
          </p:cNvPr>
          <p:cNvSpPr>
            <a:spLocks noGrp="1"/>
          </p:cNvSpPr>
          <p:nvPr>
            <p:ph type="pic" sz="quarter" idx="20" hasCustomPrompt="1"/>
          </p:nvPr>
        </p:nvSpPr>
        <p:spPr>
          <a:xfrm>
            <a:off x="1551364" y="2453724"/>
            <a:ext cx="887413" cy="889000"/>
          </a:xfrm>
        </p:spPr>
        <p:txBody>
          <a:bodyPr>
            <a:normAutofit/>
          </a:bodyPr>
          <a:lstStyle>
            <a:lvl1pPr marL="0" indent="0">
              <a:buNone/>
              <a:defRPr sz="1000"/>
            </a:lvl1pPr>
          </a:lstStyle>
          <a:p>
            <a:r>
              <a:rPr lang="en-US"/>
              <a:t>ICON</a:t>
            </a:r>
          </a:p>
        </p:txBody>
      </p:sp>
      <p:sp>
        <p:nvSpPr>
          <p:cNvPr id="52" name="Picture Placeholder 34">
            <a:extLst>
              <a:ext uri="{FF2B5EF4-FFF2-40B4-BE49-F238E27FC236}">
                <a16:creationId xmlns:a16="http://schemas.microsoft.com/office/drawing/2014/main" id="{90EC8BEC-DD26-4CF5-9BA3-62FB1DE4E8F3}"/>
              </a:ext>
            </a:extLst>
          </p:cNvPr>
          <p:cNvSpPr>
            <a:spLocks noGrp="1"/>
          </p:cNvSpPr>
          <p:nvPr>
            <p:ph type="pic" sz="quarter" idx="21" hasCustomPrompt="1"/>
          </p:nvPr>
        </p:nvSpPr>
        <p:spPr>
          <a:xfrm>
            <a:off x="8655566" y="4186831"/>
            <a:ext cx="887413" cy="889000"/>
          </a:xfrm>
        </p:spPr>
        <p:txBody>
          <a:bodyPr>
            <a:normAutofit/>
          </a:bodyPr>
          <a:lstStyle>
            <a:lvl1pPr marL="0" indent="0">
              <a:buNone/>
              <a:defRPr sz="1000"/>
            </a:lvl1pPr>
          </a:lstStyle>
          <a:p>
            <a:r>
              <a:rPr lang="en-US"/>
              <a:t>ICON</a:t>
            </a:r>
          </a:p>
        </p:txBody>
      </p:sp>
      <p:sp>
        <p:nvSpPr>
          <p:cNvPr id="53" name="Picture Placeholder 34">
            <a:extLst>
              <a:ext uri="{FF2B5EF4-FFF2-40B4-BE49-F238E27FC236}">
                <a16:creationId xmlns:a16="http://schemas.microsoft.com/office/drawing/2014/main" id="{65A0AFA3-6580-43C1-B098-2C7BCA9F6C75}"/>
              </a:ext>
            </a:extLst>
          </p:cNvPr>
          <p:cNvSpPr>
            <a:spLocks noGrp="1"/>
          </p:cNvSpPr>
          <p:nvPr>
            <p:ph type="pic" sz="quarter" idx="22" hasCustomPrompt="1"/>
          </p:nvPr>
        </p:nvSpPr>
        <p:spPr>
          <a:xfrm>
            <a:off x="5103465" y="4186831"/>
            <a:ext cx="887413" cy="889000"/>
          </a:xfrm>
        </p:spPr>
        <p:txBody>
          <a:bodyPr>
            <a:normAutofit/>
          </a:bodyPr>
          <a:lstStyle>
            <a:lvl1pPr marL="0" indent="0">
              <a:buNone/>
              <a:defRPr sz="1000"/>
            </a:lvl1pPr>
          </a:lstStyle>
          <a:p>
            <a:r>
              <a:rPr lang="en-US"/>
              <a:t>ICON</a:t>
            </a:r>
          </a:p>
        </p:txBody>
      </p:sp>
      <p:sp>
        <p:nvSpPr>
          <p:cNvPr id="54" name="Picture Placeholder 34">
            <a:extLst>
              <a:ext uri="{FF2B5EF4-FFF2-40B4-BE49-F238E27FC236}">
                <a16:creationId xmlns:a16="http://schemas.microsoft.com/office/drawing/2014/main" id="{633BE360-454A-4A5C-9104-60910DAB61B5}"/>
              </a:ext>
            </a:extLst>
          </p:cNvPr>
          <p:cNvSpPr>
            <a:spLocks noGrp="1"/>
          </p:cNvSpPr>
          <p:nvPr>
            <p:ph type="pic" sz="quarter" idx="23" hasCustomPrompt="1"/>
          </p:nvPr>
        </p:nvSpPr>
        <p:spPr>
          <a:xfrm>
            <a:off x="1551364" y="4186831"/>
            <a:ext cx="887413" cy="889000"/>
          </a:xfrm>
        </p:spPr>
        <p:txBody>
          <a:bodyPr>
            <a:normAutofit/>
          </a:bodyPr>
          <a:lstStyle>
            <a:lvl1pPr marL="0" indent="0">
              <a:buNone/>
              <a:defRPr sz="1000"/>
            </a:lvl1pPr>
          </a:lstStyle>
          <a:p>
            <a:r>
              <a:rPr lang="en-US"/>
              <a:t>ICON</a:t>
            </a:r>
          </a:p>
        </p:txBody>
      </p:sp>
      <p:sp>
        <p:nvSpPr>
          <p:cNvPr id="59" name="Picture Placeholder 34">
            <a:extLst>
              <a:ext uri="{FF2B5EF4-FFF2-40B4-BE49-F238E27FC236}">
                <a16:creationId xmlns:a16="http://schemas.microsoft.com/office/drawing/2014/main" id="{E846108A-BBFA-4FDA-9BAA-78AA09FEF2B1}"/>
              </a:ext>
            </a:extLst>
          </p:cNvPr>
          <p:cNvSpPr>
            <a:spLocks noGrp="1"/>
          </p:cNvSpPr>
          <p:nvPr>
            <p:ph type="pic" sz="quarter" idx="24" hasCustomPrompt="1"/>
          </p:nvPr>
        </p:nvSpPr>
        <p:spPr>
          <a:xfrm>
            <a:off x="762501" y="306053"/>
            <a:ext cx="887413" cy="889000"/>
          </a:xfrm>
        </p:spPr>
        <p:txBody>
          <a:bodyPr>
            <a:normAutofit/>
          </a:bodyPr>
          <a:lstStyle>
            <a:lvl1pPr marL="0" indent="0">
              <a:buNone/>
              <a:defRPr sz="1000"/>
            </a:lvl1pPr>
          </a:lstStyle>
          <a:p>
            <a:r>
              <a:rPr lang="en-US"/>
              <a:t>ICON</a:t>
            </a:r>
          </a:p>
        </p:txBody>
      </p:sp>
      <p:sp>
        <p:nvSpPr>
          <p:cNvPr id="60" name="Picture Placeholder 34">
            <a:extLst>
              <a:ext uri="{FF2B5EF4-FFF2-40B4-BE49-F238E27FC236}">
                <a16:creationId xmlns:a16="http://schemas.microsoft.com/office/drawing/2014/main" id="{06FACEF4-EC76-40B1-ABAB-DFB9AB1C6F8C}"/>
              </a:ext>
            </a:extLst>
          </p:cNvPr>
          <p:cNvSpPr>
            <a:spLocks noGrp="1"/>
          </p:cNvSpPr>
          <p:nvPr>
            <p:ph type="pic" sz="quarter" idx="25" hasCustomPrompt="1"/>
          </p:nvPr>
        </p:nvSpPr>
        <p:spPr>
          <a:xfrm>
            <a:off x="5103465" y="5749817"/>
            <a:ext cx="887413" cy="889000"/>
          </a:xfrm>
        </p:spPr>
        <p:txBody>
          <a:bodyPr>
            <a:normAutofit/>
          </a:bodyPr>
          <a:lstStyle>
            <a:lvl1pPr marL="0" indent="0">
              <a:buNone/>
              <a:defRPr sz="1000"/>
            </a:lvl1pPr>
          </a:lstStyle>
          <a:p>
            <a:r>
              <a:rPr lang="en-US"/>
              <a:t>ICON</a:t>
            </a:r>
          </a:p>
        </p:txBody>
      </p:sp>
      <p:sp>
        <p:nvSpPr>
          <p:cNvPr id="77" name="Text Placeholder 39">
            <a:extLst>
              <a:ext uri="{FF2B5EF4-FFF2-40B4-BE49-F238E27FC236}">
                <a16:creationId xmlns:a16="http://schemas.microsoft.com/office/drawing/2014/main" id="{F9B127AA-A9E2-41AB-8FAE-D787CE0242BD}"/>
              </a:ext>
            </a:extLst>
          </p:cNvPr>
          <p:cNvSpPr>
            <a:spLocks noGrp="1"/>
          </p:cNvSpPr>
          <p:nvPr>
            <p:ph type="body" sz="quarter" idx="26"/>
          </p:nvPr>
        </p:nvSpPr>
        <p:spPr>
          <a:xfrm>
            <a:off x="9710761"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8" name="Text Placeholder 46">
            <a:extLst>
              <a:ext uri="{FF2B5EF4-FFF2-40B4-BE49-F238E27FC236}">
                <a16:creationId xmlns:a16="http://schemas.microsoft.com/office/drawing/2014/main" id="{716BD719-7234-4908-ABBF-43004C9CA957}"/>
              </a:ext>
            </a:extLst>
          </p:cNvPr>
          <p:cNvSpPr>
            <a:spLocks noGrp="1"/>
          </p:cNvSpPr>
          <p:nvPr>
            <p:ph type="body" sz="quarter" idx="27" hasCustomPrompt="1"/>
          </p:nvPr>
        </p:nvSpPr>
        <p:spPr>
          <a:xfrm>
            <a:off x="9710761"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79" name="Text Placeholder 39">
            <a:extLst>
              <a:ext uri="{FF2B5EF4-FFF2-40B4-BE49-F238E27FC236}">
                <a16:creationId xmlns:a16="http://schemas.microsoft.com/office/drawing/2014/main" id="{626608D9-0200-4530-A392-8778E0D04406}"/>
              </a:ext>
            </a:extLst>
          </p:cNvPr>
          <p:cNvSpPr>
            <a:spLocks noGrp="1"/>
          </p:cNvSpPr>
          <p:nvPr>
            <p:ph type="body" sz="quarter" idx="28"/>
          </p:nvPr>
        </p:nvSpPr>
        <p:spPr>
          <a:xfrm>
            <a:off x="6116956"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0" name="Text Placeholder 46">
            <a:extLst>
              <a:ext uri="{FF2B5EF4-FFF2-40B4-BE49-F238E27FC236}">
                <a16:creationId xmlns:a16="http://schemas.microsoft.com/office/drawing/2014/main" id="{752DFA8A-D6FA-4ECD-9E35-F71EA4E99C77}"/>
              </a:ext>
            </a:extLst>
          </p:cNvPr>
          <p:cNvSpPr>
            <a:spLocks noGrp="1"/>
          </p:cNvSpPr>
          <p:nvPr>
            <p:ph type="body" sz="quarter" idx="29" hasCustomPrompt="1"/>
          </p:nvPr>
        </p:nvSpPr>
        <p:spPr>
          <a:xfrm>
            <a:off x="6116956"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1" name="Text Placeholder 39">
            <a:extLst>
              <a:ext uri="{FF2B5EF4-FFF2-40B4-BE49-F238E27FC236}">
                <a16:creationId xmlns:a16="http://schemas.microsoft.com/office/drawing/2014/main" id="{CF686D19-A348-4080-A966-C34BC802E272}"/>
              </a:ext>
            </a:extLst>
          </p:cNvPr>
          <p:cNvSpPr>
            <a:spLocks noGrp="1"/>
          </p:cNvSpPr>
          <p:nvPr>
            <p:ph type="body" sz="quarter" idx="30"/>
          </p:nvPr>
        </p:nvSpPr>
        <p:spPr>
          <a:xfrm>
            <a:off x="6116956"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2" name="Text Placeholder 46">
            <a:extLst>
              <a:ext uri="{FF2B5EF4-FFF2-40B4-BE49-F238E27FC236}">
                <a16:creationId xmlns:a16="http://schemas.microsoft.com/office/drawing/2014/main" id="{60735320-27D8-4F8E-A024-598776C9D1C3}"/>
              </a:ext>
            </a:extLst>
          </p:cNvPr>
          <p:cNvSpPr>
            <a:spLocks noGrp="1"/>
          </p:cNvSpPr>
          <p:nvPr>
            <p:ph type="body" sz="quarter" idx="31" hasCustomPrompt="1"/>
          </p:nvPr>
        </p:nvSpPr>
        <p:spPr>
          <a:xfrm>
            <a:off x="6116956"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3" name="Text Placeholder 39">
            <a:extLst>
              <a:ext uri="{FF2B5EF4-FFF2-40B4-BE49-F238E27FC236}">
                <a16:creationId xmlns:a16="http://schemas.microsoft.com/office/drawing/2014/main" id="{EAAFD4E3-0D64-4DC4-AC95-C45ABD2AE6F9}"/>
              </a:ext>
            </a:extLst>
          </p:cNvPr>
          <p:cNvSpPr>
            <a:spLocks noGrp="1"/>
          </p:cNvSpPr>
          <p:nvPr>
            <p:ph type="body" sz="quarter" idx="32"/>
          </p:nvPr>
        </p:nvSpPr>
        <p:spPr>
          <a:xfrm>
            <a:off x="6116956" y="6138282"/>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4" name="Text Placeholder 46">
            <a:extLst>
              <a:ext uri="{FF2B5EF4-FFF2-40B4-BE49-F238E27FC236}">
                <a16:creationId xmlns:a16="http://schemas.microsoft.com/office/drawing/2014/main" id="{4E33188F-DB97-4480-8F80-07EABC10A011}"/>
              </a:ext>
            </a:extLst>
          </p:cNvPr>
          <p:cNvSpPr>
            <a:spLocks noGrp="1"/>
          </p:cNvSpPr>
          <p:nvPr>
            <p:ph type="body" sz="quarter" idx="33" hasCustomPrompt="1"/>
          </p:nvPr>
        </p:nvSpPr>
        <p:spPr>
          <a:xfrm>
            <a:off x="6116956" y="5750417"/>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5" name="Text Placeholder 39">
            <a:extLst>
              <a:ext uri="{FF2B5EF4-FFF2-40B4-BE49-F238E27FC236}">
                <a16:creationId xmlns:a16="http://schemas.microsoft.com/office/drawing/2014/main" id="{72308068-AAC7-4C44-AAF1-B2E1EC218C53}"/>
              </a:ext>
            </a:extLst>
          </p:cNvPr>
          <p:cNvSpPr>
            <a:spLocks noGrp="1"/>
          </p:cNvSpPr>
          <p:nvPr>
            <p:ph type="body" sz="quarter" idx="34"/>
          </p:nvPr>
        </p:nvSpPr>
        <p:spPr>
          <a:xfrm>
            <a:off x="2553374"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6" name="Text Placeholder 46">
            <a:extLst>
              <a:ext uri="{FF2B5EF4-FFF2-40B4-BE49-F238E27FC236}">
                <a16:creationId xmlns:a16="http://schemas.microsoft.com/office/drawing/2014/main" id="{0601897E-1B17-49DA-9E03-BCE007BD9ACC}"/>
              </a:ext>
            </a:extLst>
          </p:cNvPr>
          <p:cNvSpPr>
            <a:spLocks noGrp="1"/>
          </p:cNvSpPr>
          <p:nvPr>
            <p:ph type="body" sz="quarter" idx="35" hasCustomPrompt="1"/>
          </p:nvPr>
        </p:nvSpPr>
        <p:spPr>
          <a:xfrm>
            <a:off x="2553374"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7" name="Text Placeholder 39">
            <a:extLst>
              <a:ext uri="{FF2B5EF4-FFF2-40B4-BE49-F238E27FC236}">
                <a16:creationId xmlns:a16="http://schemas.microsoft.com/office/drawing/2014/main" id="{19CE1DF1-96AA-415F-9715-D5354F419B53}"/>
              </a:ext>
            </a:extLst>
          </p:cNvPr>
          <p:cNvSpPr>
            <a:spLocks noGrp="1"/>
          </p:cNvSpPr>
          <p:nvPr>
            <p:ph type="body" sz="quarter" idx="36"/>
          </p:nvPr>
        </p:nvSpPr>
        <p:spPr>
          <a:xfrm>
            <a:off x="2553374"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8" name="Text Placeholder 46">
            <a:extLst>
              <a:ext uri="{FF2B5EF4-FFF2-40B4-BE49-F238E27FC236}">
                <a16:creationId xmlns:a16="http://schemas.microsoft.com/office/drawing/2014/main" id="{9F9535F2-A766-44AF-9AD3-51BA2C6F2ED8}"/>
              </a:ext>
            </a:extLst>
          </p:cNvPr>
          <p:cNvSpPr>
            <a:spLocks noGrp="1"/>
          </p:cNvSpPr>
          <p:nvPr>
            <p:ph type="body" sz="quarter" idx="37" hasCustomPrompt="1"/>
          </p:nvPr>
        </p:nvSpPr>
        <p:spPr>
          <a:xfrm>
            <a:off x="2553374"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9" name="Text Placeholder 39">
            <a:extLst>
              <a:ext uri="{FF2B5EF4-FFF2-40B4-BE49-F238E27FC236}">
                <a16:creationId xmlns:a16="http://schemas.microsoft.com/office/drawing/2014/main" id="{15177575-6B71-4584-8E0B-D151D973200D}"/>
              </a:ext>
            </a:extLst>
          </p:cNvPr>
          <p:cNvSpPr>
            <a:spLocks noGrp="1"/>
          </p:cNvSpPr>
          <p:nvPr>
            <p:ph type="body" sz="quarter" idx="38"/>
          </p:nvPr>
        </p:nvSpPr>
        <p:spPr>
          <a:xfrm>
            <a:off x="1749692" y="814919"/>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90" name="Text Placeholder 46">
            <a:extLst>
              <a:ext uri="{FF2B5EF4-FFF2-40B4-BE49-F238E27FC236}">
                <a16:creationId xmlns:a16="http://schemas.microsoft.com/office/drawing/2014/main" id="{FC7F0546-1415-48CA-8E73-91D3480ED57D}"/>
              </a:ext>
            </a:extLst>
          </p:cNvPr>
          <p:cNvSpPr>
            <a:spLocks noGrp="1"/>
          </p:cNvSpPr>
          <p:nvPr>
            <p:ph type="body" sz="quarter" idx="39" hasCustomPrompt="1"/>
          </p:nvPr>
        </p:nvSpPr>
        <p:spPr>
          <a:xfrm>
            <a:off x="1749692" y="411976"/>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2" name="Title 1">
            <a:extLst>
              <a:ext uri="{FF2B5EF4-FFF2-40B4-BE49-F238E27FC236}">
                <a16:creationId xmlns:a16="http://schemas.microsoft.com/office/drawing/2014/main" id="{AA017577-965B-4F93-A2EE-44D638A8C60A}"/>
              </a:ext>
            </a:extLst>
          </p:cNvPr>
          <p:cNvSpPr>
            <a:spLocks noGrp="1"/>
          </p:cNvSpPr>
          <p:nvPr>
            <p:ph type="title"/>
          </p:nvPr>
        </p:nvSpPr>
        <p:spPr>
          <a:xfrm>
            <a:off x="5753098" y="457200"/>
            <a:ext cx="6096001" cy="601662"/>
          </a:xfrm>
        </p:spPr>
        <p:txBody>
          <a:bodyPr/>
          <a:lstStyle>
            <a:lvl1pPr algn="r">
              <a:defRPr/>
            </a:lvl1pPr>
          </a:lstStyle>
          <a:p>
            <a:r>
              <a:rPr lang="en-US"/>
              <a:t>Click to edit Master title style</a:t>
            </a:r>
          </a:p>
        </p:txBody>
      </p:sp>
    </p:spTree>
    <p:extLst>
      <p:ext uri="{BB962C8B-B14F-4D97-AF65-F5344CB8AC3E}">
        <p14:creationId xmlns:p14="http://schemas.microsoft.com/office/powerpoint/2010/main" val="1290619176"/>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72">
          <p15:clr>
            <a:srgbClr val="5ACBF0"/>
          </p15:clr>
        </p15:guide>
        <p15:guide id="6" pos="2064">
          <p15:clr>
            <a:srgbClr val="5ACBF0"/>
          </p15:clr>
        </p15:guide>
        <p15:guide id="7" pos="1776">
          <p15:clr>
            <a:srgbClr val="5ACBF0"/>
          </p15:clr>
        </p15:guide>
        <p15:guide id="8" pos="5616">
          <p15:clr>
            <a:srgbClr val="5ACBF0"/>
          </p15:clr>
        </p15:guide>
        <p15:guide id="9" pos="5928">
          <p15:clr>
            <a:srgbClr val="5ACBF0"/>
          </p15:clr>
        </p15:guide>
        <p15:guide id="10" pos="144">
          <p15:clr>
            <a:srgbClr val="5ACBF0"/>
          </p15:clr>
        </p15:guide>
        <p15:guide id="11" orient="horz" pos="4200">
          <p15:clr>
            <a:srgbClr val="5ACBF0"/>
          </p15:clr>
        </p15:guide>
        <p15:guide id="12" pos="7536">
          <p15:clr>
            <a:srgbClr val="5ACBF0"/>
          </p15:clr>
        </p15:guide>
        <p15:guide id="13" orient="horz" pos="144">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Cover 2">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 Month Year</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19999"/>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60928192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7919999" y="0"/>
            <a:ext cx="26518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5040000" y="0"/>
            <a:ext cx="2880000" cy="6858000"/>
          </a:xfrm>
        </p:spPr>
        <p:txBody>
          <a:bodyPr/>
          <a:lstStyle/>
          <a:p>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0" y="0"/>
            <a:ext cx="5040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60001"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1"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8100000" y="3924000"/>
            <a:ext cx="2338228" cy="1062997"/>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360000" y="359999"/>
            <a:ext cx="4500000" cy="512197"/>
          </a:xfrm>
          <a:prstGeom prst="rect">
            <a:avLst/>
          </a:prstGeom>
        </p:spPr>
        <p:txBody>
          <a:bodyPr vert="horz" lIns="0" tIns="0" rIns="0" bIns="0" rtlCol="0" anchor="t"/>
          <a:lstStyle>
            <a:lvl1pPr algn="l">
              <a:defRPr sz="1200">
                <a:solidFill>
                  <a:schemeClr val="bg1"/>
                </a:solidFill>
                <a:latin typeface="Public Sans SemiBold" pitchFamily="2" charset="0"/>
              </a:defRPr>
            </a:lvl1pPr>
          </a:lstStyle>
          <a:p>
            <a:r>
              <a:rPr lang="en-US"/>
              <a:t>Descriptor</a:t>
            </a:r>
            <a:endParaRPr lang="en-AU"/>
          </a:p>
        </p:txBody>
      </p:sp>
    </p:spTree>
    <p:extLst>
      <p:ext uri="{BB962C8B-B14F-4D97-AF65-F5344CB8AC3E}">
        <p14:creationId xmlns:p14="http://schemas.microsoft.com/office/powerpoint/2010/main" val="38459877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Image and pullout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7997" cy="4140000"/>
          </a:xfrm>
        </p:spPr>
        <p:txBody>
          <a:bodyPr>
            <a:no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a:p>
            <a:pPr lvl="1"/>
            <a:r>
              <a:rPr lang="en-US" noProof="0"/>
              <a:t>Second level</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6" cy="360000"/>
          </a:xfrm>
        </p:spPr>
        <p:txBody>
          <a:bodyPr anchor="b">
            <a:noAutofit/>
          </a:bodyPr>
          <a:lstStyle>
            <a:lvl1pPr>
              <a:defRPr sz="1400">
                <a:latin typeface="+mn-lt"/>
              </a:defRPr>
            </a:lvl1pPr>
          </a:lstStyle>
          <a:p>
            <a:pPr lvl="0"/>
            <a:r>
              <a:rPr lang="en-AU" noProof="0"/>
              <a:t>Caption</a:t>
            </a:r>
          </a:p>
        </p:txBody>
      </p:sp>
      <p:sp>
        <p:nvSpPr>
          <p:cNvPr id="2" name="Slide Number Placeholder 1">
            <a:extLst>
              <a:ext uri="{FF2B5EF4-FFF2-40B4-BE49-F238E27FC236}">
                <a16:creationId xmlns:a16="http://schemas.microsoft.com/office/drawing/2014/main" id="{A128877F-C33A-D522-FD46-F348296ACE01}"/>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7961369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One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57F9B-C715-D998-280B-B0490FAB9D0D}"/>
              </a:ext>
            </a:extLst>
          </p:cNvPr>
          <p:cNvSpPr>
            <a:spLocks noGrp="1"/>
          </p:cNvSpPr>
          <p:nvPr>
            <p:ph type="title"/>
          </p:nvPr>
        </p:nvSpPr>
        <p:spPr/>
        <p:txBody>
          <a:bodyPr/>
          <a:lstStyle>
            <a:lvl1pPr>
              <a:defRPr/>
            </a:lvl1pPr>
          </a:lstStyle>
          <a:p>
            <a:r>
              <a:rPr lang="en-US" noProof="0"/>
              <a:t>Click to edit Master title style</a:t>
            </a:r>
            <a:endParaRPr lang="en-AU" noProof="0"/>
          </a:p>
        </p:txBody>
      </p:sp>
      <p:cxnSp>
        <p:nvCxnSpPr>
          <p:cNvPr id="8" name="Straight Connector 7">
            <a:extLst>
              <a:ext uri="{FF2B5EF4-FFF2-40B4-BE49-F238E27FC236}">
                <a16:creationId xmlns:a16="http://schemas.microsoft.com/office/drawing/2014/main" id="{4220CACA-3621-403A-9123-4490A23AF64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33CF678-37C5-4AFF-90FB-A262BBC7A331}"/>
              </a:ext>
            </a:extLst>
          </p:cNvPr>
          <p:cNvSpPr>
            <a:spLocks noGrp="1"/>
          </p:cNvSpPr>
          <p:nvPr>
            <p:ph idx="1"/>
          </p:nvPr>
        </p:nvSpPr>
        <p:spPr>
          <a:xfrm>
            <a:off x="360000" y="1799999"/>
            <a:ext cx="11484000" cy="4320000"/>
          </a:xfrm>
        </p:spPr>
        <p:txBody>
          <a:bodyPr/>
          <a:lstStyle>
            <a:lvl1pPr>
              <a:defRPr>
                <a:latin typeface="+mn-lt"/>
              </a:defRPr>
            </a:lvl1pPr>
            <a:lvl2pPr>
              <a:defRPr/>
            </a:lvl2pPr>
            <a:lvl3pPr>
              <a:defRPr/>
            </a:lvl3pPr>
            <a:lvl4pPr>
              <a:defRPr/>
            </a:lvl4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C1C68106-4483-643D-2F20-EDD5AEDB960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09B0793B-9A9E-76CD-2FEC-E2CDF54AF06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009803357"/>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US" noProof="0"/>
              <a:t>Click to edit Master title style</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360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3489BCDB-A0CC-B54C-ECE2-9EFE4F58BD01}"/>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9862320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889428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ver 3A">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59058AD-7E8E-4068-BD36-787D1C151847}"/>
              </a:ext>
              <a:ext uri="{C183D7F6-B498-43B3-948B-1728B52AA6E4}">
                <adec:decorative xmlns:adec="http://schemas.microsoft.com/office/drawing/2017/decorative" val="1"/>
              </a:ext>
            </a:extLst>
          </p:cNvPr>
          <p:cNvGrpSpPr/>
          <p:nvPr userDrawn="1"/>
        </p:nvGrpSpPr>
        <p:grpSpPr>
          <a:xfrm>
            <a:off x="0" y="219073"/>
            <a:ext cx="12192000" cy="5299900"/>
            <a:chOff x="0" y="219073"/>
            <a:chExt cx="12192000" cy="5299900"/>
          </a:xfrm>
        </p:grpSpPr>
        <p:sp>
          <p:nvSpPr>
            <p:cNvPr id="5" name="Rectangle 4">
              <a:extLst>
                <a:ext uri="{FF2B5EF4-FFF2-40B4-BE49-F238E27FC236}">
                  <a16:creationId xmlns:a16="http://schemas.microsoft.com/office/drawing/2014/main" id="{19686458-5C7B-4718-A5CE-D16BA0806A12}"/>
                </a:ext>
              </a:extLst>
            </p:cNvPr>
            <p:cNvSpPr/>
            <p:nvPr userDrawn="1"/>
          </p:nvSpPr>
          <p:spPr>
            <a:xfrm>
              <a:off x="0" y="219073"/>
              <a:ext cx="12192000" cy="40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latinLnBrk="0"/>
              <a:endParaRPr lang="en-AU"/>
            </a:p>
          </p:txBody>
        </p:sp>
        <p:sp>
          <p:nvSpPr>
            <p:cNvPr id="6" name="Rectangle 5">
              <a:extLst>
                <a:ext uri="{FF2B5EF4-FFF2-40B4-BE49-F238E27FC236}">
                  <a16:creationId xmlns:a16="http://schemas.microsoft.com/office/drawing/2014/main" id="{F50B14A4-35E7-48FA-98BE-AD4CBD763445}"/>
                </a:ext>
              </a:extLst>
            </p:cNvPr>
            <p:cNvSpPr/>
            <p:nvPr userDrawn="1"/>
          </p:nvSpPr>
          <p:spPr>
            <a:xfrm>
              <a:off x="0" y="4287073"/>
              <a:ext cx="12192000" cy="1231900"/>
            </a:xfrm>
            <a:prstGeom prst="rect">
              <a:avLst/>
            </a:prstGeom>
            <a:solidFill>
              <a:srgbClr val="FFF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latinLnBrk="0"/>
              <a:endParaRPr lang="en-AU"/>
            </a:p>
          </p:txBody>
        </p:sp>
      </p:grpSp>
      <p:sp>
        <p:nvSpPr>
          <p:cNvPr id="8" name="Title 7">
            <a:extLst>
              <a:ext uri="{FF2B5EF4-FFF2-40B4-BE49-F238E27FC236}">
                <a16:creationId xmlns:a16="http://schemas.microsoft.com/office/drawing/2014/main" id="{34BD13DE-9FA0-4DA8-B974-CB8F4B629049}"/>
              </a:ext>
            </a:extLst>
          </p:cNvPr>
          <p:cNvSpPr>
            <a:spLocks noGrp="1"/>
          </p:cNvSpPr>
          <p:nvPr>
            <p:ph type="title" hasCustomPrompt="1"/>
          </p:nvPr>
        </p:nvSpPr>
        <p:spPr>
          <a:xfrm>
            <a:off x="369887" y="2374643"/>
            <a:ext cx="7948613" cy="1477328"/>
          </a:xfrm>
        </p:spPr>
        <p:txBody>
          <a:bodyPr/>
          <a:lstStyle>
            <a:lvl1pPr eaLnBrk="0" latinLnBrk="0">
              <a:defRPr sz="4800">
                <a:solidFill>
                  <a:schemeClr val="bg1"/>
                </a:solidFill>
                <a:latin typeface="Public Sans (NSW) Light" pitchFamily="2" charset="0"/>
              </a:defRPr>
            </a:lvl1pPr>
          </a:lstStyle>
          <a:p>
            <a:r>
              <a:rPr lang="en-US"/>
              <a:t>Presentation title</a:t>
            </a:r>
            <a:br>
              <a:rPr lang="en-US"/>
            </a:br>
            <a:r>
              <a:rPr lang="en-US"/>
              <a:t>goes here and here</a:t>
            </a:r>
            <a:endParaRPr lang="en-AU"/>
          </a:p>
        </p:txBody>
      </p:sp>
      <p:cxnSp>
        <p:nvCxnSpPr>
          <p:cNvPr id="9" name="Straight Connector 8">
            <a:extLst>
              <a:ext uri="{FF2B5EF4-FFF2-40B4-BE49-F238E27FC236}">
                <a16:creationId xmlns:a16="http://schemas.microsoft.com/office/drawing/2014/main" id="{0221F89D-D2B7-4489-8C39-FDE105CC66BC}"/>
              </a:ext>
              <a:ext uri="{C183D7F6-B498-43B3-948B-1728B52AA6E4}">
                <adec:decorative xmlns:adec="http://schemas.microsoft.com/office/drawing/2017/decorative" val="1"/>
              </a:ext>
            </a:extLst>
          </p:cNvPr>
          <p:cNvCxnSpPr>
            <a:cxnSpLocks/>
          </p:cNvCxnSpPr>
          <p:nvPr userDrawn="1"/>
        </p:nvCxnSpPr>
        <p:spPr>
          <a:xfrm>
            <a:off x="355598" y="4482081"/>
            <a:ext cx="79848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BDA4B71-04AC-4574-8D9F-E6AA7770F7DD}"/>
              </a:ext>
              <a:ext uri="{C183D7F6-B498-43B3-948B-1728B52AA6E4}">
                <adec:decorative xmlns:adec="http://schemas.microsoft.com/office/drawing/2017/decorative" val="1"/>
              </a:ext>
            </a:extLst>
          </p:cNvPr>
          <p:cNvCxnSpPr>
            <a:cxnSpLocks/>
          </p:cNvCxnSpPr>
          <p:nvPr userDrawn="1"/>
        </p:nvCxnSpPr>
        <p:spPr>
          <a:xfrm>
            <a:off x="8515927" y="4482081"/>
            <a:ext cx="330459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7">
            <a:extLst>
              <a:ext uri="{FF2B5EF4-FFF2-40B4-BE49-F238E27FC236}">
                <a16:creationId xmlns:a16="http://schemas.microsoft.com/office/drawing/2014/main" id="{F39C0937-D915-49A3-8215-56D7BC88B2B3}"/>
              </a:ext>
            </a:extLst>
          </p:cNvPr>
          <p:cNvSpPr>
            <a:spLocks noGrp="1"/>
          </p:cNvSpPr>
          <p:nvPr>
            <p:ph type="body" sz="quarter" idx="12" hasCustomPrompt="1"/>
          </p:nvPr>
        </p:nvSpPr>
        <p:spPr>
          <a:xfrm>
            <a:off x="359569" y="4654444"/>
            <a:ext cx="2955131" cy="307777"/>
          </a:xfrm>
        </p:spPr>
        <p:txBody>
          <a:bodyPr wrap="square">
            <a:spAutoFit/>
          </a:bodyPr>
          <a:lstStyle>
            <a:lvl1pPr eaLnBrk="0" latinLnBrk="0">
              <a:spcBef>
                <a:spcPts val="0"/>
              </a:spcBef>
              <a:spcAft>
                <a:spcPts val="0"/>
              </a:spcAft>
              <a:defRPr b="0">
                <a:solidFill>
                  <a:schemeClr val="tx1"/>
                </a:solidFill>
                <a:latin typeface="Public Sans (NSW) Light" pitchFamily="2" charset="0"/>
              </a:defRPr>
            </a:lvl1pPr>
          </a:lstStyle>
          <a:p>
            <a:pPr lvl="0"/>
            <a:r>
              <a:rPr lang="en-US"/>
              <a:t>Subtitle here and here</a:t>
            </a:r>
          </a:p>
        </p:txBody>
      </p:sp>
      <p:sp>
        <p:nvSpPr>
          <p:cNvPr id="13" name="Text Placeholder 20">
            <a:extLst>
              <a:ext uri="{FF2B5EF4-FFF2-40B4-BE49-F238E27FC236}">
                <a16:creationId xmlns:a16="http://schemas.microsoft.com/office/drawing/2014/main" id="{F1B39545-3F28-4332-908C-95CAA8EE74F4}"/>
              </a:ext>
            </a:extLst>
          </p:cNvPr>
          <p:cNvSpPr>
            <a:spLocks noGrp="1"/>
          </p:cNvSpPr>
          <p:nvPr>
            <p:ph type="body" sz="quarter" idx="13" hasCustomPrompt="1"/>
          </p:nvPr>
        </p:nvSpPr>
        <p:spPr>
          <a:xfrm>
            <a:off x="3860800" y="4654550"/>
            <a:ext cx="4032250" cy="461665"/>
          </a:xfrm>
        </p:spPr>
        <p:txBody>
          <a:bodyPr wrap="square">
            <a:spAutoFit/>
          </a:bodyPr>
          <a:lstStyle>
            <a:lvl1pPr eaLnBrk="0" latinLnBrk="0">
              <a:spcBef>
                <a:spcPts val="0"/>
              </a:spcBef>
              <a:spcAft>
                <a:spcPts val="0"/>
              </a:spcAft>
              <a:defRPr sz="1500" b="0">
                <a:solidFill>
                  <a:schemeClr val="tx1"/>
                </a:solidFill>
                <a:latin typeface="Public Sans (NSW) Light" pitchFamily="2" charset="0"/>
              </a:defRPr>
            </a:lvl1pPr>
          </a:lstStyle>
          <a:p>
            <a:pPr lvl="0"/>
            <a:r>
              <a:rPr lang="en-US"/>
              <a:t>Name Surname, Division </a:t>
            </a:r>
          </a:p>
          <a:p>
            <a:pPr lvl="0"/>
            <a:r>
              <a:rPr lang="en-US"/>
              <a:t>January 2022</a:t>
            </a:r>
            <a:endParaRPr lang="en-AU"/>
          </a:p>
        </p:txBody>
      </p:sp>
      <p:sp>
        <p:nvSpPr>
          <p:cNvPr id="14" name="Text Placeholder 22">
            <a:extLst>
              <a:ext uri="{FF2B5EF4-FFF2-40B4-BE49-F238E27FC236}">
                <a16:creationId xmlns:a16="http://schemas.microsoft.com/office/drawing/2014/main" id="{9609DAFC-480F-4E98-9114-03B77A0E385A}"/>
              </a:ext>
            </a:extLst>
          </p:cNvPr>
          <p:cNvSpPr>
            <a:spLocks noGrp="1"/>
          </p:cNvSpPr>
          <p:nvPr>
            <p:ph type="body" sz="quarter" idx="14" hasCustomPrompt="1"/>
          </p:nvPr>
        </p:nvSpPr>
        <p:spPr>
          <a:xfrm>
            <a:off x="8515927" y="4654550"/>
            <a:ext cx="3305175" cy="230832"/>
          </a:xfrm>
        </p:spPr>
        <p:txBody>
          <a:bodyPr wrap="square">
            <a:spAutoFit/>
          </a:bodyPr>
          <a:lstStyle>
            <a:lvl1pPr eaLnBrk="0" latinLnBrk="0">
              <a:spcBef>
                <a:spcPts val="0"/>
              </a:spcBef>
              <a:spcAft>
                <a:spcPts val="0"/>
              </a:spcAft>
              <a:defRPr sz="1500" b="0">
                <a:solidFill>
                  <a:schemeClr val="tx1"/>
                </a:solidFill>
                <a:latin typeface="Public Sans (NSW) Light" pitchFamily="2" charset="0"/>
              </a:defRPr>
            </a:lvl1pPr>
          </a:lstStyle>
          <a:p>
            <a:pPr lvl="0"/>
            <a:r>
              <a:rPr lang="en-US"/>
              <a:t>transport.nsw.gov.au</a:t>
            </a:r>
          </a:p>
        </p:txBody>
      </p:sp>
      <p:cxnSp>
        <p:nvCxnSpPr>
          <p:cNvPr id="15" name="Straight Connector 14">
            <a:extLst>
              <a:ext uri="{FF2B5EF4-FFF2-40B4-BE49-F238E27FC236}">
                <a16:creationId xmlns:a16="http://schemas.microsoft.com/office/drawing/2014/main" id="{8A30DF54-A1D5-440A-8C37-BF2584A6E86F}"/>
              </a:ext>
              <a:ext uri="{C183D7F6-B498-43B3-948B-1728B52AA6E4}">
                <adec:decorative xmlns:adec="http://schemas.microsoft.com/office/drawing/2017/decorative" val="1"/>
              </a:ext>
            </a:extLst>
          </p:cNvPr>
          <p:cNvCxnSpPr/>
          <p:nvPr userDrawn="1"/>
        </p:nvCxnSpPr>
        <p:spPr>
          <a:xfrm flipH="1">
            <a:off x="369888" y="536575"/>
            <a:ext cx="11450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Graphic 17">
            <a:extLst>
              <a:ext uri="{FF2B5EF4-FFF2-40B4-BE49-F238E27FC236}">
                <a16:creationId xmlns:a16="http://schemas.microsoft.com/office/drawing/2014/main" id="{ACF53A06-FDEB-4E1E-952C-BFD084B198FA}"/>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9887" y="5762625"/>
            <a:ext cx="626926" cy="681581"/>
          </a:xfrm>
          <a:prstGeom prst="rect">
            <a:avLst/>
          </a:prstGeom>
        </p:spPr>
      </p:pic>
      <p:pic>
        <p:nvPicPr>
          <p:cNvPr id="20" name="Graphic 19">
            <a:extLst>
              <a:ext uri="{FF2B5EF4-FFF2-40B4-BE49-F238E27FC236}">
                <a16:creationId xmlns:a16="http://schemas.microsoft.com/office/drawing/2014/main" id="{BE6EB7D6-D6BA-40D4-B07D-8B8E6ED42734}"/>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69887" y="536575"/>
            <a:ext cx="1666081" cy="333586"/>
          </a:xfrm>
          <a:prstGeom prst="rect">
            <a:avLst/>
          </a:prstGeom>
        </p:spPr>
      </p:pic>
    </p:spTree>
    <p:extLst>
      <p:ext uri="{BB962C8B-B14F-4D97-AF65-F5344CB8AC3E}">
        <p14:creationId xmlns:p14="http://schemas.microsoft.com/office/powerpoint/2010/main" val="72922327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501B8-D4CF-733F-B86C-B39D9A9B4C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33D42FB-5FC8-D5EA-DD36-765FA0AAD8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E4F19AE-FCDD-A8F9-8A9D-94826E9BE3EF}"/>
              </a:ext>
            </a:extLst>
          </p:cNvPr>
          <p:cNvSpPr>
            <a:spLocks noGrp="1"/>
          </p:cNvSpPr>
          <p:nvPr>
            <p:ph type="dt" sz="half" idx="10"/>
          </p:nvPr>
        </p:nvSpPr>
        <p:spPr/>
        <p:txBody>
          <a:bodyPr/>
          <a:lstStyle/>
          <a:p>
            <a:fld id="{BAE66FB0-F5AD-46A1-93DD-6D266AD394DC}" type="datetimeFigureOut">
              <a:rPr lang="en-AU" smtClean="0"/>
              <a:t>11/09/2025</a:t>
            </a:fld>
            <a:endParaRPr lang="en-AU"/>
          </a:p>
        </p:txBody>
      </p:sp>
      <p:sp>
        <p:nvSpPr>
          <p:cNvPr id="5" name="Footer Placeholder 4">
            <a:extLst>
              <a:ext uri="{FF2B5EF4-FFF2-40B4-BE49-F238E27FC236}">
                <a16:creationId xmlns:a16="http://schemas.microsoft.com/office/drawing/2014/main" id="{B1327DDB-3213-948E-DB61-37F1320C257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46B010B-A8EF-3F3B-323A-4F636558DF9A}"/>
              </a:ext>
            </a:extLst>
          </p:cNvPr>
          <p:cNvSpPr>
            <a:spLocks noGrp="1"/>
          </p:cNvSpPr>
          <p:nvPr>
            <p:ph type="sldNum" sz="quarter" idx="12"/>
          </p:nvPr>
        </p:nvSpPr>
        <p:spPr/>
        <p:txBody>
          <a:bodyPr/>
          <a:lstStyle/>
          <a:p>
            <a:fld id="{40B80F24-3E62-4F74-B811-63A7014DB499}" type="slidenum">
              <a:rPr lang="en-AU" smtClean="0"/>
              <a:t>‹#›</a:t>
            </a:fld>
            <a:endParaRPr lang="en-AU"/>
          </a:p>
        </p:txBody>
      </p:sp>
    </p:spTree>
    <p:extLst>
      <p:ext uri="{BB962C8B-B14F-4D97-AF65-F5344CB8AC3E}">
        <p14:creationId xmlns:p14="http://schemas.microsoft.com/office/powerpoint/2010/main" val="16388726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lvl1pPr>
              <a:defRPr/>
            </a:lvl1pPr>
          </a:lstStyle>
          <a:p>
            <a:r>
              <a:rPr lang="en-US"/>
              <a:t>Click to edit Master title style</a:t>
            </a:r>
            <a:endParaRPr lang="en-GB"/>
          </a:p>
        </p:txBody>
      </p:sp>
      <p:sp>
        <p:nvSpPr>
          <p:cNvPr id="18" name="Text Placeholder 17"/>
          <p:cNvSpPr>
            <a:spLocks noGrp="1"/>
          </p:cNvSpPr>
          <p:nvPr>
            <p:ph type="body" sz="quarter" idx="11"/>
          </p:nvPr>
        </p:nvSpPr>
        <p:spPr>
          <a:xfrm>
            <a:off x="552215" y="1380226"/>
            <a:ext cx="11123848" cy="43822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031502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4" name="Title 13"/>
          <p:cNvSpPr>
            <a:spLocks noGrp="1"/>
          </p:cNvSpPr>
          <p:nvPr>
            <p:ph type="title" hasCustomPrompt="1"/>
          </p:nvPr>
        </p:nvSpPr>
        <p:spPr/>
        <p:txBody>
          <a:bodyPr/>
          <a:lstStyle>
            <a:lvl1pPr>
              <a:defRPr/>
            </a:lvl1pPr>
          </a:lstStyle>
          <a:p>
            <a:r>
              <a:rPr lang="en-GB"/>
              <a:t>Masterbrand Colour Palette</a:t>
            </a:r>
          </a:p>
        </p:txBody>
      </p:sp>
      <p:sp>
        <p:nvSpPr>
          <p:cNvPr id="2" name="TextBox 1">
            <a:extLst>
              <a:ext uri="{FF2B5EF4-FFF2-40B4-BE49-F238E27FC236}">
                <a16:creationId xmlns:a16="http://schemas.microsoft.com/office/drawing/2014/main" id="{5CA75226-7C47-544F-1522-4AB858999D88}"/>
              </a:ext>
            </a:extLst>
          </p:cNvPr>
          <p:cNvSpPr txBox="1"/>
          <p:nvPr userDrawn="1"/>
        </p:nvSpPr>
        <p:spPr>
          <a:xfrm>
            <a:off x="562427" y="1277646"/>
            <a:ext cx="9064651" cy="369332"/>
          </a:xfrm>
          <a:prstGeom prst="rect">
            <a:avLst/>
          </a:prstGeom>
          <a:noFill/>
        </p:spPr>
        <p:txBody>
          <a:bodyPr wrap="square" lIns="0" tIns="0" rIns="0" bIns="0" rtlCol="0">
            <a:spAutoFit/>
          </a:bodyPr>
          <a:lstStyle/>
          <a:p>
            <a:r>
              <a:rPr lang="en-GB" sz="1200"/>
              <a:t>To meet vision impairment accessibility guidelines please use Black text or refer to guidance within each colour. </a:t>
            </a:r>
            <a:br>
              <a:rPr lang="en-GB" sz="1200"/>
            </a:br>
            <a:r>
              <a:rPr lang="en-GB" sz="1200"/>
              <a:t>As a Government agency we need to meet WCAG 2.0 AA accessibility guidelines in all our work.</a:t>
            </a:r>
          </a:p>
        </p:txBody>
      </p:sp>
      <p:pic>
        <p:nvPicPr>
          <p:cNvPr id="3" name="Picture 2">
            <a:extLst>
              <a:ext uri="{FF2B5EF4-FFF2-40B4-BE49-F238E27FC236}">
                <a16:creationId xmlns:a16="http://schemas.microsoft.com/office/drawing/2014/main" id="{D53EE4FF-96AF-037E-8C8B-55D7A33E675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853682" y="2193894"/>
            <a:ext cx="1089822" cy="3796215"/>
          </a:xfrm>
          <a:prstGeom prst="rect">
            <a:avLst/>
          </a:prstGeom>
        </p:spPr>
      </p:pic>
      <p:pic>
        <p:nvPicPr>
          <p:cNvPr id="4" name="Picture 3">
            <a:extLst>
              <a:ext uri="{FF2B5EF4-FFF2-40B4-BE49-F238E27FC236}">
                <a16:creationId xmlns:a16="http://schemas.microsoft.com/office/drawing/2014/main" id="{312C426C-5EF8-D501-78C1-E01BF38AD7CE}"/>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62428" y="2193894"/>
            <a:ext cx="1089822" cy="3796215"/>
          </a:xfrm>
          <a:prstGeom prst="rect">
            <a:avLst/>
          </a:prstGeom>
        </p:spPr>
      </p:pic>
      <p:pic>
        <p:nvPicPr>
          <p:cNvPr id="5" name="Picture 4">
            <a:extLst>
              <a:ext uri="{FF2B5EF4-FFF2-40B4-BE49-F238E27FC236}">
                <a16:creationId xmlns:a16="http://schemas.microsoft.com/office/drawing/2014/main" id="{48320E2B-0169-89DF-7213-D24B25F60D7C}"/>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1697545" y="2193894"/>
            <a:ext cx="1089822" cy="3796215"/>
          </a:xfrm>
          <a:prstGeom prst="rect">
            <a:avLst/>
          </a:prstGeom>
        </p:spPr>
      </p:pic>
      <p:pic>
        <p:nvPicPr>
          <p:cNvPr id="6" name="Picture 5">
            <a:extLst>
              <a:ext uri="{FF2B5EF4-FFF2-40B4-BE49-F238E27FC236}">
                <a16:creationId xmlns:a16="http://schemas.microsoft.com/office/drawing/2014/main" id="{8AC2A58F-D63E-3B12-4415-F2A8624066BA}"/>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3978289" y="2193894"/>
            <a:ext cx="1089822" cy="3796215"/>
          </a:xfrm>
          <a:prstGeom prst="rect">
            <a:avLst/>
          </a:prstGeom>
        </p:spPr>
      </p:pic>
      <p:pic>
        <p:nvPicPr>
          <p:cNvPr id="7" name="Picture 6">
            <a:extLst>
              <a:ext uri="{FF2B5EF4-FFF2-40B4-BE49-F238E27FC236}">
                <a16:creationId xmlns:a16="http://schemas.microsoft.com/office/drawing/2014/main" id="{2A3DFCA9-8832-4811-71F1-E637494796D7}"/>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b="-60"/>
          <a:stretch/>
        </p:blipFill>
        <p:spPr>
          <a:xfrm>
            <a:off x="5102896" y="2193894"/>
            <a:ext cx="1166649" cy="3805905"/>
          </a:xfrm>
          <a:prstGeom prst="rect">
            <a:avLst/>
          </a:prstGeom>
        </p:spPr>
      </p:pic>
      <p:pic>
        <p:nvPicPr>
          <p:cNvPr id="8" name="Picture 7">
            <a:extLst>
              <a:ext uri="{FF2B5EF4-FFF2-40B4-BE49-F238E27FC236}">
                <a16:creationId xmlns:a16="http://schemas.microsoft.com/office/drawing/2014/main" id="{EE478AFE-EF71-4328-D039-D82FB6C5A2DF}"/>
              </a:ext>
            </a:extLst>
          </p:cNvPr>
          <p:cNvPicPr>
            <a:picLocks noChangeAspect="1"/>
          </p:cNvPicPr>
          <p:nvPr userDrawn="1"/>
        </p:nvPicPr>
        <p:blipFill rotWithShape="1">
          <a:blip r:embed="rId7" cstate="print">
            <a:extLst>
              <a:ext uri="{28A0092B-C50C-407E-A947-70E740481C1C}">
                <a14:useLocalDpi xmlns:a14="http://schemas.microsoft.com/office/drawing/2010/main"/>
              </a:ext>
            </a:extLst>
          </a:blip>
          <a:srcRect b="-60"/>
          <a:stretch/>
        </p:blipFill>
        <p:spPr>
          <a:xfrm>
            <a:off x="6216994" y="2193894"/>
            <a:ext cx="1166649" cy="3805905"/>
          </a:xfrm>
          <a:prstGeom prst="rect">
            <a:avLst/>
          </a:prstGeom>
        </p:spPr>
      </p:pic>
      <p:pic>
        <p:nvPicPr>
          <p:cNvPr id="9" name="Picture 8">
            <a:extLst>
              <a:ext uri="{FF2B5EF4-FFF2-40B4-BE49-F238E27FC236}">
                <a16:creationId xmlns:a16="http://schemas.microsoft.com/office/drawing/2014/main" id="{F745D815-BFD7-4B82-FA0F-97652551D0D0}"/>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3540" b="-60"/>
          <a:stretch/>
        </p:blipFill>
        <p:spPr>
          <a:xfrm>
            <a:off x="7394152" y="2193894"/>
            <a:ext cx="1166649" cy="3805905"/>
          </a:xfrm>
          <a:prstGeom prst="rect">
            <a:avLst/>
          </a:prstGeom>
        </p:spPr>
      </p:pic>
      <p:pic>
        <p:nvPicPr>
          <p:cNvPr id="10" name="Picture 9">
            <a:extLst>
              <a:ext uri="{FF2B5EF4-FFF2-40B4-BE49-F238E27FC236}">
                <a16:creationId xmlns:a16="http://schemas.microsoft.com/office/drawing/2014/main" id="{4BDF2BC2-D942-3F5C-683B-48E07A955043}"/>
              </a:ext>
            </a:extLst>
          </p:cNvPr>
          <p:cNvPicPr>
            <a:picLocks noChangeAspect="1"/>
          </p:cNvPicPr>
          <p:nvPr userDrawn="1"/>
        </p:nvPicPr>
        <p:blipFill rotWithShape="1">
          <a:blip r:embed="rId9" cstate="print">
            <a:extLst>
              <a:ext uri="{28A0092B-C50C-407E-A947-70E740481C1C}">
                <a14:useLocalDpi xmlns:a14="http://schemas.microsoft.com/office/drawing/2010/main"/>
              </a:ext>
            </a:extLst>
          </a:blip>
          <a:srcRect l="-3940" b="-60"/>
          <a:stretch/>
        </p:blipFill>
        <p:spPr>
          <a:xfrm>
            <a:off x="8560800" y="2193894"/>
            <a:ext cx="1166649" cy="3805905"/>
          </a:xfrm>
          <a:prstGeom prst="rect">
            <a:avLst/>
          </a:prstGeom>
        </p:spPr>
      </p:pic>
    </p:spTree>
    <p:extLst>
      <p:ext uri="{BB962C8B-B14F-4D97-AF65-F5344CB8AC3E}">
        <p14:creationId xmlns:p14="http://schemas.microsoft.com/office/powerpoint/2010/main" val="4415496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373737"/>
        </a:solidFill>
        <a:effectLst/>
      </p:bgPr>
    </p:bg>
    <p:spTree>
      <p:nvGrpSpPr>
        <p:cNvPr id="1" name=""/>
        <p:cNvGrpSpPr/>
        <p:nvPr/>
      </p:nvGrpSpPr>
      <p:grpSpPr>
        <a:xfrm>
          <a:off x="0" y="0"/>
          <a:ext cx="0" cy="0"/>
          <a:chOff x="0" y="0"/>
          <a:chExt cx="0" cy="0"/>
        </a:xfrm>
      </p:grpSpPr>
      <p:pic>
        <p:nvPicPr>
          <p:cNvPr id="5" name="Picture 4" descr="A group of people in the woods&#10;&#10;Description automatically generated">
            <a:extLst>
              <a:ext uri="{FF2B5EF4-FFF2-40B4-BE49-F238E27FC236}">
                <a16:creationId xmlns:a16="http://schemas.microsoft.com/office/drawing/2014/main" id="{59164665-D3D7-8479-F0D1-88BF0CB8194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4625" r="4104"/>
          <a:stretch/>
        </p:blipFill>
        <p:spPr>
          <a:xfrm>
            <a:off x="0" y="-7407"/>
            <a:ext cx="5573361" cy="6858000"/>
          </a:xfrm>
          <a:prstGeom prst="rect">
            <a:avLst/>
          </a:prstGeom>
        </p:spPr>
      </p:pic>
      <p:sp>
        <p:nvSpPr>
          <p:cNvPr id="2" name="Title 1">
            <a:extLst>
              <a:ext uri="{FF2B5EF4-FFF2-40B4-BE49-F238E27FC236}">
                <a16:creationId xmlns:a16="http://schemas.microsoft.com/office/drawing/2014/main" id="{33CB7640-7ED7-12AC-2E70-445478F67EA0}"/>
              </a:ext>
            </a:extLst>
          </p:cNvPr>
          <p:cNvSpPr>
            <a:spLocks noGrp="1"/>
          </p:cNvSpPr>
          <p:nvPr>
            <p:ph type="ctrTitle" hasCustomPrompt="1"/>
          </p:nvPr>
        </p:nvSpPr>
        <p:spPr>
          <a:xfrm>
            <a:off x="5746404" y="790577"/>
            <a:ext cx="5745378" cy="2387600"/>
          </a:xfrm>
        </p:spPr>
        <p:txBody>
          <a:bodyPr anchor="b">
            <a:noAutofit/>
          </a:bodyPr>
          <a:lstStyle>
            <a:lvl1pPr algn="l">
              <a:defRPr sz="4269">
                <a:solidFill>
                  <a:schemeClr val="bg1"/>
                </a:solidFill>
              </a:defRPr>
            </a:lvl1pPr>
          </a:lstStyle>
          <a:p>
            <a:r>
              <a:rPr lang="en-AU" b="1" spc="31">
                <a:latin typeface="Roboto Condensed" panose="02000000000000000000" pitchFamily="2" charset="0"/>
                <a:ea typeface="Roboto Condensed" panose="02000000000000000000" pitchFamily="2" charset="0"/>
                <a:cs typeface="Roboto Condensed" panose="02000000000000000000" pitchFamily="2" charset="0"/>
              </a:rPr>
              <a:t>TAFE NSW </a:t>
            </a:r>
            <a:br>
              <a:rPr lang="en-AU" b="1" spc="31">
                <a:latin typeface="Roboto Condensed" panose="02000000000000000000" pitchFamily="2" charset="0"/>
                <a:ea typeface="Roboto Condensed" panose="02000000000000000000" pitchFamily="2" charset="0"/>
                <a:cs typeface="Roboto Condensed" panose="02000000000000000000" pitchFamily="2" charset="0"/>
              </a:rPr>
            </a:br>
            <a: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t>ASSET MANAGEMENT </a:t>
            </a:r>
            <a:b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br>
            <a: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t>FRAMEWORK</a:t>
            </a:r>
            <a:endParaRPr lang="en-US"/>
          </a:p>
        </p:txBody>
      </p:sp>
      <p:sp>
        <p:nvSpPr>
          <p:cNvPr id="3" name="Subtitle 2">
            <a:extLst>
              <a:ext uri="{FF2B5EF4-FFF2-40B4-BE49-F238E27FC236}">
                <a16:creationId xmlns:a16="http://schemas.microsoft.com/office/drawing/2014/main" id="{070EC397-8C40-12C1-6C91-BC7FD071B959}"/>
              </a:ext>
            </a:extLst>
          </p:cNvPr>
          <p:cNvSpPr>
            <a:spLocks noGrp="1"/>
          </p:cNvSpPr>
          <p:nvPr>
            <p:ph type="subTitle" idx="1" hasCustomPrompt="1"/>
          </p:nvPr>
        </p:nvSpPr>
        <p:spPr>
          <a:xfrm>
            <a:off x="5746403" y="3665824"/>
            <a:ext cx="4558722" cy="1655762"/>
          </a:xfrm>
        </p:spPr>
        <p:txBody>
          <a:bodyPr>
            <a:noAutofit/>
          </a:bodyPr>
          <a:lstStyle>
            <a:lvl1pPr marL="0" indent="0" algn="l">
              <a:buNone/>
              <a:defRPr sz="2399" spc="31" baseline="0">
                <a:solidFill>
                  <a:schemeClr val="bg1"/>
                </a:solidFill>
              </a:defRPr>
            </a:lvl1pPr>
            <a:lvl2pPr marL="457173" indent="0" algn="ctr">
              <a:buNone/>
              <a:defRPr sz="1999"/>
            </a:lvl2pPr>
            <a:lvl3pPr marL="914347" indent="0" algn="ctr">
              <a:buNone/>
              <a:defRPr sz="1799"/>
            </a:lvl3pPr>
            <a:lvl4pPr marL="1371519" indent="0" algn="ctr">
              <a:buNone/>
              <a:defRPr sz="1599"/>
            </a:lvl4pPr>
            <a:lvl5pPr marL="1828693" indent="0" algn="ctr">
              <a:buNone/>
              <a:defRPr sz="1599"/>
            </a:lvl5pPr>
            <a:lvl6pPr marL="2285866" indent="0" algn="ctr">
              <a:buNone/>
              <a:defRPr sz="1599"/>
            </a:lvl6pPr>
            <a:lvl7pPr marL="2743040" indent="0" algn="ctr">
              <a:buNone/>
              <a:defRPr sz="1599"/>
            </a:lvl7pPr>
            <a:lvl8pPr marL="3200213" indent="0" algn="ctr">
              <a:buNone/>
              <a:defRPr sz="1599"/>
            </a:lvl8pPr>
            <a:lvl9pPr marL="3657387" indent="0" algn="ctr">
              <a:buNone/>
              <a:defRPr sz="1599"/>
            </a:lvl9pPr>
          </a:lstStyle>
          <a:p>
            <a:pPr marL="0" indent="0">
              <a:buNone/>
            </a:pPr>
            <a:r>
              <a:rPr lang="en-AU" sz="2399" b="1">
                <a:latin typeface="Roboto Condensed" panose="02000000000000000000" pitchFamily="2" charset="0"/>
                <a:ea typeface="Roboto Condensed" panose="02000000000000000000" pitchFamily="2" charset="0"/>
                <a:cs typeface="Roboto Condensed" panose="02000000000000000000" pitchFamily="2" charset="0"/>
              </a:rPr>
              <a:t>OVERVIEW</a:t>
            </a:r>
          </a:p>
        </p:txBody>
      </p:sp>
      <p:sp>
        <p:nvSpPr>
          <p:cNvPr id="7" name="Rectangle 6">
            <a:extLst>
              <a:ext uri="{FF2B5EF4-FFF2-40B4-BE49-F238E27FC236}">
                <a16:creationId xmlns:a16="http://schemas.microsoft.com/office/drawing/2014/main" id="{A4E32BC1-56D6-2127-6C9C-6F51E6B90769}"/>
              </a:ext>
            </a:extLst>
          </p:cNvPr>
          <p:cNvSpPr/>
          <p:nvPr userDrawn="1"/>
        </p:nvSpPr>
        <p:spPr>
          <a:xfrm>
            <a:off x="11798434" y="0"/>
            <a:ext cx="393567" cy="3384878"/>
          </a:xfrm>
          <a:prstGeom prst="rect">
            <a:avLst/>
          </a:prstGeom>
          <a:solidFill>
            <a:srgbClr val="3FD5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cxnSp>
        <p:nvCxnSpPr>
          <p:cNvPr id="8" name="Straight Connector">
            <a:extLst>
              <a:ext uri="{FF2B5EF4-FFF2-40B4-BE49-F238E27FC236}">
                <a16:creationId xmlns:a16="http://schemas.microsoft.com/office/drawing/2014/main" id="{3962C6D3-812D-C155-E239-D54F0373DD76}"/>
              </a:ext>
              <a:ext uri="{C183D7F6-B498-43B3-948B-1728B52AA6E4}">
                <adec:decorative xmlns:adec="http://schemas.microsoft.com/office/drawing/2017/decorative" val="1"/>
              </a:ext>
            </a:extLst>
          </p:cNvPr>
          <p:cNvCxnSpPr>
            <a:cxnSpLocks/>
          </p:cNvCxnSpPr>
          <p:nvPr userDrawn="1"/>
        </p:nvCxnSpPr>
        <p:spPr>
          <a:xfrm>
            <a:off x="5857617" y="3384882"/>
            <a:ext cx="4558720" cy="0"/>
          </a:xfrm>
          <a:prstGeom prst="line">
            <a:avLst/>
          </a:prstGeom>
          <a:ln w="19050">
            <a:solidFill>
              <a:srgbClr val="3FD5AE"/>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7457447F-180C-11D7-A0DB-781B641EEB46}"/>
              </a:ext>
            </a:extLst>
          </p:cNvPr>
          <p:cNvSpPr>
            <a:spLocks noGrp="1"/>
          </p:cNvSpPr>
          <p:nvPr>
            <p:ph type="body" sz="quarter" idx="12" hasCustomPrompt="1"/>
          </p:nvPr>
        </p:nvSpPr>
        <p:spPr>
          <a:xfrm>
            <a:off x="5783474" y="6027650"/>
            <a:ext cx="4148137" cy="328612"/>
          </a:xfrm>
        </p:spPr>
        <p:txBody>
          <a:bodyPr>
            <a:noAutofit/>
          </a:bodyPr>
          <a:lstStyle>
            <a:lvl1pPr marL="0" indent="0">
              <a:buNone/>
              <a:defRPr sz="1400">
                <a:solidFill>
                  <a:srgbClr val="01A887"/>
                </a:solidFill>
              </a:defRPr>
            </a:lvl1pPr>
            <a:lvl2pPr marL="457173" indent="0">
              <a:buFont typeface="Arial" panose="020B0604020202020204" pitchFamily="34" charset="0"/>
              <a:buNone/>
              <a:defRPr/>
            </a:lvl2pPr>
          </a:lstStyle>
          <a:p>
            <a:pPr lvl="0"/>
            <a:r>
              <a:rPr lang="en-GB"/>
              <a:t>Name</a:t>
            </a:r>
            <a:endParaRPr lang="en-US"/>
          </a:p>
        </p:txBody>
      </p:sp>
      <p:sp>
        <p:nvSpPr>
          <p:cNvPr id="17" name="Text Placeholder 14">
            <a:extLst>
              <a:ext uri="{FF2B5EF4-FFF2-40B4-BE49-F238E27FC236}">
                <a16:creationId xmlns:a16="http://schemas.microsoft.com/office/drawing/2014/main" id="{DE82372B-AF44-58DF-22F7-CB4C136EF22B}"/>
              </a:ext>
            </a:extLst>
          </p:cNvPr>
          <p:cNvSpPr>
            <a:spLocks noGrp="1"/>
          </p:cNvSpPr>
          <p:nvPr>
            <p:ph type="body" sz="quarter" idx="13" hasCustomPrompt="1"/>
          </p:nvPr>
        </p:nvSpPr>
        <p:spPr>
          <a:xfrm>
            <a:off x="5783473" y="6392864"/>
            <a:ext cx="4148137" cy="328612"/>
          </a:xfrm>
        </p:spPr>
        <p:txBody>
          <a:bodyPr>
            <a:noAutofit/>
          </a:bodyPr>
          <a:lstStyle>
            <a:lvl1pPr marL="0" indent="0">
              <a:buNone/>
              <a:defRPr sz="1400">
                <a:solidFill>
                  <a:srgbClr val="01A887"/>
                </a:solidFill>
              </a:defRPr>
            </a:lvl1pPr>
            <a:lvl2pPr marL="457173" indent="0">
              <a:buFont typeface="Arial" panose="020B0604020202020204" pitchFamily="34" charset="0"/>
              <a:buNone/>
              <a:defRPr/>
            </a:lvl2pPr>
          </a:lstStyle>
          <a:p>
            <a:pPr lvl="0"/>
            <a:fld id="{AD29D557-7383-2C42-8756-892696913C55}" type="datetime2">
              <a:rPr lang="en-AU" smtClean="0"/>
              <a:t>Wednesday, 21 June 2023</a:t>
            </a:fld>
            <a:endParaRPr lang="en-US"/>
          </a:p>
        </p:txBody>
      </p:sp>
      <p:pic>
        <p:nvPicPr>
          <p:cNvPr id="12" name="Graphic 11">
            <a:extLst>
              <a:ext uri="{FF2B5EF4-FFF2-40B4-BE49-F238E27FC236}">
                <a16:creationId xmlns:a16="http://schemas.microsoft.com/office/drawing/2014/main" id="{ABC1E21F-58B7-217F-1D52-0BA7E88611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028009" y="6280520"/>
            <a:ext cx="1770424" cy="429194"/>
          </a:xfrm>
          <a:prstGeom prst="rect">
            <a:avLst/>
          </a:prstGeom>
        </p:spPr>
      </p:pic>
    </p:spTree>
    <p:extLst>
      <p:ext uri="{BB962C8B-B14F-4D97-AF65-F5344CB8AC3E}">
        <p14:creationId xmlns:p14="http://schemas.microsoft.com/office/powerpoint/2010/main" val="18702845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X_Content +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D35B30-FD44-A238-52EF-1D4120DE790D}"/>
              </a:ext>
            </a:extLst>
          </p:cNvPr>
          <p:cNvSpPr>
            <a:spLocks noGrp="1"/>
          </p:cNvSpPr>
          <p:nvPr>
            <p:ph idx="1"/>
          </p:nvPr>
        </p:nvSpPr>
        <p:spPr>
          <a:xfrm>
            <a:off x="8260892"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7ACA45F-A599-07E5-43D0-70AE9C03A23D}"/>
              </a:ext>
            </a:extLst>
          </p:cNvPr>
          <p:cNvSpPr>
            <a:spLocks noGrp="1"/>
          </p:cNvSpPr>
          <p:nvPr>
            <p:ph type="body" sz="half" idx="2"/>
          </p:nvPr>
        </p:nvSpPr>
        <p:spPr>
          <a:xfrm>
            <a:off x="839788" y="1605727"/>
            <a:ext cx="10514011" cy="402956"/>
          </a:xfrm>
        </p:spPr>
        <p:txBody>
          <a:bodyPr>
            <a:noAutofit/>
          </a:bodyPr>
          <a:lstStyle>
            <a:lvl1pPr marL="0" indent="0">
              <a:lnSpc>
                <a:spcPct val="100000"/>
              </a:lnSpc>
              <a:buNone/>
              <a:defRPr sz="1200" b="0" i="0" spc="0">
                <a:solidFill>
                  <a:srgbClr val="373737"/>
                </a:solidFill>
                <a:latin typeface="Roboto Condensed Light" panose="02000000000000000000" pitchFamily="2" charset="0"/>
                <a:ea typeface="Roboto Condensed Light" panose="02000000000000000000" pitchFamily="2" charset="0"/>
              </a:defRPr>
            </a:lvl1pPr>
            <a:lvl2pPr marL="457173" indent="0">
              <a:buNone/>
              <a:defRPr sz="1400"/>
            </a:lvl2pPr>
            <a:lvl3pPr marL="914347" indent="0">
              <a:buNone/>
              <a:defRPr sz="1200"/>
            </a:lvl3pPr>
            <a:lvl4pPr marL="1371519" indent="0">
              <a:buNone/>
              <a:defRPr sz="1000"/>
            </a:lvl4pPr>
            <a:lvl5pPr marL="1828693" indent="0">
              <a:buNone/>
              <a:defRPr sz="1000"/>
            </a:lvl5pPr>
            <a:lvl6pPr marL="2285866" indent="0">
              <a:buNone/>
              <a:defRPr sz="1000"/>
            </a:lvl6pPr>
            <a:lvl7pPr marL="2743040" indent="0">
              <a:buNone/>
              <a:defRPr sz="1000"/>
            </a:lvl7pPr>
            <a:lvl8pPr marL="3200213" indent="0">
              <a:buNone/>
              <a:defRPr sz="1000"/>
            </a:lvl8pPr>
            <a:lvl9pPr marL="3657387" indent="0">
              <a:buNone/>
              <a:defRPr sz="1000"/>
            </a:lvl9pPr>
          </a:lstStyle>
          <a:p>
            <a:pPr lvl="0"/>
            <a:r>
              <a:rPr lang="en-GB"/>
              <a:t>Click to edit Master text styles</a:t>
            </a:r>
          </a:p>
        </p:txBody>
      </p:sp>
      <p:sp>
        <p:nvSpPr>
          <p:cNvPr id="2" name="Content Placeholder 2">
            <a:extLst>
              <a:ext uri="{FF2B5EF4-FFF2-40B4-BE49-F238E27FC236}">
                <a16:creationId xmlns:a16="http://schemas.microsoft.com/office/drawing/2014/main" id="{D64CA6F5-FF85-1299-5CBA-C05A2BFDC22B}"/>
              </a:ext>
            </a:extLst>
          </p:cNvPr>
          <p:cNvSpPr>
            <a:spLocks noGrp="1"/>
          </p:cNvSpPr>
          <p:nvPr>
            <p:ph idx="10"/>
          </p:nvPr>
        </p:nvSpPr>
        <p:spPr>
          <a:xfrm>
            <a:off x="4548753"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2">
            <a:extLst>
              <a:ext uri="{FF2B5EF4-FFF2-40B4-BE49-F238E27FC236}">
                <a16:creationId xmlns:a16="http://schemas.microsoft.com/office/drawing/2014/main" id="{5418B2CC-C459-6CEA-06E5-D94230B93D37}"/>
              </a:ext>
            </a:extLst>
          </p:cNvPr>
          <p:cNvSpPr>
            <a:spLocks noGrp="1"/>
          </p:cNvSpPr>
          <p:nvPr>
            <p:ph idx="11"/>
          </p:nvPr>
        </p:nvSpPr>
        <p:spPr>
          <a:xfrm>
            <a:off x="836612"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Date Placeholder 3">
            <a:extLst>
              <a:ext uri="{FF2B5EF4-FFF2-40B4-BE49-F238E27FC236}">
                <a16:creationId xmlns:a16="http://schemas.microsoft.com/office/drawing/2014/main" id="{20AAF51C-945E-DD12-62BC-B9FCB77CFE93}"/>
              </a:ext>
            </a:extLst>
          </p:cNvPr>
          <p:cNvSpPr>
            <a:spLocks noGrp="1"/>
          </p:cNvSpPr>
          <p:nvPr>
            <p:ph type="dt" sz="half" idx="12"/>
          </p:nvPr>
        </p:nvSpPr>
        <p:spPr>
          <a:xfrm>
            <a:off x="838199" y="6356351"/>
            <a:ext cx="2743200" cy="365125"/>
          </a:xfrm>
          <a:prstGeom prst="rect">
            <a:avLst/>
          </a:prstGeom>
        </p:spPr>
        <p:txBody>
          <a:bodyPr anchor="ctr"/>
          <a:lstStyle>
            <a:lvl1pPr>
              <a:defRPr sz="1000" b="0" i="0">
                <a:solidFill>
                  <a:srgbClr val="373737"/>
                </a:solidFill>
                <a:latin typeface="Roboto Condensed" panose="02000000000000000000" pitchFamily="2" charset="0"/>
                <a:ea typeface="Roboto Condensed" panose="02000000000000000000" pitchFamily="2" charset="0"/>
              </a:defRPr>
            </a:lvl1pPr>
          </a:lstStyle>
          <a:p>
            <a:fld id="{838189AB-2E91-1A40-B4F3-92609A991AC8}" type="datetime2">
              <a:rPr lang="en-AU" smtClean="0"/>
              <a:pPr/>
              <a:t>Thursday, 11 September 2025</a:t>
            </a:fld>
            <a:endParaRPr lang="en-US"/>
          </a:p>
        </p:txBody>
      </p:sp>
      <p:sp>
        <p:nvSpPr>
          <p:cNvPr id="12" name="Slide Number Placeholder 5">
            <a:extLst>
              <a:ext uri="{FF2B5EF4-FFF2-40B4-BE49-F238E27FC236}">
                <a16:creationId xmlns:a16="http://schemas.microsoft.com/office/drawing/2014/main" id="{48C4E9AA-F3E9-6AAE-8495-980DA88BA4D2}"/>
              </a:ext>
            </a:extLst>
          </p:cNvPr>
          <p:cNvSpPr>
            <a:spLocks noGrp="1"/>
          </p:cNvSpPr>
          <p:nvPr>
            <p:ph type="sldNum" sz="quarter" idx="13"/>
          </p:nvPr>
        </p:nvSpPr>
        <p:spPr>
          <a:xfrm>
            <a:off x="11353800" y="6356351"/>
            <a:ext cx="547225" cy="365125"/>
          </a:xfrm>
          <a:prstGeom prst="rect">
            <a:avLst/>
          </a:prstGeom>
        </p:spPr>
        <p:txBody>
          <a:bodyPr anchor="ctr"/>
          <a:lstStyle>
            <a:lvl1pPr algn="ctr">
              <a:defRPr sz="1000">
                <a:solidFill>
                  <a:srgbClr val="373737"/>
                </a:solidFill>
              </a:defRPr>
            </a:lvl1pPr>
          </a:lstStyle>
          <a:p>
            <a:fld id="{44CA1BD5-99DA-104E-BF48-6E01988469C2}" type="slidenum">
              <a:rPr lang="en-US" smtClean="0"/>
              <a:pPr/>
              <a:t>‹#›</a:t>
            </a:fld>
            <a:endParaRPr lang="en-US"/>
          </a:p>
        </p:txBody>
      </p:sp>
      <p:cxnSp>
        <p:nvCxnSpPr>
          <p:cNvPr id="13" name="Straight Connector">
            <a:extLst>
              <a:ext uri="{FF2B5EF4-FFF2-40B4-BE49-F238E27FC236}">
                <a16:creationId xmlns:a16="http://schemas.microsoft.com/office/drawing/2014/main" id="{82665B54-3013-9ABC-FC8D-BC8FAAE62DA2}"/>
              </a:ext>
              <a:ext uri="{C183D7F6-B498-43B3-948B-1728B52AA6E4}">
                <adec:decorative xmlns:adec="http://schemas.microsoft.com/office/drawing/2017/decorative" val="1"/>
              </a:ext>
            </a:extLst>
          </p:cNvPr>
          <p:cNvCxnSpPr>
            <a:cxnSpLocks/>
          </p:cNvCxnSpPr>
          <p:nvPr userDrawn="1"/>
        </p:nvCxnSpPr>
        <p:spPr>
          <a:xfrm>
            <a:off x="838201" y="6280330"/>
            <a:ext cx="10515599" cy="0"/>
          </a:xfrm>
          <a:prstGeom prst="line">
            <a:avLst/>
          </a:prstGeom>
          <a:ln w="19050">
            <a:solidFill>
              <a:srgbClr val="373737"/>
            </a:solidFill>
          </a:ln>
        </p:spPr>
        <p:style>
          <a:lnRef idx="1">
            <a:schemeClr val="accent1"/>
          </a:lnRef>
          <a:fillRef idx="0">
            <a:schemeClr val="accent1"/>
          </a:fillRef>
          <a:effectRef idx="0">
            <a:schemeClr val="accent1"/>
          </a:effectRef>
          <a:fontRef idx="minor">
            <a:schemeClr val="tx1"/>
          </a:fontRef>
        </p:style>
      </p:cxnSp>
      <p:pic>
        <p:nvPicPr>
          <p:cNvPr id="14" name="Graphic 13">
            <a:extLst>
              <a:ext uri="{FF2B5EF4-FFF2-40B4-BE49-F238E27FC236}">
                <a16:creationId xmlns:a16="http://schemas.microsoft.com/office/drawing/2014/main" id="{52DBE13A-E9AD-4BAA-74EB-DAECD8295D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028010" y="6365665"/>
            <a:ext cx="1325790" cy="311360"/>
          </a:xfrm>
          <a:prstGeom prst="rect">
            <a:avLst/>
          </a:prstGeom>
        </p:spPr>
      </p:pic>
      <p:sp>
        <p:nvSpPr>
          <p:cNvPr id="15" name="Title 7">
            <a:extLst>
              <a:ext uri="{FF2B5EF4-FFF2-40B4-BE49-F238E27FC236}">
                <a16:creationId xmlns:a16="http://schemas.microsoft.com/office/drawing/2014/main" id="{0C598F19-0B4C-098C-773A-DDA4CE09DDE5}"/>
              </a:ext>
            </a:extLst>
          </p:cNvPr>
          <p:cNvSpPr>
            <a:spLocks noGrp="1"/>
          </p:cNvSpPr>
          <p:nvPr>
            <p:ph type="title"/>
          </p:nvPr>
        </p:nvSpPr>
        <p:spPr>
          <a:xfrm>
            <a:off x="838201" y="606288"/>
            <a:ext cx="4544833" cy="1084401"/>
          </a:xfrm>
        </p:spPr>
        <p:txBody>
          <a:bodyPr/>
          <a:lstStyle>
            <a:lvl1pPr>
              <a:defRPr>
                <a:solidFill>
                  <a:srgbClr val="373737"/>
                </a:solidFill>
              </a:defRPr>
            </a:lvl1pPr>
          </a:lstStyle>
          <a:p>
            <a:r>
              <a:rPr lang="en-GB"/>
              <a:t>Click to edit Master title style</a:t>
            </a:r>
            <a:endParaRPr lang="en-US"/>
          </a:p>
        </p:txBody>
      </p:sp>
    </p:spTree>
    <p:extLst>
      <p:ext uri="{BB962C8B-B14F-4D97-AF65-F5344CB8AC3E}">
        <p14:creationId xmlns:p14="http://schemas.microsoft.com/office/powerpoint/2010/main" val="685010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0" y="0"/>
            <a:ext cx="712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7112926" y="0"/>
            <a:ext cx="3708000" cy="6858000"/>
          </a:xfrm>
        </p:spPr>
        <p:txBody>
          <a:bodyPr/>
          <a:lstStyle/>
          <a:p>
            <a:endParaRPr lang="en-AU"/>
          </a:p>
        </p:txBody>
      </p:sp>
      <p:sp>
        <p:nvSpPr>
          <p:cNvPr id="2" name="Title 1"/>
          <p:cNvSpPr>
            <a:spLocks noGrp="1"/>
          </p:cNvSpPr>
          <p:nvPr>
            <p:ph type="ctrTitle" hasCustomPrompt="1"/>
          </p:nvPr>
        </p:nvSpPr>
        <p:spPr>
          <a:xfrm>
            <a:off x="540000"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5220000" y="3960000"/>
            <a:ext cx="1892926" cy="1176813"/>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54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540000" y="359999"/>
            <a:ext cx="4500000" cy="512197"/>
          </a:xfrm>
          <a:prstGeom prst="rect">
            <a:avLst/>
          </a:prstGeom>
        </p:spPr>
        <p:txBody>
          <a:bodyPr vert="horz" lIns="0" tIns="0" rIns="0" bIns="0" rtlCol="0" anchor="t"/>
          <a:lstStyle>
            <a:lvl1pPr algn="l">
              <a:defRPr sz="1200">
                <a:solidFill>
                  <a:schemeClr val="bg1"/>
                </a:solidFill>
                <a:latin typeface="Public Sans SemiBold" pitchFamily="2" charset="0"/>
              </a:defRPr>
            </a:lvl1pPr>
          </a:lstStyle>
          <a:p>
            <a:r>
              <a:rPr lang="en-US"/>
              <a:t>Descriptor</a:t>
            </a:r>
            <a:endParaRPr lang="en-AU"/>
          </a:p>
        </p:txBody>
      </p:sp>
      <p:cxnSp>
        <p:nvCxnSpPr>
          <p:cNvPr id="12" name="Straight Connector 11">
            <a:extLst>
              <a:ext uri="{FF2B5EF4-FFF2-40B4-BE49-F238E27FC236}">
                <a16:creationId xmlns:a16="http://schemas.microsoft.com/office/drawing/2014/main" id="{3283C022-C11C-47A8-B2C6-38BBC7F57777}"/>
              </a:ext>
            </a:extLst>
          </p:cNvPr>
          <p:cNvCxnSpPr>
            <a:cxnSpLocks/>
          </p:cNvCxnSpPr>
          <p:nvPr userDrawn="1"/>
        </p:nvCxnSpPr>
        <p:spPr>
          <a:xfrm>
            <a:off x="360000" y="360000"/>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29549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Content + Chart">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02693D4D-0B00-D7F9-F6FB-157E165A388B}"/>
              </a:ext>
            </a:extLst>
          </p:cNvPr>
          <p:cNvSpPr/>
          <p:nvPr userDrawn="1"/>
        </p:nvSpPr>
        <p:spPr>
          <a:xfrm>
            <a:off x="-194435" y="-551724"/>
            <a:ext cx="5687395" cy="8412480"/>
          </a:xfrm>
          <a:prstGeom prst="roundRect">
            <a:avLst>
              <a:gd name="adj" fmla="val 4102"/>
            </a:avLst>
          </a:prstGeom>
          <a:solidFill>
            <a:srgbClr val="E7E7E8">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3" name="Content Placeholder 2">
            <a:extLst>
              <a:ext uri="{FF2B5EF4-FFF2-40B4-BE49-F238E27FC236}">
                <a16:creationId xmlns:a16="http://schemas.microsoft.com/office/drawing/2014/main" id="{15D35B30-FD44-A238-52EF-1D4120DE790D}"/>
              </a:ext>
            </a:extLst>
          </p:cNvPr>
          <p:cNvSpPr>
            <a:spLocks noGrp="1"/>
          </p:cNvSpPr>
          <p:nvPr>
            <p:ph idx="1"/>
          </p:nvPr>
        </p:nvSpPr>
        <p:spPr>
          <a:xfrm>
            <a:off x="6170212" y="1690688"/>
            <a:ext cx="5185176" cy="4561025"/>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7ACA45F-A599-07E5-43D0-70AE9C03A23D}"/>
              </a:ext>
            </a:extLst>
          </p:cNvPr>
          <p:cNvSpPr>
            <a:spLocks noGrp="1"/>
          </p:cNvSpPr>
          <p:nvPr>
            <p:ph type="body" sz="half" idx="2"/>
          </p:nvPr>
        </p:nvSpPr>
        <p:spPr>
          <a:xfrm>
            <a:off x="839790" y="1690688"/>
            <a:ext cx="3112279" cy="4569706"/>
          </a:xfrm>
        </p:spPr>
        <p:txBody>
          <a:bodyPr>
            <a:noAutofit/>
          </a:bodyPr>
          <a:lstStyle>
            <a:lvl1pPr marL="0" indent="0">
              <a:lnSpc>
                <a:spcPct val="100000"/>
              </a:lnSpc>
              <a:buNone/>
              <a:defRPr sz="1200" b="0" i="0" spc="0">
                <a:solidFill>
                  <a:srgbClr val="373737"/>
                </a:solidFill>
                <a:latin typeface="Roboto Condensed Light" panose="02000000000000000000" pitchFamily="2" charset="0"/>
                <a:ea typeface="Roboto Condensed Light" panose="02000000000000000000" pitchFamily="2" charset="0"/>
              </a:defRPr>
            </a:lvl1pPr>
            <a:lvl2pPr marL="457173" indent="0">
              <a:buNone/>
              <a:defRPr sz="1400"/>
            </a:lvl2pPr>
            <a:lvl3pPr marL="914347" indent="0">
              <a:buNone/>
              <a:defRPr sz="1200"/>
            </a:lvl3pPr>
            <a:lvl4pPr marL="1371519" indent="0">
              <a:buNone/>
              <a:defRPr sz="1000"/>
            </a:lvl4pPr>
            <a:lvl5pPr marL="1828693" indent="0">
              <a:buNone/>
              <a:defRPr sz="1000"/>
            </a:lvl5pPr>
            <a:lvl6pPr marL="2285866" indent="0">
              <a:buNone/>
              <a:defRPr sz="1000"/>
            </a:lvl6pPr>
            <a:lvl7pPr marL="2743040" indent="0">
              <a:buNone/>
              <a:defRPr sz="1000"/>
            </a:lvl7pPr>
            <a:lvl8pPr marL="3200213" indent="0">
              <a:buNone/>
              <a:defRPr sz="1000"/>
            </a:lvl8pPr>
            <a:lvl9pPr marL="3657387" indent="0">
              <a:buNone/>
              <a:defRPr sz="1000"/>
            </a:lvl9pPr>
          </a:lstStyle>
          <a:p>
            <a:pPr lvl="0"/>
            <a:r>
              <a:rPr lang="en-GB"/>
              <a:t>Click to edit Master text styles</a:t>
            </a:r>
          </a:p>
        </p:txBody>
      </p:sp>
      <p:sp>
        <p:nvSpPr>
          <p:cNvPr id="8" name="Title 7">
            <a:extLst>
              <a:ext uri="{FF2B5EF4-FFF2-40B4-BE49-F238E27FC236}">
                <a16:creationId xmlns:a16="http://schemas.microsoft.com/office/drawing/2014/main" id="{1BB0EFD7-254D-9F99-F8EA-772922903661}"/>
              </a:ext>
            </a:extLst>
          </p:cNvPr>
          <p:cNvSpPr>
            <a:spLocks noGrp="1"/>
          </p:cNvSpPr>
          <p:nvPr>
            <p:ph type="title"/>
          </p:nvPr>
        </p:nvSpPr>
        <p:spPr>
          <a:xfrm>
            <a:off x="838201" y="606288"/>
            <a:ext cx="4544833" cy="1084401"/>
          </a:xfrm>
        </p:spPr>
        <p:txBody>
          <a:bodyPr/>
          <a:lstStyle>
            <a:lvl1pPr>
              <a:defRPr>
                <a:solidFill>
                  <a:srgbClr val="373737"/>
                </a:solidFill>
              </a:defRPr>
            </a:lvl1pPr>
          </a:lstStyle>
          <a:p>
            <a:r>
              <a:rPr lang="en-GB"/>
              <a:t>Click to edit Master title style</a:t>
            </a:r>
            <a:endParaRPr lang="en-US"/>
          </a:p>
        </p:txBody>
      </p:sp>
      <p:sp>
        <p:nvSpPr>
          <p:cNvPr id="2" name="Date Placeholder 3">
            <a:extLst>
              <a:ext uri="{FF2B5EF4-FFF2-40B4-BE49-F238E27FC236}">
                <a16:creationId xmlns:a16="http://schemas.microsoft.com/office/drawing/2014/main" id="{B1D17469-921D-F9FE-DE0C-8A7BB097DBFF}"/>
              </a:ext>
            </a:extLst>
          </p:cNvPr>
          <p:cNvSpPr>
            <a:spLocks noGrp="1"/>
          </p:cNvSpPr>
          <p:nvPr>
            <p:ph type="dt" sz="half" idx="10"/>
          </p:nvPr>
        </p:nvSpPr>
        <p:spPr>
          <a:xfrm>
            <a:off x="838199" y="6356351"/>
            <a:ext cx="2743200" cy="365125"/>
          </a:xfrm>
          <a:prstGeom prst="rect">
            <a:avLst/>
          </a:prstGeom>
        </p:spPr>
        <p:txBody>
          <a:bodyPr anchor="ctr"/>
          <a:lstStyle>
            <a:lvl1pPr>
              <a:defRPr sz="1000" b="0" i="0">
                <a:solidFill>
                  <a:srgbClr val="373737"/>
                </a:solidFill>
                <a:latin typeface="Roboto Condensed" panose="02000000000000000000" pitchFamily="2" charset="0"/>
                <a:ea typeface="Roboto Condensed" panose="02000000000000000000" pitchFamily="2" charset="0"/>
              </a:defRPr>
            </a:lvl1pPr>
          </a:lstStyle>
          <a:p>
            <a:fld id="{838189AB-2E91-1A40-B4F3-92609A991AC8}" type="datetime2">
              <a:rPr lang="en-AU" smtClean="0"/>
              <a:pPr/>
              <a:t>Thursday, 11 September 2025</a:t>
            </a:fld>
            <a:endParaRPr lang="en-US"/>
          </a:p>
        </p:txBody>
      </p:sp>
      <p:sp>
        <p:nvSpPr>
          <p:cNvPr id="5" name="Slide Number Placeholder 5">
            <a:extLst>
              <a:ext uri="{FF2B5EF4-FFF2-40B4-BE49-F238E27FC236}">
                <a16:creationId xmlns:a16="http://schemas.microsoft.com/office/drawing/2014/main" id="{20A7014E-94A5-3BFA-8582-875783F41EA8}"/>
              </a:ext>
            </a:extLst>
          </p:cNvPr>
          <p:cNvSpPr>
            <a:spLocks noGrp="1"/>
          </p:cNvSpPr>
          <p:nvPr>
            <p:ph type="sldNum" sz="quarter" idx="12"/>
          </p:nvPr>
        </p:nvSpPr>
        <p:spPr>
          <a:xfrm>
            <a:off x="11353800" y="6356351"/>
            <a:ext cx="547225" cy="365125"/>
          </a:xfrm>
          <a:prstGeom prst="rect">
            <a:avLst/>
          </a:prstGeom>
        </p:spPr>
        <p:txBody>
          <a:bodyPr anchor="ctr"/>
          <a:lstStyle>
            <a:lvl1pPr algn="ctr">
              <a:defRPr sz="1000">
                <a:solidFill>
                  <a:srgbClr val="373737"/>
                </a:solidFill>
              </a:defRPr>
            </a:lvl1pPr>
          </a:lstStyle>
          <a:p>
            <a:fld id="{44CA1BD5-99DA-104E-BF48-6E01988469C2}" type="slidenum">
              <a:rPr lang="en-US" smtClean="0"/>
              <a:pPr/>
              <a:t>‹#›</a:t>
            </a:fld>
            <a:endParaRPr lang="en-US"/>
          </a:p>
        </p:txBody>
      </p:sp>
      <p:cxnSp>
        <p:nvCxnSpPr>
          <p:cNvPr id="6" name="Straight Connector">
            <a:extLst>
              <a:ext uri="{FF2B5EF4-FFF2-40B4-BE49-F238E27FC236}">
                <a16:creationId xmlns:a16="http://schemas.microsoft.com/office/drawing/2014/main" id="{9585992C-BAA7-4EFB-24CF-8A09DEBD7A79}"/>
              </a:ext>
              <a:ext uri="{C183D7F6-B498-43B3-948B-1728B52AA6E4}">
                <adec:decorative xmlns:adec="http://schemas.microsoft.com/office/drawing/2017/decorative" val="1"/>
              </a:ext>
            </a:extLst>
          </p:cNvPr>
          <p:cNvCxnSpPr>
            <a:cxnSpLocks/>
          </p:cNvCxnSpPr>
          <p:nvPr userDrawn="1"/>
        </p:nvCxnSpPr>
        <p:spPr>
          <a:xfrm>
            <a:off x="838201" y="6280330"/>
            <a:ext cx="10515599" cy="0"/>
          </a:xfrm>
          <a:prstGeom prst="line">
            <a:avLst/>
          </a:prstGeom>
          <a:ln w="19050">
            <a:solidFill>
              <a:srgbClr val="373737"/>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7EA6701-5371-1AF1-0EAB-E568135DF6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028010" y="6365665"/>
            <a:ext cx="1325790" cy="311360"/>
          </a:xfrm>
          <a:prstGeom prst="rect">
            <a:avLst/>
          </a:prstGeom>
        </p:spPr>
      </p:pic>
    </p:spTree>
    <p:extLst>
      <p:ext uri="{BB962C8B-B14F-4D97-AF65-F5344CB8AC3E}">
        <p14:creationId xmlns:p14="http://schemas.microsoft.com/office/powerpoint/2010/main" val="27171806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8413" y="2984500"/>
            <a:ext cx="5438109" cy="948871"/>
          </a:xfrm>
        </p:spPr>
        <p:txBody>
          <a:bodyPr lIns="0" anchor="b">
            <a:normAutofit/>
          </a:bodyPr>
          <a:lstStyle>
            <a:lvl1pPr algn="l">
              <a:defRPr sz="2800"/>
            </a:lvl1pPr>
          </a:lstStyle>
          <a:p>
            <a:r>
              <a:rPr lang="en-US"/>
              <a:t>Click to edit Master title style</a:t>
            </a:r>
            <a:endParaRPr lang="en-AU"/>
          </a:p>
        </p:txBody>
      </p:sp>
      <p:sp>
        <p:nvSpPr>
          <p:cNvPr id="3" name="Subtitle 2"/>
          <p:cNvSpPr>
            <a:spLocks noGrp="1"/>
          </p:cNvSpPr>
          <p:nvPr>
            <p:ph type="subTitle" idx="1"/>
          </p:nvPr>
        </p:nvSpPr>
        <p:spPr>
          <a:xfrm>
            <a:off x="6348413" y="4011240"/>
            <a:ext cx="5438109" cy="1003212"/>
          </a:xfrm>
        </p:spPr>
        <p:txBody>
          <a:bodyPr lIns="0"/>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pic>
        <p:nvPicPr>
          <p:cNvPr id="14" name="Picture 13"/>
          <p:cNvPicPr/>
          <p:nvPr userDrawn="1"/>
        </p:nvPicPr>
        <p:blipFill rotWithShape="1">
          <a:blip r:embed="rId2" cstate="print">
            <a:extLst>
              <a:ext uri="{28A0092B-C50C-407E-A947-70E740481C1C}">
                <a14:useLocalDpi xmlns:a14="http://schemas.microsoft.com/office/drawing/2010/main"/>
              </a:ext>
            </a:extLst>
          </a:blip>
          <a:srcRect t="15628"/>
          <a:stretch/>
        </p:blipFill>
        <p:spPr bwMode="auto">
          <a:xfrm>
            <a:off x="6261818" y="2269726"/>
            <a:ext cx="2710815" cy="576580"/>
          </a:xfrm>
          <a:prstGeom prst="rect">
            <a:avLst/>
          </a:prstGeom>
          <a:ln>
            <a:noFill/>
          </a:ln>
          <a:extLst>
            <a:ext uri="{53640926-AAD7-44D8-BBD7-CCE9431645EC}">
              <a14:shadowObscured xmlns:a14="http://schemas.microsoft.com/office/drawing/2010/main"/>
            </a:ext>
          </a:extLst>
        </p:spPr>
      </p:pic>
      <p:sp>
        <p:nvSpPr>
          <p:cNvPr id="8" name="Picture Placeholder 7"/>
          <p:cNvSpPr>
            <a:spLocks noGrp="1"/>
          </p:cNvSpPr>
          <p:nvPr>
            <p:ph type="pic" sz="quarter" idx="12" hasCustomPrompt="1"/>
          </p:nvPr>
        </p:nvSpPr>
        <p:spPr>
          <a:xfrm>
            <a:off x="399257" y="373857"/>
            <a:ext cx="11393487" cy="6110287"/>
          </a:xfrm>
          <a:custGeom>
            <a:avLst/>
            <a:gdLst>
              <a:gd name="connsiteX0" fmla="*/ 0 w 11393487"/>
              <a:gd name="connsiteY0" fmla="*/ 0 h 6110287"/>
              <a:gd name="connsiteX1" fmla="*/ 11393487 w 11393487"/>
              <a:gd name="connsiteY1" fmla="*/ 0 h 6110287"/>
              <a:gd name="connsiteX2" fmla="*/ 11393487 w 11393487"/>
              <a:gd name="connsiteY2" fmla="*/ 1442243 h 6110287"/>
              <a:gd name="connsiteX3" fmla="*/ 5444331 w 11393487"/>
              <a:gd name="connsiteY3" fmla="*/ 1442243 h 6110287"/>
              <a:gd name="connsiteX4" fmla="*/ 5444331 w 11393487"/>
              <a:gd name="connsiteY4" fmla="*/ 4998243 h 6110287"/>
              <a:gd name="connsiteX5" fmla="*/ 11393487 w 11393487"/>
              <a:gd name="connsiteY5" fmla="*/ 4998243 h 6110287"/>
              <a:gd name="connsiteX6" fmla="*/ 11393487 w 11393487"/>
              <a:gd name="connsiteY6" fmla="*/ 6110287 h 6110287"/>
              <a:gd name="connsiteX7" fmla="*/ 0 w 11393487"/>
              <a:gd name="connsiteY7" fmla="*/ 6110287 h 611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93487" h="6110287">
                <a:moveTo>
                  <a:pt x="0" y="0"/>
                </a:moveTo>
                <a:lnTo>
                  <a:pt x="11393487" y="0"/>
                </a:lnTo>
                <a:lnTo>
                  <a:pt x="11393487" y="1442243"/>
                </a:lnTo>
                <a:lnTo>
                  <a:pt x="5444331" y="1442243"/>
                </a:lnTo>
                <a:lnTo>
                  <a:pt x="5444331" y="4998243"/>
                </a:lnTo>
                <a:lnTo>
                  <a:pt x="11393487" y="4998243"/>
                </a:lnTo>
                <a:lnTo>
                  <a:pt x="11393487" y="6110287"/>
                </a:lnTo>
                <a:lnTo>
                  <a:pt x="0" y="6110287"/>
                </a:lnTo>
                <a:close/>
              </a:path>
            </a:pathLst>
          </a:custGeom>
          <a:solidFill>
            <a:schemeClr val="accent1"/>
          </a:solidFill>
        </p:spPr>
        <p:txBody>
          <a:bodyPr wrap="square">
            <a:noAutofit/>
          </a:bodyPr>
          <a:lstStyle>
            <a:lvl1pPr marL="0" indent="0">
              <a:buFontTx/>
              <a:buNone/>
              <a:defRPr baseline="0">
                <a:solidFill>
                  <a:schemeClr val="bg1"/>
                </a:solidFill>
              </a:defRPr>
            </a:lvl1pPr>
          </a:lstStyle>
          <a:p>
            <a:r>
              <a:rPr lang="en-US"/>
              <a:t>Insert picture by clicking on icon or go to Format Shape, Fill, Select Picture or texture fill</a:t>
            </a:r>
            <a:endParaRPr lang="en-AU"/>
          </a:p>
        </p:txBody>
      </p:sp>
      <p:sp>
        <p:nvSpPr>
          <p:cNvPr id="6" name="Rectangle 5"/>
          <p:cNvSpPr/>
          <p:nvPr userDrawn="1"/>
        </p:nvSpPr>
        <p:spPr>
          <a:xfrm>
            <a:off x="6348413" y="2984500"/>
            <a:ext cx="3414712" cy="82550"/>
          </a:xfrm>
          <a:prstGeom prst="rect">
            <a:avLst/>
          </a:prstGeom>
          <a:gradFill flip="none" rotWithShape="1">
            <a:gsLst>
              <a:gs pos="58000">
                <a:srgbClr val="7B185F"/>
              </a:gs>
              <a:gs pos="36000">
                <a:srgbClr val="520FA4"/>
              </a:gs>
              <a:gs pos="1000">
                <a:srgbClr val="006C49"/>
              </a:gs>
              <a:gs pos="18000">
                <a:srgbClr val="0352A1"/>
              </a:gs>
              <a:gs pos="97000">
                <a:srgbClr val="B3610F"/>
              </a:gs>
              <a:gs pos="80000">
                <a:srgbClr val="A420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340120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448050" cy="6858000"/>
          </a:xfrm>
          <a:solidFill>
            <a:schemeClr val="tx2"/>
          </a:solidFill>
        </p:spPr>
        <p:txBody>
          <a:bodyPr lIns="180000" tIns="1800000" rIns="180000" anchor="t">
            <a:normAutofit/>
          </a:bodyPr>
          <a:lstStyle>
            <a:lvl1pPr algn="r">
              <a:defRPr sz="2800">
                <a:solidFill>
                  <a:schemeClr val="bg1"/>
                </a:solidFill>
              </a:defRPr>
            </a:lvl1pPr>
          </a:lstStyle>
          <a:p>
            <a:r>
              <a:rPr lang="en-US"/>
              <a:t>Click to edit Master title style</a:t>
            </a:r>
            <a:endParaRPr lang="en-AU"/>
          </a:p>
        </p:txBody>
      </p:sp>
      <p:sp>
        <p:nvSpPr>
          <p:cNvPr id="3" name="Content Placeholder 2"/>
          <p:cNvSpPr>
            <a:spLocks noGrp="1"/>
          </p:cNvSpPr>
          <p:nvPr>
            <p:ph idx="1"/>
          </p:nvPr>
        </p:nvSpPr>
        <p:spPr>
          <a:xfrm>
            <a:off x="4292600" y="809625"/>
            <a:ext cx="7366000" cy="5211764"/>
          </a:xfrm>
        </p:spPr>
        <p:txBody>
          <a:bodyPr>
            <a:no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6"/>
          <p:cNvSpPr/>
          <p:nvPr userDrawn="1"/>
        </p:nvSpPr>
        <p:spPr>
          <a:xfrm>
            <a:off x="3438002" y="0"/>
            <a:ext cx="54000" cy="6858000"/>
          </a:xfrm>
          <a:prstGeom prst="rect">
            <a:avLst/>
          </a:prstGeom>
          <a:gradFill flip="none" rotWithShape="0">
            <a:gsLst>
              <a:gs pos="58000">
                <a:srgbClr val="7B185F"/>
              </a:gs>
              <a:gs pos="36000">
                <a:srgbClr val="520FA4"/>
              </a:gs>
              <a:gs pos="1000">
                <a:srgbClr val="006C49"/>
              </a:gs>
              <a:gs pos="18000">
                <a:srgbClr val="0352A1"/>
              </a:gs>
              <a:gs pos="97000">
                <a:srgbClr val="B3610F"/>
              </a:gs>
              <a:gs pos="80000">
                <a:srgbClr val="A4201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Slide Number Placeholder 5"/>
          <p:cNvSpPr>
            <a:spLocks noGrp="1"/>
          </p:cNvSpPr>
          <p:nvPr>
            <p:ph type="sldNum" sz="quarter" idx="4"/>
          </p:nvPr>
        </p:nvSpPr>
        <p:spPr>
          <a:xfrm>
            <a:off x="9001506" y="6365787"/>
            <a:ext cx="2743200" cy="135160"/>
          </a:xfrm>
          <a:prstGeom prst="rect">
            <a:avLst/>
          </a:prstGeom>
        </p:spPr>
        <p:txBody>
          <a:bodyPr vert="horz" lIns="0" tIns="0" rIns="0" bIns="0" rtlCol="0" anchor="ctr"/>
          <a:lstStyle>
            <a:lvl1pPr algn="r">
              <a:defRPr sz="900">
                <a:solidFill>
                  <a:schemeClr val="tx1"/>
                </a:solidFill>
              </a:defRPr>
            </a:lvl1pPr>
          </a:lstStyle>
          <a:p>
            <a:r>
              <a:rPr lang="en-AU"/>
              <a:t>Page | </a:t>
            </a:r>
            <a:fld id="{44C18A59-C05E-44E8-882A-B37E0F8E5D18}" type="slidenum">
              <a:rPr lang="en-AU" smtClean="0"/>
              <a:pPr/>
              <a:t>‹#›</a:t>
            </a:fld>
            <a:endParaRPr lang="en-AU"/>
          </a:p>
        </p:txBody>
      </p:sp>
      <p:sp>
        <p:nvSpPr>
          <p:cNvPr id="9" name="Text Placeholder 5"/>
          <p:cNvSpPr>
            <a:spLocks noGrp="1"/>
          </p:cNvSpPr>
          <p:nvPr>
            <p:ph type="body" sz="quarter" idx="10"/>
          </p:nvPr>
        </p:nvSpPr>
        <p:spPr>
          <a:xfrm>
            <a:off x="231750" y="2838452"/>
            <a:ext cx="3162300" cy="3182937"/>
          </a:xfrm>
        </p:spPr>
        <p:txBody>
          <a:bodyPr/>
          <a:lstStyle>
            <a:lvl1pPr>
              <a:buClr>
                <a:schemeClr val="bg1"/>
              </a:buClr>
              <a:defRPr sz="1400">
                <a:solidFill>
                  <a:schemeClr val="bg1"/>
                </a:solidFill>
              </a:defRPr>
            </a:lvl1pPr>
            <a:lvl2pPr marL="447675" indent="-171450">
              <a:buClr>
                <a:schemeClr val="bg1"/>
              </a:buClr>
              <a:buFont typeface="Raleway" panose="020B0503030101060003" pitchFamily="34" charset="0"/>
              <a:buChar char="–"/>
              <a:defRPr sz="1400">
                <a:solidFill>
                  <a:schemeClr val="bg1"/>
                </a:solidFill>
              </a:defRPr>
            </a:lvl2pPr>
            <a:lvl3pPr marL="714375" indent="-228600">
              <a:buClr>
                <a:schemeClr val="bg1"/>
              </a:buClr>
              <a:buFont typeface="Wingdings" panose="05000000000000000000" pitchFamily="2" charset="2"/>
              <a:buChar char="§"/>
              <a:defRPr sz="1400">
                <a:solidFill>
                  <a:schemeClr val="bg1"/>
                </a:solidFill>
              </a:defRPr>
            </a:lvl3pPr>
            <a:lvl4pPr marL="990600" indent="-228600">
              <a:buClr>
                <a:schemeClr val="bg1"/>
              </a:buClr>
              <a:defRPr sz="1400">
                <a:solidFill>
                  <a:schemeClr val="bg1"/>
                </a:solidFill>
              </a:defRPr>
            </a:lvl4pPr>
            <a:lvl5pPr marL="1257300" indent="-228600">
              <a:buClr>
                <a:schemeClr val="bg1"/>
              </a:buCl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9260195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Questions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816100"/>
            <a:ext cx="7315200" cy="2368550"/>
          </a:xfrm>
          <a:solidFill>
            <a:schemeClr val="accent1"/>
          </a:solidFill>
        </p:spPr>
        <p:txBody>
          <a:bodyPr rIns="180000" anchor="ctr">
            <a:noAutofit/>
          </a:bodyPr>
          <a:lstStyle>
            <a:lvl1pPr algn="r">
              <a:lnSpc>
                <a:spcPts val="3600"/>
              </a:lnSpc>
              <a:defRPr sz="2800">
                <a:solidFill>
                  <a:schemeClr val="bg1"/>
                </a:solidFill>
              </a:defRPr>
            </a:lvl1pPr>
          </a:lstStyle>
          <a:p>
            <a:r>
              <a:rPr lang="en-US"/>
              <a:t>Questions</a:t>
            </a:r>
            <a:endParaRPr lang="en-AU"/>
          </a:p>
        </p:txBody>
      </p:sp>
      <p:sp>
        <p:nvSpPr>
          <p:cNvPr id="5" name="Rectangle 4"/>
          <p:cNvSpPr/>
          <p:nvPr userDrawn="1"/>
        </p:nvSpPr>
        <p:spPr>
          <a:xfrm>
            <a:off x="7315200" y="1815850"/>
            <a:ext cx="54000" cy="2368800"/>
          </a:xfrm>
          <a:prstGeom prst="rect">
            <a:avLst/>
          </a:prstGeom>
          <a:gradFill flip="none" rotWithShape="0">
            <a:gsLst>
              <a:gs pos="58000">
                <a:srgbClr val="7B185F"/>
              </a:gs>
              <a:gs pos="36000">
                <a:srgbClr val="520FA4"/>
              </a:gs>
              <a:gs pos="1000">
                <a:srgbClr val="006C49"/>
              </a:gs>
              <a:gs pos="18000">
                <a:srgbClr val="0352A1"/>
              </a:gs>
              <a:gs pos="97000">
                <a:srgbClr val="B3610F"/>
              </a:gs>
              <a:gs pos="80000">
                <a:srgbClr val="A4201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Slide Number Placeholder 5"/>
          <p:cNvSpPr>
            <a:spLocks noGrp="1"/>
          </p:cNvSpPr>
          <p:nvPr>
            <p:ph type="sldNum" sz="quarter" idx="4"/>
          </p:nvPr>
        </p:nvSpPr>
        <p:spPr>
          <a:xfrm>
            <a:off x="9001506" y="6365787"/>
            <a:ext cx="2743200" cy="135160"/>
          </a:xfrm>
          <a:prstGeom prst="rect">
            <a:avLst/>
          </a:prstGeom>
        </p:spPr>
        <p:txBody>
          <a:bodyPr vert="horz" lIns="0" tIns="0" rIns="0" bIns="0" rtlCol="0" anchor="ctr"/>
          <a:lstStyle>
            <a:lvl1pPr algn="r">
              <a:defRPr sz="900">
                <a:solidFill>
                  <a:schemeClr val="tx1"/>
                </a:solidFill>
              </a:defRPr>
            </a:lvl1pPr>
          </a:lstStyle>
          <a:p>
            <a:r>
              <a:rPr lang="en-AU"/>
              <a:t>Page | </a:t>
            </a:r>
            <a:fld id="{44C18A59-C05E-44E8-882A-B37E0F8E5D18}" type="slidenum">
              <a:rPr lang="en-AU" smtClean="0"/>
              <a:pPr/>
              <a:t>‹#›</a:t>
            </a:fld>
            <a:endParaRPr lang="en-AU"/>
          </a:p>
        </p:txBody>
      </p:sp>
      <p:grpSp>
        <p:nvGrpSpPr>
          <p:cNvPr id="7" name="Group 6"/>
          <p:cNvGrpSpPr/>
          <p:nvPr userDrawn="1"/>
        </p:nvGrpSpPr>
        <p:grpSpPr>
          <a:xfrm>
            <a:off x="7585914" y="1919156"/>
            <a:ext cx="4385953" cy="2233275"/>
            <a:chOff x="2658313" y="5847689"/>
            <a:chExt cx="561975" cy="286151"/>
          </a:xfrm>
        </p:grpSpPr>
        <p:grpSp>
          <p:nvGrpSpPr>
            <p:cNvPr id="8" name="Graphic 128">
              <a:extLst>
                <a:ext uri="{FF2B5EF4-FFF2-40B4-BE49-F238E27FC236}">
                  <a16:creationId xmlns:a16="http://schemas.microsoft.com/office/drawing/2014/main" id="{2E3D22FE-BA95-3F4B-8E5C-C82BFCF2B610}"/>
                </a:ext>
              </a:extLst>
            </p:cNvPr>
            <p:cNvGrpSpPr/>
            <p:nvPr/>
          </p:nvGrpSpPr>
          <p:grpSpPr>
            <a:xfrm>
              <a:off x="2849765" y="5847689"/>
              <a:ext cx="181927" cy="221381"/>
              <a:chOff x="2849765" y="5847689"/>
              <a:chExt cx="181927" cy="221381"/>
            </a:xfrm>
            <a:solidFill>
              <a:srgbClr val="8E9AAF"/>
            </a:solidFill>
          </p:grpSpPr>
          <p:sp>
            <p:nvSpPr>
              <p:cNvPr id="20" name="Freeform: Shape 49">
                <a:extLst>
                  <a:ext uri="{FF2B5EF4-FFF2-40B4-BE49-F238E27FC236}">
                    <a16:creationId xmlns:a16="http://schemas.microsoft.com/office/drawing/2014/main" id="{7DBB3B37-C68F-4ED4-8726-519B5A1D2739}"/>
                  </a:ext>
                </a:extLst>
              </p:cNvPr>
              <p:cNvSpPr/>
              <p:nvPr/>
            </p:nvSpPr>
            <p:spPr>
              <a:xfrm>
                <a:off x="2849765" y="5964296"/>
                <a:ext cx="91440" cy="104775"/>
              </a:xfrm>
              <a:custGeom>
                <a:avLst/>
                <a:gdLst>
                  <a:gd name="connsiteX0" fmla="*/ 68580 w 91440"/>
                  <a:gd name="connsiteY0" fmla="*/ 3810 h 104775"/>
                  <a:gd name="connsiteX1" fmla="*/ 88582 w 91440"/>
                  <a:gd name="connsiteY1" fmla="*/ 79057 h 104775"/>
                  <a:gd name="connsiteX2" fmla="*/ 65723 w 91440"/>
                  <a:gd name="connsiteY2" fmla="*/ 47625 h 104775"/>
                  <a:gd name="connsiteX3" fmla="*/ 55245 w 91440"/>
                  <a:gd name="connsiteY3" fmla="*/ 38100 h 104775"/>
                  <a:gd name="connsiteX4" fmla="*/ 41910 w 91440"/>
                  <a:gd name="connsiteY4" fmla="*/ 40005 h 104775"/>
                  <a:gd name="connsiteX5" fmla="*/ 52388 w 91440"/>
                  <a:gd name="connsiteY5" fmla="*/ 9525 h 104775"/>
                  <a:gd name="connsiteX6" fmla="*/ 0 w 91440"/>
                  <a:gd name="connsiteY6" fmla="*/ 104775 h 104775"/>
                  <a:gd name="connsiteX7" fmla="*/ 91440 w 91440"/>
                  <a:gd name="connsiteY7" fmla="*/ 104775 h 104775"/>
                  <a:gd name="connsiteX8" fmla="*/ 91440 w 91440"/>
                  <a:gd name="connsiteY8" fmla="*/ 0 h 104775"/>
                  <a:gd name="connsiteX9" fmla="*/ 68580 w 91440"/>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04775">
                    <a:moveTo>
                      <a:pt x="68580" y="3810"/>
                    </a:moveTo>
                    <a:lnTo>
                      <a:pt x="88582" y="79057"/>
                    </a:lnTo>
                    <a:cubicBezTo>
                      <a:pt x="88582" y="79057"/>
                      <a:pt x="72390" y="59055"/>
                      <a:pt x="65723" y="47625"/>
                    </a:cubicBezTo>
                    <a:cubicBezTo>
                      <a:pt x="59055" y="36195"/>
                      <a:pt x="55245" y="38100"/>
                      <a:pt x="55245" y="38100"/>
                    </a:cubicBezTo>
                    <a:lnTo>
                      <a:pt x="41910" y="40005"/>
                    </a:lnTo>
                    <a:lnTo>
                      <a:pt x="52388" y="9525"/>
                    </a:lnTo>
                    <a:cubicBezTo>
                      <a:pt x="21907" y="26670"/>
                      <a:pt x="0" y="62865"/>
                      <a:pt x="0" y="104775"/>
                    </a:cubicBezTo>
                    <a:lnTo>
                      <a:pt x="91440" y="104775"/>
                    </a:lnTo>
                    <a:lnTo>
                      <a:pt x="91440" y="0"/>
                    </a:lnTo>
                    <a:cubicBezTo>
                      <a:pt x="83820" y="0"/>
                      <a:pt x="76200" y="1905"/>
                      <a:pt x="68580" y="3810"/>
                    </a:cubicBezTo>
                    <a:close/>
                  </a:path>
                </a:pathLst>
              </a:custGeom>
              <a:solidFill>
                <a:srgbClr val="8E9AAF"/>
              </a:solidFill>
              <a:ln w="9525" cap="flat">
                <a:noFill/>
                <a:prstDash val="solid"/>
                <a:miter/>
              </a:ln>
            </p:spPr>
            <p:txBody>
              <a:bodyPr rtlCol="0" anchor="ctr"/>
              <a:lstStyle/>
              <a:p>
                <a:endParaRPr lang="en-AU"/>
              </a:p>
            </p:txBody>
          </p:sp>
          <p:sp>
            <p:nvSpPr>
              <p:cNvPr id="21" name="Freeform: Shape 51">
                <a:extLst>
                  <a:ext uri="{FF2B5EF4-FFF2-40B4-BE49-F238E27FC236}">
                    <a16:creationId xmlns:a16="http://schemas.microsoft.com/office/drawing/2014/main" id="{265429BC-F6A2-4FA5-953A-960638ED67F7}"/>
                  </a:ext>
                </a:extLst>
              </p:cNvPr>
              <p:cNvSpPr/>
              <p:nvPr/>
            </p:nvSpPr>
            <p:spPr>
              <a:xfrm>
                <a:off x="2877388" y="5847689"/>
                <a:ext cx="63817" cy="108986"/>
              </a:xfrm>
              <a:custGeom>
                <a:avLst/>
                <a:gdLst>
                  <a:gd name="connsiteX0" fmla="*/ 38100 w 63817"/>
                  <a:gd name="connsiteY0" fmla="*/ 108987 h 108986"/>
                  <a:gd name="connsiteX1" fmla="*/ 0 w 63817"/>
                  <a:gd name="connsiteY1" fmla="*/ 96604 h 108986"/>
                  <a:gd name="connsiteX2" fmla="*/ 14288 w 63817"/>
                  <a:gd name="connsiteY2" fmla="*/ 51837 h 108986"/>
                  <a:gd name="connsiteX3" fmla="*/ 63818 w 63817"/>
                  <a:gd name="connsiteY3" fmla="*/ 402 h 108986"/>
                  <a:gd name="connsiteX4" fmla="*/ 63818 w 63817"/>
                  <a:gd name="connsiteY4" fmla="*/ 108034 h 108986"/>
                  <a:gd name="connsiteX5" fmla="*/ 38100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38100" y="108987"/>
                    </a:moveTo>
                    <a:cubicBezTo>
                      <a:pt x="7620" y="108987"/>
                      <a:pt x="0" y="96604"/>
                      <a:pt x="0" y="96604"/>
                    </a:cubicBezTo>
                    <a:cubicBezTo>
                      <a:pt x="0" y="96604"/>
                      <a:pt x="20955" y="89937"/>
                      <a:pt x="14288" y="51837"/>
                    </a:cubicBezTo>
                    <a:cubicBezTo>
                      <a:pt x="14288" y="51837"/>
                      <a:pt x="0" y="-5313"/>
                      <a:pt x="63818" y="402"/>
                    </a:cubicBezTo>
                    <a:lnTo>
                      <a:pt x="63818" y="108034"/>
                    </a:lnTo>
                    <a:lnTo>
                      <a:pt x="38100" y="108987"/>
                    </a:lnTo>
                    <a:close/>
                  </a:path>
                </a:pathLst>
              </a:custGeom>
              <a:solidFill>
                <a:srgbClr val="8E9AAF"/>
              </a:solidFill>
              <a:ln w="9525" cap="flat">
                <a:noFill/>
                <a:prstDash val="solid"/>
                <a:miter/>
              </a:ln>
            </p:spPr>
            <p:txBody>
              <a:bodyPr rtlCol="0" anchor="ctr"/>
              <a:lstStyle/>
              <a:p>
                <a:endParaRPr lang="en-AU"/>
              </a:p>
            </p:txBody>
          </p:sp>
          <p:sp>
            <p:nvSpPr>
              <p:cNvPr id="22" name="Freeform: Shape 52">
                <a:extLst>
                  <a:ext uri="{FF2B5EF4-FFF2-40B4-BE49-F238E27FC236}">
                    <a16:creationId xmlns:a16="http://schemas.microsoft.com/office/drawing/2014/main" id="{94F2DC34-01C5-4FB2-96B8-C3B4C6173CB7}"/>
                  </a:ext>
                </a:extLst>
              </p:cNvPr>
              <p:cNvSpPr/>
              <p:nvPr/>
            </p:nvSpPr>
            <p:spPr>
              <a:xfrm>
                <a:off x="2940253" y="5964296"/>
                <a:ext cx="91440" cy="104775"/>
              </a:xfrm>
              <a:custGeom>
                <a:avLst/>
                <a:gdLst>
                  <a:gd name="connsiteX0" fmla="*/ 22860 w 91440"/>
                  <a:gd name="connsiteY0" fmla="*/ 3810 h 104775"/>
                  <a:gd name="connsiteX1" fmla="*/ 2857 w 91440"/>
                  <a:gd name="connsiteY1" fmla="*/ 79057 h 104775"/>
                  <a:gd name="connsiteX2" fmla="*/ 25717 w 91440"/>
                  <a:gd name="connsiteY2" fmla="*/ 47625 h 104775"/>
                  <a:gd name="connsiteX3" fmla="*/ 36195 w 91440"/>
                  <a:gd name="connsiteY3" fmla="*/ 38100 h 104775"/>
                  <a:gd name="connsiteX4" fmla="*/ 49530 w 91440"/>
                  <a:gd name="connsiteY4" fmla="*/ 40005 h 104775"/>
                  <a:gd name="connsiteX5" fmla="*/ 39053 w 91440"/>
                  <a:gd name="connsiteY5" fmla="*/ 9525 h 104775"/>
                  <a:gd name="connsiteX6" fmla="*/ 91440 w 91440"/>
                  <a:gd name="connsiteY6" fmla="*/ 104775 h 104775"/>
                  <a:gd name="connsiteX7" fmla="*/ 0 w 91440"/>
                  <a:gd name="connsiteY7" fmla="*/ 104775 h 104775"/>
                  <a:gd name="connsiteX8" fmla="*/ 0 w 91440"/>
                  <a:gd name="connsiteY8" fmla="*/ 0 h 104775"/>
                  <a:gd name="connsiteX9" fmla="*/ 22860 w 91440"/>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04775">
                    <a:moveTo>
                      <a:pt x="22860" y="3810"/>
                    </a:moveTo>
                    <a:lnTo>
                      <a:pt x="2857" y="79057"/>
                    </a:lnTo>
                    <a:cubicBezTo>
                      <a:pt x="2857" y="79057"/>
                      <a:pt x="19050" y="59055"/>
                      <a:pt x="25717" y="47625"/>
                    </a:cubicBezTo>
                    <a:cubicBezTo>
                      <a:pt x="32385" y="36195"/>
                      <a:pt x="36195" y="38100"/>
                      <a:pt x="36195" y="38100"/>
                    </a:cubicBezTo>
                    <a:lnTo>
                      <a:pt x="49530" y="40005"/>
                    </a:lnTo>
                    <a:lnTo>
                      <a:pt x="39053" y="9525"/>
                    </a:lnTo>
                    <a:cubicBezTo>
                      <a:pt x="69533" y="26670"/>
                      <a:pt x="91440" y="62865"/>
                      <a:pt x="91440" y="104775"/>
                    </a:cubicBezTo>
                    <a:lnTo>
                      <a:pt x="0" y="104775"/>
                    </a:lnTo>
                    <a:lnTo>
                      <a:pt x="0" y="0"/>
                    </a:lnTo>
                    <a:cubicBezTo>
                      <a:pt x="7620" y="0"/>
                      <a:pt x="15240" y="1905"/>
                      <a:pt x="22860" y="3810"/>
                    </a:cubicBezTo>
                    <a:close/>
                  </a:path>
                </a:pathLst>
              </a:custGeom>
              <a:solidFill>
                <a:srgbClr val="8E9AAF"/>
              </a:solidFill>
              <a:ln w="9525" cap="flat">
                <a:noFill/>
                <a:prstDash val="solid"/>
                <a:miter/>
              </a:ln>
            </p:spPr>
            <p:txBody>
              <a:bodyPr rtlCol="0" anchor="ctr"/>
              <a:lstStyle/>
              <a:p>
                <a:endParaRPr lang="en-AU"/>
              </a:p>
            </p:txBody>
          </p:sp>
          <p:sp>
            <p:nvSpPr>
              <p:cNvPr id="23" name="Freeform: Shape 53">
                <a:extLst>
                  <a:ext uri="{FF2B5EF4-FFF2-40B4-BE49-F238E27FC236}">
                    <a16:creationId xmlns:a16="http://schemas.microsoft.com/office/drawing/2014/main" id="{CB053DFD-CFA6-441A-8BA8-7F4D61C042B0}"/>
                  </a:ext>
                </a:extLst>
              </p:cNvPr>
              <p:cNvSpPr/>
              <p:nvPr/>
            </p:nvSpPr>
            <p:spPr>
              <a:xfrm>
                <a:off x="2941205" y="5847689"/>
                <a:ext cx="63817" cy="108986"/>
              </a:xfrm>
              <a:custGeom>
                <a:avLst/>
                <a:gdLst>
                  <a:gd name="connsiteX0" fmla="*/ 25718 w 63817"/>
                  <a:gd name="connsiteY0" fmla="*/ 108987 h 108986"/>
                  <a:gd name="connsiteX1" fmla="*/ 63818 w 63817"/>
                  <a:gd name="connsiteY1" fmla="*/ 96604 h 108986"/>
                  <a:gd name="connsiteX2" fmla="*/ 49530 w 63817"/>
                  <a:gd name="connsiteY2" fmla="*/ 51837 h 108986"/>
                  <a:gd name="connsiteX3" fmla="*/ 0 w 63817"/>
                  <a:gd name="connsiteY3" fmla="*/ 402 h 108986"/>
                  <a:gd name="connsiteX4" fmla="*/ 0 w 63817"/>
                  <a:gd name="connsiteY4" fmla="*/ 108034 h 108986"/>
                  <a:gd name="connsiteX5" fmla="*/ 25718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25718" y="108987"/>
                    </a:moveTo>
                    <a:cubicBezTo>
                      <a:pt x="56197" y="108987"/>
                      <a:pt x="63818" y="96604"/>
                      <a:pt x="63818" y="96604"/>
                    </a:cubicBezTo>
                    <a:cubicBezTo>
                      <a:pt x="63818" y="96604"/>
                      <a:pt x="42863" y="89937"/>
                      <a:pt x="49530" y="51837"/>
                    </a:cubicBezTo>
                    <a:cubicBezTo>
                      <a:pt x="49530" y="51837"/>
                      <a:pt x="63818" y="-5313"/>
                      <a:pt x="0" y="402"/>
                    </a:cubicBezTo>
                    <a:lnTo>
                      <a:pt x="0" y="108034"/>
                    </a:lnTo>
                    <a:lnTo>
                      <a:pt x="25718" y="108987"/>
                    </a:lnTo>
                    <a:close/>
                  </a:path>
                </a:pathLst>
              </a:custGeom>
              <a:solidFill>
                <a:srgbClr val="8E9AAF"/>
              </a:solidFill>
              <a:ln w="9525" cap="flat">
                <a:noFill/>
                <a:prstDash val="solid"/>
                <a:miter/>
              </a:ln>
            </p:spPr>
            <p:txBody>
              <a:bodyPr rtlCol="0" anchor="ctr"/>
              <a:lstStyle/>
              <a:p>
                <a:endParaRPr lang="en-AU"/>
              </a:p>
            </p:txBody>
          </p:sp>
        </p:grpSp>
        <p:grpSp>
          <p:nvGrpSpPr>
            <p:cNvPr id="9" name="Graphic 128">
              <a:extLst>
                <a:ext uri="{FF2B5EF4-FFF2-40B4-BE49-F238E27FC236}">
                  <a16:creationId xmlns:a16="http://schemas.microsoft.com/office/drawing/2014/main" id="{2E3D22FE-BA95-3F4B-8E5C-C82BFCF2B610}"/>
                </a:ext>
              </a:extLst>
            </p:cNvPr>
            <p:cNvGrpSpPr/>
            <p:nvPr/>
          </p:nvGrpSpPr>
          <p:grpSpPr>
            <a:xfrm>
              <a:off x="2661170" y="5847689"/>
              <a:ext cx="180974" cy="221382"/>
              <a:chOff x="2661170" y="5847689"/>
              <a:chExt cx="180974" cy="221382"/>
            </a:xfrm>
            <a:solidFill>
              <a:srgbClr val="8E9AAF"/>
            </a:solidFill>
          </p:grpSpPr>
          <p:sp>
            <p:nvSpPr>
              <p:cNvPr id="16" name="Freeform: Shape 55">
                <a:extLst>
                  <a:ext uri="{FF2B5EF4-FFF2-40B4-BE49-F238E27FC236}">
                    <a16:creationId xmlns:a16="http://schemas.microsoft.com/office/drawing/2014/main" id="{48E5DB08-3FC8-421E-8DB0-C3CD40283A2D}"/>
                  </a:ext>
                </a:extLst>
              </p:cNvPr>
              <p:cNvSpPr/>
              <p:nvPr/>
            </p:nvSpPr>
            <p:spPr>
              <a:xfrm>
                <a:off x="2661170" y="5964296"/>
                <a:ext cx="91439" cy="104775"/>
              </a:xfrm>
              <a:custGeom>
                <a:avLst/>
                <a:gdLst>
                  <a:gd name="connsiteX0" fmla="*/ 68580 w 91439"/>
                  <a:gd name="connsiteY0" fmla="*/ 3810 h 104775"/>
                  <a:gd name="connsiteX1" fmla="*/ 88583 w 91439"/>
                  <a:gd name="connsiteY1" fmla="*/ 79057 h 104775"/>
                  <a:gd name="connsiteX2" fmla="*/ 65723 w 91439"/>
                  <a:gd name="connsiteY2" fmla="*/ 47625 h 104775"/>
                  <a:gd name="connsiteX3" fmla="*/ 55245 w 91439"/>
                  <a:gd name="connsiteY3" fmla="*/ 38100 h 104775"/>
                  <a:gd name="connsiteX4" fmla="*/ 41910 w 91439"/>
                  <a:gd name="connsiteY4" fmla="*/ 40005 h 104775"/>
                  <a:gd name="connsiteX5" fmla="*/ 52388 w 91439"/>
                  <a:gd name="connsiteY5" fmla="*/ 9525 h 104775"/>
                  <a:gd name="connsiteX6" fmla="*/ 0 w 91439"/>
                  <a:gd name="connsiteY6" fmla="*/ 104775 h 104775"/>
                  <a:gd name="connsiteX7" fmla="*/ 91440 w 91439"/>
                  <a:gd name="connsiteY7" fmla="*/ 104775 h 104775"/>
                  <a:gd name="connsiteX8" fmla="*/ 91440 w 91439"/>
                  <a:gd name="connsiteY8" fmla="*/ 0 h 104775"/>
                  <a:gd name="connsiteX9" fmla="*/ 6858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68580" y="3810"/>
                    </a:moveTo>
                    <a:lnTo>
                      <a:pt x="88583" y="79057"/>
                    </a:lnTo>
                    <a:cubicBezTo>
                      <a:pt x="88583" y="79057"/>
                      <a:pt x="72390" y="59055"/>
                      <a:pt x="65723" y="47625"/>
                    </a:cubicBezTo>
                    <a:cubicBezTo>
                      <a:pt x="59055" y="36195"/>
                      <a:pt x="55245" y="38100"/>
                      <a:pt x="55245" y="38100"/>
                    </a:cubicBezTo>
                    <a:lnTo>
                      <a:pt x="41910" y="40005"/>
                    </a:lnTo>
                    <a:lnTo>
                      <a:pt x="52388" y="9525"/>
                    </a:lnTo>
                    <a:cubicBezTo>
                      <a:pt x="21908" y="26670"/>
                      <a:pt x="0" y="62865"/>
                      <a:pt x="0" y="104775"/>
                    </a:cubicBezTo>
                    <a:lnTo>
                      <a:pt x="91440" y="104775"/>
                    </a:lnTo>
                    <a:lnTo>
                      <a:pt x="91440" y="0"/>
                    </a:lnTo>
                    <a:cubicBezTo>
                      <a:pt x="83820" y="0"/>
                      <a:pt x="76200" y="1905"/>
                      <a:pt x="68580" y="3810"/>
                    </a:cubicBezTo>
                    <a:close/>
                  </a:path>
                </a:pathLst>
              </a:custGeom>
              <a:solidFill>
                <a:srgbClr val="8E9AAF"/>
              </a:solidFill>
              <a:ln w="9525" cap="flat">
                <a:noFill/>
                <a:prstDash val="solid"/>
                <a:miter/>
              </a:ln>
            </p:spPr>
            <p:txBody>
              <a:bodyPr rtlCol="0" anchor="ctr"/>
              <a:lstStyle/>
              <a:p>
                <a:endParaRPr lang="en-AU"/>
              </a:p>
            </p:txBody>
          </p:sp>
          <p:sp>
            <p:nvSpPr>
              <p:cNvPr id="17" name="Freeform: Shape 56">
                <a:extLst>
                  <a:ext uri="{FF2B5EF4-FFF2-40B4-BE49-F238E27FC236}">
                    <a16:creationId xmlns:a16="http://schemas.microsoft.com/office/drawing/2014/main" id="{56CA7522-34E1-4E2A-8932-D47610140FDC}"/>
                  </a:ext>
                </a:extLst>
              </p:cNvPr>
              <p:cNvSpPr/>
              <p:nvPr/>
            </p:nvSpPr>
            <p:spPr>
              <a:xfrm>
                <a:off x="2688792" y="5847689"/>
                <a:ext cx="63817" cy="108986"/>
              </a:xfrm>
              <a:custGeom>
                <a:avLst/>
                <a:gdLst>
                  <a:gd name="connsiteX0" fmla="*/ 38100 w 63817"/>
                  <a:gd name="connsiteY0" fmla="*/ 108987 h 108986"/>
                  <a:gd name="connsiteX1" fmla="*/ 0 w 63817"/>
                  <a:gd name="connsiteY1" fmla="*/ 96604 h 108986"/>
                  <a:gd name="connsiteX2" fmla="*/ 14288 w 63817"/>
                  <a:gd name="connsiteY2" fmla="*/ 51837 h 108986"/>
                  <a:gd name="connsiteX3" fmla="*/ 63818 w 63817"/>
                  <a:gd name="connsiteY3" fmla="*/ 402 h 108986"/>
                  <a:gd name="connsiteX4" fmla="*/ 63818 w 63817"/>
                  <a:gd name="connsiteY4" fmla="*/ 108034 h 108986"/>
                  <a:gd name="connsiteX5" fmla="*/ 38100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38100" y="108987"/>
                    </a:moveTo>
                    <a:cubicBezTo>
                      <a:pt x="7620" y="108987"/>
                      <a:pt x="0" y="96604"/>
                      <a:pt x="0" y="96604"/>
                    </a:cubicBezTo>
                    <a:cubicBezTo>
                      <a:pt x="0" y="96604"/>
                      <a:pt x="20955" y="89937"/>
                      <a:pt x="14288" y="51837"/>
                    </a:cubicBezTo>
                    <a:cubicBezTo>
                      <a:pt x="14288" y="51837"/>
                      <a:pt x="0" y="-5313"/>
                      <a:pt x="63818" y="402"/>
                    </a:cubicBezTo>
                    <a:lnTo>
                      <a:pt x="63818" y="108034"/>
                    </a:lnTo>
                    <a:lnTo>
                      <a:pt x="38100" y="108987"/>
                    </a:lnTo>
                    <a:close/>
                  </a:path>
                </a:pathLst>
              </a:custGeom>
              <a:solidFill>
                <a:srgbClr val="8E9AAF"/>
              </a:solidFill>
              <a:ln w="9525" cap="flat">
                <a:noFill/>
                <a:prstDash val="solid"/>
                <a:miter/>
              </a:ln>
            </p:spPr>
            <p:txBody>
              <a:bodyPr rtlCol="0" anchor="ctr"/>
              <a:lstStyle/>
              <a:p>
                <a:endParaRPr lang="en-AU"/>
              </a:p>
            </p:txBody>
          </p:sp>
          <p:sp>
            <p:nvSpPr>
              <p:cNvPr id="18" name="Freeform: Shape 57">
                <a:extLst>
                  <a:ext uri="{FF2B5EF4-FFF2-40B4-BE49-F238E27FC236}">
                    <a16:creationId xmlns:a16="http://schemas.microsoft.com/office/drawing/2014/main" id="{9ED255DB-0317-4062-A026-3D6C0E6AFB5C}"/>
                  </a:ext>
                </a:extLst>
              </p:cNvPr>
              <p:cNvSpPr/>
              <p:nvPr/>
            </p:nvSpPr>
            <p:spPr>
              <a:xfrm>
                <a:off x="2751562" y="5964334"/>
                <a:ext cx="90582" cy="104737"/>
              </a:xfrm>
              <a:custGeom>
                <a:avLst/>
                <a:gdLst>
                  <a:gd name="connsiteX0" fmla="*/ 23813 w 91439"/>
                  <a:gd name="connsiteY0" fmla="*/ 3810 h 105727"/>
                  <a:gd name="connsiteX1" fmla="*/ 2858 w 91439"/>
                  <a:gd name="connsiteY1" fmla="*/ 80010 h 105727"/>
                  <a:gd name="connsiteX2" fmla="*/ 25717 w 91439"/>
                  <a:gd name="connsiteY2" fmla="*/ 48577 h 105727"/>
                  <a:gd name="connsiteX3" fmla="*/ 36195 w 91439"/>
                  <a:gd name="connsiteY3" fmla="*/ 39052 h 105727"/>
                  <a:gd name="connsiteX4" fmla="*/ 49530 w 91439"/>
                  <a:gd name="connsiteY4" fmla="*/ 40957 h 105727"/>
                  <a:gd name="connsiteX5" fmla="*/ 39053 w 91439"/>
                  <a:gd name="connsiteY5" fmla="*/ 10477 h 105727"/>
                  <a:gd name="connsiteX6" fmla="*/ 91440 w 91439"/>
                  <a:gd name="connsiteY6" fmla="*/ 105727 h 105727"/>
                  <a:gd name="connsiteX7" fmla="*/ 0 w 91439"/>
                  <a:gd name="connsiteY7" fmla="*/ 105727 h 105727"/>
                  <a:gd name="connsiteX8" fmla="*/ 0 w 91439"/>
                  <a:gd name="connsiteY8" fmla="*/ 0 h 105727"/>
                  <a:gd name="connsiteX9" fmla="*/ 23813 w 91439"/>
                  <a:gd name="connsiteY9" fmla="*/ 3810 h 10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5727">
                    <a:moveTo>
                      <a:pt x="23813" y="3810"/>
                    </a:moveTo>
                    <a:lnTo>
                      <a:pt x="2858" y="80010"/>
                    </a:lnTo>
                    <a:cubicBezTo>
                      <a:pt x="2858" y="80010"/>
                      <a:pt x="19050" y="60007"/>
                      <a:pt x="25717" y="48577"/>
                    </a:cubicBezTo>
                    <a:cubicBezTo>
                      <a:pt x="32385" y="37147"/>
                      <a:pt x="36195" y="39052"/>
                      <a:pt x="36195" y="39052"/>
                    </a:cubicBezTo>
                    <a:lnTo>
                      <a:pt x="49530" y="40957"/>
                    </a:lnTo>
                    <a:lnTo>
                      <a:pt x="39053" y="10477"/>
                    </a:lnTo>
                    <a:cubicBezTo>
                      <a:pt x="69533" y="27622"/>
                      <a:pt x="91440" y="63818"/>
                      <a:pt x="91440" y="105727"/>
                    </a:cubicBezTo>
                    <a:lnTo>
                      <a:pt x="0" y="105727"/>
                    </a:lnTo>
                    <a:lnTo>
                      <a:pt x="0" y="0"/>
                    </a:lnTo>
                    <a:cubicBezTo>
                      <a:pt x="8573" y="0"/>
                      <a:pt x="16192" y="1905"/>
                      <a:pt x="23813" y="3810"/>
                    </a:cubicBezTo>
                    <a:close/>
                  </a:path>
                </a:pathLst>
              </a:custGeom>
              <a:solidFill>
                <a:srgbClr val="8E9AAF"/>
              </a:solidFill>
              <a:ln w="9525" cap="flat">
                <a:noFill/>
                <a:prstDash val="solid"/>
                <a:miter/>
              </a:ln>
            </p:spPr>
            <p:txBody>
              <a:bodyPr rtlCol="0" anchor="ctr"/>
              <a:lstStyle/>
              <a:p>
                <a:endParaRPr lang="en-AU"/>
              </a:p>
            </p:txBody>
          </p:sp>
          <p:sp>
            <p:nvSpPr>
              <p:cNvPr id="19" name="Freeform: Shape 59">
                <a:extLst>
                  <a:ext uri="{FF2B5EF4-FFF2-40B4-BE49-F238E27FC236}">
                    <a16:creationId xmlns:a16="http://schemas.microsoft.com/office/drawing/2014/main" id="{7453A1EF-C7BA-447A-8147-78DE58628A71}"/>
                  </a:ext>
                </a:extLst>
              </p:cNvPr>
              <p:cNvSpPr/>
              <p:nvPr/>
            </p:nvSpPr>
            <p:spPr>
              <a:xfrm>
                <a:off x="2751658" y="5847689"/>
                <a:ext cx="63817" cy="108986"/>
              </a:xfrm>
              <a:custGeom>
                <a:avLst/>
                <a:gdLst>
                  <a:gd name="connsiteX0" fmla="*/ 25717 w 63817"/>
                  <a:gd name="connsiteY0" fmla="*/ 108987 h 108986"/>
                  <a:gd name="connsiteX1" fmla="*/ 63818 w 63817"/>
                  <a:gd name="connsiteY1" fmla="*/ 96604 h 108986"/>
                  <a:gd name="connsiteX2" fmla="*/ 49530 w 63817"/>
                  <a:gd name="connsiteY2" fmla="*/ 51837 h 108986"/>
                  <a:gd name="connsiteX3" fmla="*/ 0 w 63817"/>
                  <a:gd name="connsiteY3" fmla="*/ 402 h 108986"/>
                  <a:gd name="connsiteX4" fmla="*/ 0 w 63817"/>
                  <a:gd name="connsiteY4" fmla="*/ 108034 h 108986"/>
                  <a:gd name="connsiteX5" fmla="*/ 25717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25717" y="108987"/>
                    </a:moveTo>
                    <a:cubicBezTo>
                      <a:pt x="56198" y="108987"/>
                      <a:pt x="63818" y="96604"/>
                      <a:pt x="63818" y="96604"/>
                    </a:cubicBezTo>
                    <a:cubicBezTo>
                      <a:pt x="63818" y="96604"/>
                      <a:pt x="42863" y="89937"/>
                      <a:pt x="49530" y="51837"/>
                    </a:cubicBezTo>
                    <a:cubicBezTo>
                      <a:pt x="49530" y="51837"/>
                      <a:pt x="63818" y="-5313"/>
                      <a:pt x="0" y="402"/>
                    </a:cubicBezTo>
                    <a:lnTo>
                      <a:pt x="0" y="108034"/>
                    </a:lnTo>
                    <a:lnTo>
                      <a:pt x="25717" y="108987"/>
                    </a:lnTo>
                    <a:close/>
                  </a:path>
                </a:pathLst>
              </a:custGeom>
              <a:solidFill>
                <a:srgbClr val="8E9AAF"/>
              </a:solidFill>
              <a:ln w="9525" cap="flat">
                <a:noFill/>
                <a:prstDash val="solid"/>
                <a:miter/>
              </a:ln>
            </p:spPr>
            <p:txBody>
              <a:bodyPr rtlCol="0" anchor="ctr"/>
              <a:lstStyle/>
              <a:p>
                <a:endParaRPr lang="en-AU"/>
              </a:p>
            </p:txBody>
          </p:sp>
        </p:grpSp>
        <p:grpSp>
          <p:nvGrpSpPr>
            <p:cNvPr id="10" name="Graphic 128">
              <a:extLst>
                <a:ext uri="{FF2B5EF4-FFF2-40B4-BE49-F238E27FC236}">
                  <a16:creationId xmlns:a16="http://schemas.microsoft.com/office/drawing/2014/main" id="{2E3D22FE-BA95-3F4B-8E5C-C82BFCF2B610}"/>
                </a:ext>
              </a:extLst>
            </p:cNvPr>
            <p:cNvGrpSpPr/>
            <p:nvPr/>
          </p:nvGrpSpPr>
          <p:grpSpPr>
            <a:xfrm>
              <a:off x="3039313" y="5849043"/>
              <a:ext cx="180975" cy="220027"/>
              <a:chOff x="3039313" y="5849043"/>
              <a:chExt cx="180975" cy="220027"/>
            </a:xfrm>
            <a:solidFill>
              <a:srgbClr val="8E9AAF"/>
            </a:solidFill>
          </p:grpSpPr>
          <p:sp>
            <p:nvSpPr>
              <p:cNvPr id="12" name="Freeform: Shape 61">
                <a:extLst>
                  <a:ext uri="{FF2B5EF4-FFF2-40B4-BE49-F238E27FC236}">
                    <a16:creationId xmlns:a16="http://schemas.microsoft.com/office/drawing/2014/main" id="{625CBBD0-95F2-4D20-B462-AAF91FA75736}"/>
                  </a:ext>
                </a:extLst>
              </p:cNvPr>
              <p:cNvSpPr/>
              <p:nvPr/>
            </p:nvSpPr>
            <p:spPr>
              <a:xfrm>
                <a:off x="3113607" y="5965248"/>
                <a:ext cx="714" cy="9525"/>
              </a:xfrm>
              <a:custGeom>
                <a:avLst/>
                <a:gdLst>
                  <a:gd name="connsiteX0" fmla="*/ 0 w 714"/>
                  <a:gd name="connsiteY0" fmla="*/ 0 h 9525"/>
                  <a:gd name="connsiteX1" fmla="*/ 0 w 714"/>
                  <a:gd name="connsiteY1" fmla="*/ 0 h 9525"/>
                  <a:gd name="connsiteX2" fmla="*/ 0 w 714"/>
                  <a:gd name="connsiteY2" fmla="*/ 0 h 9525"/>
                  <a:gd name="connsiteX3" fmla="*/ 0 w 714"/>
                  <a:gd name="connsiteY3" fmla="*/ 0 h 9525"/>
                  <a:gd name="connsiteX4" fmla="*/ 0 w 714"/>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 h="9525">
                    <a:moveTo>
                      <a:pt x="0" y="0"/>
                    </a:moveTo>
                    <a:lnTo>
                      <a:pt x="0" y="0"/>
                    </a:lnTo>
                    <a:lnTo>
                      <a:pt x="0" y="0"/>
                    </a:lnTo>
                    <a:cubicBezTo>
                      <a:pt x="953" y="0"/>
                      <a:pt x="953" y="0"/>
                      <a:pt x="0" y="0"/>
                    </a:cubicBezTo>
                    <a:cubicBezTo>
                      <a:pt x="0" y="0"/>
                      <a:pt x="0" y="0"/>
                      <a:pt x="0" y="0"/>
                    </a:cubicBezTo>
                    <a:close/>
                  </a:path>
                </a:pathLst>
              </a:custGeom>
              <a:solidFill>
                <a:srgbClr val="8E9AAF"/>
              </a:solidFill>
              <a:ln w="9525" cap="flat">
                <a:noFill/>
                <a:prstDash val="solid"/>
                <a:miter/>
              </a:ln>
            </p:spPr>
            <p:txBody>
              <a:bodyPr rtlCol="0" anchor="ctr"/>
              <a:lstStyle/>
              <a:p>
                <a:endParaRPr lang="en-AU"/>
              </a:p>
            </p:txBody>
          </p:sp>
          <p:sp>
            <p:nvSpPr>
              <p:cNvPr id="13" name="Freeform: Shape 62">
                <a:extLst>
                  <a:ext uri="{FF2B5EF4-FFF2-40B4-BE49-F238E27FC236}">
                    <a16:creationId xmlns:a16="http://schemas.microsoft.com/office/drawing/2014/main" id="{A097813C-6EDF-4AA1-82B2-D03A299907CC}"/>
                  </a:ext>
                </a:extLst>
              </p:cNvPr>
              <p:cNvSpPr/>
              <p:nvPr/>
            </p:nvSpPr>
            <p:spPr>
              <a:xfrm>
                <a:off x="3039313" y="5964296"/>
                <a:ext cx="91439" cy="104775"/>
              </a:xfrm>
              <a:custGeom>
                <a:avLst/>
                <a:gdLst>
                  <a:gd name="connsiteX0" fmla="*/ 68580 w 91439"/>
                  <a:gd name="connsiteY0" fmla="*/ 3810 h 104775"/>
                  <a:gd name="connsiteX1" fmla="*/ 88582 w 91439"/>
                  <a:gd name="connsiteY1" fmla="*/ 79057 h 104775"/>
                  <a:gd name="connsiteX2" fmla="*/ 65723 w 91439"/>
                  <a:gd name="connsiteY2" fmla="*/ 47625 h 104775"/>
                  <a:gd name="connsiteX3" fmla="*/ 55245 w 91439"/>
                  <a:gd name="connsiteY3" fmla="*/ 38100 h 104775"/>
                  <a:gd name="connsiteX4" fmla="*/ 41910 w 91439"/>
                  <a:gd name="connsiteY4" fmla="*/ 40005 h 104775"/>
                  <a:gd name="connsiteX5" fmla="*/ 52388 w 91439"/>
                  <a:gd name="connsiteY5" fmla="*/ 9525 h 104775"/>
                  <a:gd name="connsiteX6" fmla="*/ 0 w 91439"/>
                  <a:gd name="connsiteY6" fmla="*/ 104775 h 104775"/>
                  <a:gd name="connsiteX7" fmla="*/ 91440 w 91439"/>
                  <a:gd name="connsiteY7" fmla="*/ 104775 h 104775"/>
                  <a:gd name="connsiteX8" fmla="*/ 91440 w 91439"/>
                  <a:gd name="connsiteY8" fmla="*/ 0 h 104775"/>
                  <a:gd name="connsiteX9" fmla="*/ 6858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68580" y="3810"/>
                    </a:moveTo>
                    <a:lnTo>
                      <a:pt x="88582" y="79057"/>
                    </a:lnTo>
                    <a:cubicBezTo>
                      <a:pt x="88582" y="79057"/>
                      <a:pt x="72390" y="59055"/>
                      <a:pt x="65723" y="47625"/>
                    </a:cubicBezTo>
                    <a:cubicBezTo>
                      <a:pt x="59055" y="36195"/>
                      <a:pt x="55245" y="38100"/>
                      <a:pt x="55245" y="38100"/>
                    </a:cubicBezTo>
                    <a:lnTo>
                      <a:pt x="41910" y="40005"/>
                    </a:lnTo>
                    <a:lnTo>
                      <a:pt x="52388" y="9525"/>
                    </a:lnTo>
                    <a:cubicBezTo>
                      <a:pt x="21907" y="26670"/>
                      <a:pt x="0" y="62865"/>
                      <a:pt x="0" y="104775"/>
                    </a:cubicBezTo>
                    <a:lnTo>
                      <a:pt x="91440" y="104775"/>
                    </a:lnTo>
                    <a:lnTo>
                      <a:pt x="91440" y="0"/>
                    </a:lnTo>
                    <a:cubicBezTo>
                      <a:pt x="82868" y="0"/>
                      <a:pt x="75248" y="1905"/>
                      <a:pt x="68580" y="3810"/>
                    </a:cubicBezTo>
                    <a:close/>
                  </a:path>
                </a:pathLst>
              </a:custGeom>
              <a:solidFill>
                <a:srgbClr val="8E9AAF"/>
              </a:solidFill>
              <a:ln w="9525" cap="flat">
                <a:noFill/>
                <a:prstDash val="solid"/>
                <a:miter/>
              </a:ln>
            </p:spPr>
            <p:txBody>
              <a:bodyPr rtlCol="0" anchor="ctr"/>
              <a:lstStyle/>
              <a:p>
                <a:endParaRPr lang="en-AU"/>
              </a:p>
            </p:txBody>
          </p:sp>
          <p:sp>
            <p:nvSpPr>
              <p:cNvPr id="14" name="Freeform: Shape 256">
                <a:extLst>
                  <a:ext uri="{FF2B5EF4-FFF2-40B4-BE49-F238E27FC236}">
                    <a16:creationId xmlns:a16="http://schemas.microsoft.com/office/drawing/2014/main" id="{E41E900C-DF87-4004-A189-9D90650A7851}"/>
                  </a:ext>
                </a:extLst>
              </p:cNvPr>
              <p:cNvSpPr/>
              <p:nvPr/>
            </p:nvSpPr>
            <p:spPr>
              <a:xfrm>
                <a:off x="3128848" y="5964296"/>
                <a:ext cx="91439" cy="104775"/>
              </a:xfrm>
              <a:custGeom>
                <a:avLst/>
                <a:gdLst>
                  <a:gd name="connsiteX0" fmla="*/ 22860 w 91439"/>
                  <a:gd name="connsiteY0" fmla="*/ 3810 h 104775"/>
                  <a:gd name="connsiteX1" fmla="*/ 2857 w 91439"/>
                  <a:gd name="connsiteY1" fmla="*/ 79057 h 104775"/>
                  <a:gd name="connsiteX2" fmla="*/ 25717 w 91439"/>
                  <a:gd name="connsiteY2" fmla="*/ 47625 h 104775"/>
                  <a:gd name="connsiteX3" fmla="*/ 36195 w 91439"/>
                  <a:gd name="connsiteY3" fmla="*/ 38100 h 104775"/>
                  <a:gd name="connsiteX4" fmla="*/ 49530 w 91439"/>
                  <a:gd name="connsiteY4" fmla="*/ 40005 h 104775"/>
                  <a:gd name="connsiteX5" fmla="*/ 39052 w 91439"/>
                  <a:gd name="connsiteY5" fmla="*/ 9525 h 104775"/>
                  <a:gd name="connsiteX6" fmla="*/ 91440 w 91439"/>
                  <a:gd name="connsiteY6" fmla="*/ 104775 h 104775"/>
                  <a:gd name="connsiteX7" fmla="*/ 0 w 91439"/>
                  <a:gd name="connsiteY7" fmla="*/ 104775 h 104775"/>
                  <a:gd name="connsiteX8" fmla="*/ 0 w 91439"/>
                  <a:gd name="connsiteY8" fmla="*/ 0 h 104775"/>
                  <a:gd name="connsiteX9" fmla="*/ 2286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22860" y="3810"/>
                    </a:moveTo>
                    <a:lnTo>
                      <a:pt x="2857" y="79057"/>
                    </a:lnTo>
                    <a:cubicBezTo>
                      <a:pt x="2857" y="79057"/>
                      <a:pt x="19050" y="59055"/>
                      <a:pt x="25717" y="47625"/>
                    </a:cubicBezTo>
                    <a:cubicBezTo>
                      <a:pt x="32385" y="36195"/>
                      <a:pt x="36195" y="38100"/>
                      <a:pt x="36195" y="38100"/>
                    </a:cubicBezTo>
                    <a:lnTo>
                      <a:pt x="49530" y="40005"/>
                    </a:lnTo>
                    <a:lnTo>
                      <a:pt x="39052" y="9525"/>
                    </a:lnTo>
                    <a:cubicBezTo>
                      <a:pt x="69532" y="26670"/>
                      <a:pt x="91440" y="62865"/>
                      <a:pt x="91440" y="104775"/>
                    </a:cubicBezTo>
                    <a:lnTo>
                      <a:pt x="0" y="104775"/>
                    </a:lnTo>
                    <a:lnTo>
                      <a:pt x="0" y="0"/>
                    </a:lnTo>
                    <a:cubicBezTo>
                      <a:pt x="8572" y="0"/>
                      <a:pt x="16192" y="1905"/>
                      <a:pt x="22860" y="3810"/>
                    </a:cubicBezTo>
                    <a:close/>
                  </a:path>
                </a:pathLst>
              </a:custGeom>
              <a:solidFill>
                <a:srgbClr val="8E9AAF"/>
              </a:solidFill>
              <a:ln w="9525" cap="flat">
                <a:noFill/>
                <a:prstDash val="solid"/>
                <a:miter/>
              </a:ln>
            </p:spPr>
            <p:txBody>
              <a:bodyPr rtlCol="0" anchor="ctr"/>
              <a:lstStyle/>
              <a:p>
                <a:endParaRPr lang="en-AU"/>
              </a:p>
            </p:txBody>
          </p:sp>
          <p:sp>
            <p:nvSpPr>
              <p:cNvPr id="15" name="Freeform: Shape 258">
                <a:extLst>
                  <a:ext uri="{FF2B5EF4-FFF2-40B4-BE49-F238E27FC236}">
                    <a16:creationId xmlns:a16="http://schemas.microsoft.com/office/drawing/2014/main" id="{485790CD-C977-4962-9AAB-5B36817DC609}"/>
                  </a:ext>
                </a:extLst>
              </p:cNvPr>
              <p:cNvSpPr/>
              <p:nvPr/>
            </p:nvSpPr>
            <p:spPr>
              <a:xfrm>
                <a:off x="3072650" y="5849043"/>
                <a:ext cx="110489" cy="110490"/>
              </a:xfrm>
              <a:custGeom>
                <a:avLst/>
                <a:gdLst>
                  <a:gd name="connsiteX0" fmla="*/ 110490 w 110489"/>
                  <a:gd name="connsiteY0" fmla="*/ 55245 h 110490"/>
                  <a:gd name="connsiteX1" fmla="*/ 55245 w 110489"/>
                  <a:gd name="connsiteY1" fmla="*/ 110490 h 110490"/>
                  <a:gd name="connsiteX2" fmla="*/ 0 w 110489"/>
                  <a:gd name="connsiteY2" fmla="*/ 55245 h 110490"/>
                  <a:gd name="connsiteX3" fmla="*/ 55245 w 110489"/>
                  <a:gd name="connsiteY3" fmla="*/ 0 h 110490"/>
                  <a:gd name="connsiteX4" fmla="*/ 110490 w 110489"/>
                  <a:gd name="connsiteY4" fmla="*/ 55245 h 11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89" h="110490">
                    <a:moveTo>
                      <a:pt x="110490" y="55245"/>
                    </a:moveTo>
                    <a:cubicBezTo>
                      <a:pt x="110490" y="85756"/>
                      <a:pt x="85756" y="110490"/>
                      <a:pt x="55245" y="110490"/>
                    </a:cubicBezTo>
                    <a:cubicBezTo>
                      <a:pt x="24734" y="110490"/>
                      <a:pt x="0" y="85756"/>
                      <a:pt x="0" y="55245"/>
                    </a:cubicBezTo>
                    <a:cubicBezTo>
                      <a:pt x="0" y="24734"/>
                      <a:pt x="24734" y="0"/>
                      <a:pt x="55245" y="0"/>
                    </a:cubicBezTo>
                    <a:cubicBezTo>
                      <a:pt x="85756" y="0"/>
                      <a:pt x="110490" y="24734"/>
                      <a:pt x="110490" y="55245"/>
                    </a:cubicBezTo>
                    <a:close/>
                  </a:path>
                </a:pathLst>
              </a:custGeom>
              <a:solidFill>
                <a:srgbClr val="8E9AAF"/>
              </a:solidFill>
              <a:ln w="9525" cap="flat">
                <a:noFill/>
                <a:prstDash val="solid"/>
                <a:miter/>
              </a:ln>
            </p:spPr>
            <p:txBody>
              <a:bodyPr rtlCol="0" anchor="ctr"/>
              <a:lstStyle/>
              <a:p>
                <a:endParaRPr lang="en-AU"/>
              </a:p>
            </p:txBody>
          </p:sp>
        </p:grpSp>
        <p:sp>
          <p:nvSpPr>
            <p:cNvPr id="11" name="Freeform: Shape 260">
              <a:extLst>
                <a:ext uri="{FF2B5EF4-FFF2-40B4-BE49-F238E27FC236}">
                  <a16:creationId xmlns:a16="http://schemas.microsoft.com/office/drawing/2014/main" id="{B2787E1F-F11F-48E1-AD89-8507198F6442}"/>
                </a:ext>
              </a:extLst>
            </p:cNvPr>
            <p:cNvSpPr/>
            <p:nvPr/>
          </p:nvSpPr>
          <p:spPr>
            <a:xfrm>
              <a:off x="2658313" y="6079548"/>
              <a:ext cx="561975" cy="54292"/>
            </a:xfrm>
            <a:custGeom>
              <a:avLst/>
              <a:gdLst>
                <a:gd name="connsiteX0" fmla="*/ 558165 w 561975"/>
                <a:gd name="connsiteY0" fmla="*/ 54293 h 54292"/>
                <a:gd name="connsiteX1" fmla="*/ 3810 w 561975"/>
                <a:gd name="connsiteY1" fmla="*/ 54293 h 54292"/>
                <a:gd name="connsiteX2" fmla="*/ 0 w 561975"/>
                <a:gd name="connsiteY2" fmla="*/ 50482 h 54292"/>
                <a:gd name="connsiteX3" fmla="*/ 0 w 561975"/>
                <a:gd name="connsiteY3" fmla="*/ 3810 h 54292"/>
                <a:gd name="connsiteX4" fmla="*/ 3810 w 561975"/>
                <a:gd name="connsiteY4" fmla="*/ 0 h 54292"/>
                <a:gd name="connsiteX5" fmla="*/ 558165 w 561975"/>
                <a:gd name="connsiteY5" fmla="*/ 0 h 54292"/>
                <a:gd name="connsiteX6" fmla="*/ 561975 w 561975"/>
                <a:gd name="connsiteY6" fmla="*/ 3810 h 54292"/>
                <a:gd name="connsiteX7" fmla="*/ 561975 w 561975"/>
                <a:gd name="connsiteY7" fmla="*/ 50482 h 54292"/>
                <a:gd name="connsiteX8" fmla="*/ 558165 w 561975"/>
                <a:gd name="connsiteY8" fmla="*/ 54293 h 5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975" h="54292">
                  <a:moveTo>
                    <a:pt x="558165" y="54293"/>
                  </a:moveTo>
                  <a:lnTo>
                    <a:pt x="3810" y="54293"/>
                  </a:lnTo>
                  <a:cubicBezTo>
                    <a:pt x="1905" y="54293"/>
                    <a:pt x="0" y="52388"/>
                    <a:pt x="0" y="50482"/>
                  </a:cubicBezTo>
                  <a:lnTo>
                    <a:pt x="0" y="3810"/>
                  </a:lnTo>
                  <a:cubicBezTo>
                    <a:pt x="0" y="1905"/>
                    <a:pt x="1905" y="0"/>
                    <a:pt x="3810" y="0"/>
                  </a:cubicBezTo>
                  <a:lnTo>
                    <a:pt x="558165" y="0"/>
                  </a:lnTo>
                  <a:cubicBezTo>
                    <a:pt x="560070" y="0"/>
                    <a:pt x="561975" y="1905"/>
                    <a:pt x="561975" y="3810"/>
                  </a:cubicBezTo>
                  <a:lnTo>
                    <a:pt x="561975" y="50482"/>
                  </a:lnTo>
                  <a:cubicBezTo>
                    <a:pt x="561975" y="52388"/>
                    <a:pt x="560070" y="54293"/>
                    <a:pt x="558165" y="54293"/>
                  </a:cubicBezTo>
                  <a:close/>
                </a:path>
              </a:pathLst>
            </a:custGeom>
            <a:solidFill>
              <a:srgbClr val="8E9AAF"/>
            </a:solidFill>
            <a:ln w="9525" cap="flat">
              <a:noFill/>
              <a:prstDash val="solid"/>
              <a:miter/>
            </a:ln>
          </p:spPr>
          <p:txBody>
            <a:bodyPr rtlCol="0" anchor="ctr"/>
            <a:lstStyle/>
            <a:p>
              <a:endParaRPr lang="en-AU"/>
            </a:p>
          </p:txBody>
        </p:sp>
      </p:grpSp>
    </p:spTree>
    <p:extLst>
      <p:ext uri="{BB962C8B-B14F-4D97-AF65-F5344CB8AC3E}">
        <p14:creationId xmlns:p14="http://schemas.microsoft.com/office/powerpoint/2010/main" val="31030940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Cover 2">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Department of Climate Change, Energy, the Environment and Water</a:t>
            </a:r>
          </a:p>
          <a:p>
            <a:pPr lvl="0"/>
            <a:endParaRPr lang="en-AU" noProof="0"/>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 Month Year</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19999"/>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844384897"/>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cknowledgement / Introdu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4" name="Rectangle 3">
            <a:extLst>
              <a:ext uri="{FF2B5EF4-FFF2-40B4-BE49-F238E27FC236}">
                <a16:creationId xmlns:a16="http://schemas.microsoft.com/office/drawing/2014/main" id="{AA5306B6-0429-3B80-CCA6-322A36485515}"/>
              </a:ext>
              <a:ext uri="{C183D7F6-B498-43B3-948B-1728B52AA6E4}">
                <adec:decorative xmlns:adec="http://schemas.microsoft.com/office/drawing/2017/decorative" val="1"/>
              </a:ext>
            </a:extLst>
          </p:cNvPr>
          <p:cNvSpPr/>
          <p:nvPr userDrawn="1"/>
        </p:nvSpPr>
        <p:spPr>
          <a:xfrm>
            <a:off x="3780000" y="0"/>
            <a:ext cx="1260000"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lvl1pPr>
              <a:defRPr/>
            </a:lvl1p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8000" cy="4140000"/>
          </a:xfrm>
        </p:spPr>
        <p:txBody>
          <a:bodyPr>
            <a:noAutofit/>
          </a:bodyPr>
          <a:lstStyle>
            <a:lvl1pPr>
              <a:defRPr sz="20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lvl1pPr>
              <a:defRPr>
                <a:solidFill>
                  <a:schemeClr val="bg1"/>
                </a:solidFill>
              </a:defRPr>
            </a:lvl1p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9" cy="360000"/>
          </a:xfrm>
        </p:spPr>
        <p:txBody>
          <a:bodyPr anchor="b">
            <a:noAutofit/>
          </a:bodyPr>
          <a:lstStyle>
            <a:lvl1pPr>
              <a:defRPr sz="1400">
                <a:latin typeface="+mn-lt"/>
              </a:defRPr>
            </a:lvl1pPr>
          </a:lstStyle>
          <a:p>
            <a:pPr lvl="0"/>
            <a:r>
              <a:rPr lang="en-AU" noProof="0"/>
              <a:t>Caption</a:t>
            </a:r>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7211216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Divider 1">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Department of Climate Change, Energy, the Environment and Water</a:t>
            </a:r>
          </a:p>
          <a:p>
            <a:pPr lvl="0"/>
            <a:endParaRPr lang="en-AU" noProof="0"/>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51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28128507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7A2D9F-61E4-43DD-AEE4-7DB03212C80F}"/>
              </a:ext>
            </a:extLst>
          </p:cNvPr>
          <p:cNvSpPr/>
          <p:nvPr userDrawn="1"/>
        </p:nvSpPr>
        <p:spPr>
          <a:xfrm>
            <a:off x="-1" y="0"/>
            <a:ext cx="12192001" cy="392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Lst>
          </p:cNvPr>
          <p:cNvSpPr/>
          <p:nvPr userDrawn="1"/>
        </p:nvSpPr>
        <p:spPr>
          <a:xfrm>
            <a:off x="-1" y="3924000"/>
            <a:ext cx="12192001" cy="156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3"/>
              </a:solidFill>
            </a:endParaRPr>
          </a:p>
        </p:txBody>
      </p:sp>
      <p:sp>
        <p:nvSpPr>
          <p:cNvPr id="2" name="Title 1"/>
          <p:cNvSpPr>
            <a:spLocks noGrp="1"/>
          </p:cNvSpPr>
          <p:nvPr>
            <p:ph type="ctrTitle"/>
          </p:nvPr>
        </p:nvSpPr>
        <p:spPr>
          <a:xfrm>
            <a:off x="360000" y="360000"/>
            <a:ext cx="10741897" cy="2387600"/>
          </a:xfrm>
          <a:ln>
            <a:noFill/>
          </a:ln>
        </p:spPr>
        <p:txBody>
          <a:bodyPr anchor="t">
            <a:normAutofit/>
          </a:bodyPr>
          <a:lstStyle>
            <a:lvl1pPr algn="l">
              <a:lnSpc>
                <a:spcPct val="90000"/>
              </a:lnSpc>
              <a:defRPr sz="4800">
                <a:solidFill>
                  <a:schemeClr val="bg1"/>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p:nvPr>
        </p:nvSpPr>
        <p:spPr>
          <a:xfrm>
            <a:off x="360000" y="4284000"/>
            <a:ext cx="27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454400" y="4284000"/>
            <a:ext cx="3600000" cy="1089858"/>
          </a:xfrm>
        </p:spPr>
        <p:txBody>
          <a:bodyPr>
            <a:noAutofit/>
          </a:bodyPr>
          <a:lstStyle>
            <a:lvl1pPr>
              <a:spcAft>
                <a:spcPts val="0"/>
              </a:spcAft>
              <a:defRPr sz="1600" b="0">
                <a:solidFill>
                  <a:schemeClr val="bg1"/>
                </a:solidFill>
                <a:latin typeface="Public Sans SemiBold" pitchFamily="2" charset="0"/>
              </a:defRPr>
            </a:lvl1pPr>
            <a:lvl2pPr>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p:nvPr>
        </p:nvSpPr>
        <p:spPr>
          <a:xfrm>
            <a:off x="9072000" y="4284000"/>
            <a:ext cx="2700000" cy="1089858"/>
          </a:xfrm>
        </p:spPr>
        <p:txBody>
          <a:bodyPr>
            <a:noAutofit/>
          </a:bodyPr>
          <a:lstStyle>
            <a:lvl1pP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p:txBody>
      </p:sp>
      <p:cxnSp>
        <p:nvCxnSpPr>
          <p:cNvPr id="18" name="Straight Connector 17">
            <a:extLst>
              <a:ext uri="{FF2B5EF4-FFF2-40B4-BE49-F238E27FC236}">
                <a16:creationId xmlns:a16="http://schemas.microsoft.com/office/drawing/2014/main" id="{89B807B7-CC07-4C79-849F-41D584D6BBC7}"/>
              </a:ext>
            </a:extLst>
          </p:cNvPr>
          <p:cNvCxnSpPr/>
          <p:nvPr userDrawn="1"/>
        </p:nvCxnSpPr>
        <p:spPr>
          <a:xfrm>
            <a:off x="360000" y="4104000"/>
            <a:ext cx="853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B400A8E-928A-43DB-8723-796D9A555203}"/>
              </a:ext>
            </a:extLst>
          </p:cNvPr>
          <p:cNvCxnSpPr>
            <a:cxnSpLocks/>
          </p:cNvCxnSpPr>
          <p:nvPr userDrawn="1"/>
        </p:nvCxnSpPr>
        <p:spPr>
          <a:xfrm>
            <a:off x="9072000" y="4104000"/>
            <a:ext cx="2700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4" descr="NSW Government logo">
            <a:extLst>
              <a:ext uri="{FF2B5EF4-FFF2-40B4-BE49-F238E27FC236}">
                <a16:creationId xmlns:a16="http://schemas.microsoft.com/office/drawing/2014/main" id="{1275AC60-D9B4-4746-B3F7-C112360E69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5745600"/>
            <a:ext cx="630000" cy="685525"/>
          </a:xfrm>
          <a:prstGeom prst="rect">
            <a:avLst/>
          </a:prstGeom>
        </p:spPr>
      </p:pic>
    </p:spTree>
    <p:extLst>
      <p:ext uri="{BB962C8B-B14F-4D97-AF65-F5344CB8AC3E}">
        <p14:creationId xmlns:p14="http://schemas.microsoft.com/office/powerpoint/2010/main" val="4321062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p:spPr>
        <p:txBody>
          <a:bodyPr/>
          <a:lstStyle/>
          <a:p>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3060000" y="0"/>
            <a:ext cx="777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599998" y="359999"/>
            <a:ext cx="6964836" cy="2917763"/>
          </a:xfrm>
          <a:ln>
            <a:noFill/>
          </a:ln>
        </p:spPr>
        <p:txBody>
          <a:bodyPr anchor="t">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9" y="4403188"/>
            <a:ext cx="5135997" cy="1176813"/>
          </a:xfrm>
        </p:spPr>
        <p:txBody>
          <a:bodyPr anchor="b">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0" y="5940000"/>
            <a:ext cx="3600000" cy="558001"/>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7864834" y="5781821"/>
            <a:ext cx="2700000" cy="744977"/>
          </a:xfrm>
        </p:spPr>
        <p:txBody>
          <a:bodyPr anchor="b">
            <a:noAutofit/>
          </a:bodyPr>
          <a:lstStyle>
            <a:lvl1pPr algn="r">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cxnSp>
        <p:nvCxnSpPr>
          <p:cNvPr id="19" name="Straight Connector 18">
            <a:extLst>
              <a:ext uri="{FF2B5EF4-FFF2-40B4-BE49-F238E27FC236}">
                <a16:creationId xmlns:a16="http://schemas.microsoft.com/office/drawing/2014/main" id="{DB400A8E-928A-43DB-8723-796D9A555203}"/>
              </a:ext>
            </a:extLst>
          </p:cNvPr>
          <p:cNvCxnSpPr>
            <a:cxnSpLocks/>
          </p:cNvCxnSpPr>
          <p:nvPr userDrawn="1"/>
        </p:nvCxnSpPr>
        <p:spPr>
          <a:xfrm>
            <a:off x="3456000" y="388136"/>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1612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7919999" y="0"/>
            <a:ext cx="26518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5040000" y="0"/>
            <a:ext cx="2880000" cy="6858000"/>
          </a:xfrm>
        </p:spPr>
        <p:txBody>
          <a:bodyPr/>
          <a:lstStyle/>
          <a:p>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0" y="0"/>
            <a:ext cx="5040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 name="Title 1"/>
          <p:cNvSpPr>
            <a:spLocks noGrp="1"/>
          </p:cNvSpPr>
          <p:nvPr>
            <p:ph type="ctrTitle" hasCustomPrompt="1"/>
          </p:nvPr>
        </p:nvSpPr>
        <p:spPr>
          <a:xfrm>
            <a:off x="360001"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60001"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8100000" y="3924000"/>
            <a:ext cx="2338228" cy="1062997"/>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360000" y="359999"/>
            <a:ext cx="4500000" cy="512197"/>
          </a:xfrm>
          <a:prstGeom prst="rect">
            <a:avLst/>
          </a:prstGeom>
        </p:spPr>
        <p:txBody>
          <a:bodyPr vert="horz" lIns="0" tIns="0" rIns="0" bIns="0" rtlCol="0" anchor="t"/>
          <a:lstStyle>
            <a:lvl1pPr algn="l">
              <a:defRPr sz="1200">
                <a:solidFill>
                  <a:schemeClr val="bg1"/>
                </a:solidFill>
                <a:latin typeface="Public Sans SemiBold" pitchFamily="2" charset="0"/>
              </a:defRPr>
            </a:lvl1pPr>
          </a:lstStyle>
          <a:p>
            <a:r>
              <a:rPr lang="en-US"/>
              <a:t>Descriptor</a:t>
            </a:r>
            <a:endParaRPr lang="en-AU"/>
          </a:p>
        </p:txBody>
      </p:sp>
    </p:spTree>
    <p:extLst>
      <p:ext uri="{BB962C8B-B14F-4D97-AF65-F5344CB8AC3E}">
        <p14:creationId xmlns:p14="http://schemas.microsoft.com/office/powerpoint/2010/main" val="3845987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C1630E-75DD-4988-B412-5BC99B5B5062}"/>
              </a:ext>
            </a:extLst>
          </p:cNvPr>
          <p:cNvSpPr/>
          <p:nvPr userDrawn="1"/>
        </p:nvSpPr>
        <p:spPr>
          <a:xfrm>
            <a:off x="-1" y="3330000"/>
            <a:ext cx="12192001" cy="35280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2" name="Rectangle 11">
            <a:extLst>
              <a:ext uri="{FF2B5EF4-FFF2-40B4-BE49-F238E27FC236}">
                <a16:creationId xmlns:a16="http://schemas.microsoft.com/office/drawing/2014/main" id="{106A6961-24E6-4839-AA27-A340B1809347}"/>
              </a:ext>
            </a:extLst>
          </p:cNvPr>
          <p:cNvSpPr/>
          <p:nvPr userDrawn="1"/>
        </p:nvSpPr>
        <p:spPr>
          <a:xfrm>
            <a:off x="-1" y="0"/>
            <a:ext cx="12192001" cy="156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4" name="Rectangle 3">
            <a:extLst>
              <a:ext uri="{FF2B5EF4-FFF2-40B4-BE49-F238E27FC236}">
                <a16:creationId xmlns:a16="http://schemas.microsoft.com/office/drawing/2014/main" id="{E57A2D9F-61E4-43DD-AEE4-7DB03212C80F}"/>
              </a:ext>
            </a:extLst>
          </p:cNvPr>
          <p:cNvSpPr/>
          <p:nvPr userDrawn="1"/>
        </p:nvSpPr>
        <p:spPr>
          <a:xfrm>
            <a:off x="-1" y="1566000"/>
            <a:ext cx="12192001" cy="17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2" name="Title 1"/>
          <p:cNvSpPr>
            <a:spLocks noGrp="1"/>
          </p:cNvSpPr>
          <p:nvPr>
            <p:ph type="ctrTitle" hasCustomPrompt="1"/>
          </p:nvPr>
        </p:nvSpPr>
        <p:spPr>
          <a:xfrm>
            <a:off x="360000" y="3600000"/>
            <a:ext cx="7200000" cy="2387600"/>
          </a:xfrm>
          <a:ln>
            <a:noFill/>
          </a:ln>
        </p:spPr>
        <p:txBody>
          <a:bodyPr anchor="t">
            <a:normAutofit/>
          </a:bodyPr>
          <a:lstStyle>
            <a:lvl1pPr algn="l">
              <a:lnSpc>
                <a:spcPct val="90000"/>
              </a:lnSpc>
              <a:defRPr sz="4800">
                <a:solidFill>
                  <a:schemeClr val="bg1"/>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 y="1908000"/>
            <a:ext cx="72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Descriptor</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9178925" y="4071600"/>
            <a:ext cx="2778613" cy="2786400"/>
          </a:xfrm>
        </p:spPr>
        <p:txBody>
          <a:bodyPr anchor="b">
            <a:noAutofit/>
          </a:bodyPr>
          <a:lstStyle>
            <a:lvl1pPr algn="r">
              <a:lnSpc>
                <a:spcPct val="80000"/>
              </a:lnSpc>
              <a:spcAft>
                <a:spcPts val="0"/>
              </a:spcAft>
              <a:defRPr sz="19000">
                <a:solidFill>
                  <a:schemeClr val="bg1"/>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pic>
        <p:nvPicPr>
          <p:cNvPr id="10" name="Picture 9" descr="NSW Government logo">
            <a:extLst>
              <a:ext uri="{FF2B5EF4-FFF2-40B4-BE49-F238E27FC236}">
                <a16:creationId xmlns:a16="http://schemas.microsoft.com/office/drawing/2014/main" id="{4614E832-4BCC-4853-BB8C-E93D74BE52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7531220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46A5C8-9FAD-4A32-B2BD-9D5DD5101B50}"/>
              </a:ext>
            </a:extLst>
          </p:cNvPr>
          <p:cNvSpPr/>
          <p:nvPr userDrawn="1"/>
        </p:nvSpPr>
        <p:spPr>
          <a:xfrm>
            <a:off x="0" y="0"/>
            <a:ext cx="712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7112926" y="0"/>
            <a:ext cx="3708000" cy="6858000"/>
          </a:xfrm>
        </p:spPr>
        <p:txBody>
          <a:bodyPr/>
          <a:lstStyle/>
          <a:p>
            <a:endParaRPr lang="en-AU"/>
          </a:p>
        </p:txBody>
      </p:sp>
      <p:sp>
        <p:nvSpPr>
          <p:cNvPr id="2" name="Title 1"/>
          <p:cNvSpPr>
            <a:spLocks noGrp="1"/>
          </p:cNvSpPr>
          <p:nvPr>
            <p:ph type="ctrTitle" hasCustomPrompt="1"/>
          </p:nvPr>
        </p:nvSpPr>
        <p:spPr>
          <a:xfrm>
            <a:off x="540000" y="1118380"/>
            <a:ext cx="4500000" cy="2679008"/>
          </a:xfrm>
          <a:ln>
            <a:noFill/>
          </a:ln>
        </p:spPr>
        <p:txBody>
          <a:bodyPr anchor="b">
            <a:normAutofit/>
          </a:bodyPr>
          <a:lstStyle>
            <a:lvl1pPr algn="l">
              <a:lnSpc>
                <a:spcPct val="90000"/>
              </a:lnSpc>
              <a:defRPr sz="4800">
                <a:solidFill>
                  <a:schemeClr val="bg1"/>
                </a:solidFill>
              </a:defRPr>
            </a:lvl1pPr>
          </a:lstStyle>
          <a:p>
            <a:r>
              <a:rPr lang="en-US"/>
              <a:t>Presentation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3960000"/>
            <a:ext cx="4500000" cy="1176813"/>
          </a:xfrm>
        </p:spPr>
        <p:txBody>
          <a:bodyPr anchor="t">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5220000" y="3960000"/>
            <a:ext cx="1892926" cy="1176813"/>
          </a:xfrm>
        </p:spPr>
        <p:txBody>
          <a:bodyPr>
            <a:noAutofit/>
          </a:bodyPr>
          <a:lstStyle>
            <a:lvl1pPr>
              <a:lnSpc>
                <a:spcPct val="100000"/>
              </a:lnSpc>
              <a:spcAft>
                <a:spcPts val="0"/>
              </a:spcAft>
              <a:defRPr sz="1600" b="0">
                <a:solidFill>
                  <a:schemeClr val="bg1"/>
                </a:solidFill>
                <a:latin typeface="Public Sans SemiBold" pitchFamily="2" charset="0"/>
              </a:defRPr>
            </a:lvl1pPr>
            <a:lvl2pPr>
              <a:lnSpc>
                <a:spcPct val="100000"/>
              </a:lnSpc>
              <a:spcAft>
                <a:spcPts val="0"/>
              </a:spcAft>
              <a:defRPr sz="160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540000" y="6120001"/>
            <a:ext cx="2700000" cy="280136"/>
          </a:xfrm>
        </p:spPr>
        <p:txBody>
          <a:bodyPr anchor="t">
            <a:noAutofit/>
          </a:bodyPr>
          <a:lstStyle>
            <a:lvl1pPr algn="l">
              <a:defRPr sz="16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0" name="Footer Placeholder 4">
            <a:extLst>
              <a:ext uri="{FF2B5EF4-FFF2-40B4-BE49-F238E27FC236}">
                <a16:creationId xmlns:a16="http://schemas.microsoft.com/office/drawing/2014/main" id="{E3775B0C-7FFD-4E7F-AC26-D5F1E787B1CC}"/>
              </a:ext>
            </a:extLst>
          </p:cNvPr>
          <p:cNvSpPr>
            <a:spLocks noGrp="1"/>
          </p:cNvSpPr>
          <p:nvPr>
            <p:ph type="ftr" sz="quarter" idx="3"/>
          </p:nvPr>
        </p:nvSpPr>
        <p:spPr>
          <a:xfrm>
            <a:off x="540000" y="359999"/>
            <a:ext cx="4500000" cy="512197"/>
          </a:xfrm>
          <a:prstGeom prst="rect">
            <a:avLst/>
          </a:prstGeom>
        </p:spPr>
        <p:txBody>
          <a:bodyPr vert="horz" lIns="0" tIns="0" rIns="0" bIns="0" rtlCol="0" anchor="t"/>
          <a:lstStyle>
            <a:lvl1pPr algn="l">
              <a:defRPr sz="1200">
                <a:solidFill>
                  <a:schemeClr val="bg1"/>
                </a:solidFill>
                <a:latin typeface="Public Sans SemiBold" pitchFamily="2" charset="0"/>
              </a:defRPr>
            </a:lvl1pPr>
          </a:lstStyle>
          <a:p>
            <a:r>
              <a:rPr lang="en-US"/>
              <a:t>Descriptor</a:t>
            </a:r>
            <a:endParaRPr lang="en-AU"/>
          </a:p>
        </p:txBody>
      </p:sp>
      <p:cxnSp>
        <p:nvCxnSpPr>
          <p:cNvPr id="12" name="Straight Connector 11">
            <a:extLst>
              <a:ext uri="{FF2B5EF4-FFF2-40B4-BE49-F238E27FC236}">
                <a16:creationId xmlns:a16="http://schemas.microsoft.com/office/drawing/2014/main" id="{3283C022-C11C-47A8-B2C6-38BBC7F57777}"/>
              </a:ext>
            </a:extLst>
          </p:cNvPr>
          <p:cNvCxnSpPr>
            <a:cxnSpLocks/>
          </p:cNvCxnSpPr>
          <p:nvPr userDrawn="1"/>
        </p:nvCxnSpPr>
        <p:spPr>
          <a:xfrm>
            <a:off x="360000" y="360000"/>
            <a:ext cx="0" cy="6012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29549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C1630E-75DD-4988-B412-5BC99B5B5062}"/>
              </a:ext>
            </a:extLst>
          </p:cNvPr>
          <p:cNvSpPr/>
          <p:nvPr userDrawn="1"/>
        </p:nvSpPr>
        <p:spPr>
          <a:xfrm>
            <a:off x="-1" y="3330000"/>
            <a:ext cx="12192001" cy="3528000"/>
          </a:xfrm>
          <a:prstGeom prst="rect">
            <a:avLst/>
          </a:prstGeom>
          <a:solidFill>
            <a:srgbClr val="630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2" name="Rectangle 11">
            <a:extLst>
              <a:ext uri="{FF2B5EF4-FFF2-40B4-BE49-F238E27FC236}">
                <a16:creationId xmlns:a16="http://schemas.microsoft.com/office/drawing/2014/main" id="{106A6961-24E6-4839-AA27-A340B1809347}"/>
              </a:ext>
            </a:extLst>
          </p:cNvPr>
          <p:cNvSpPr/>
          <p:nvPr userDrawn="1"/>
        </p:nvSpPr>
        <p:spPr>
          <a:xfrm>
            <a:off x="-1" y="0"/>
            <a:ext cx="12192001" cy="156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4" name="Rectangle 3">
            <a:extLst>
              <a:ext uri="{FF2B5EF4-FFF2-40B4-BE49-F238E27FC236}">
                <a16:creationId xmlns:a16="http://schemas.microsoft.com/office/drawing/2014/main" id="{E57A2D9F-61E4-43DD-AEE4-7DB03212C80F}"/>
              </a:ext>
            </a:extLst>
          </p:cNvPr>
          <p:cNvSpPr/>
          <p:nvPr userDrawn="1"/>
        </p:nvSpPr>
        <p:spPr>
          <a:xfrm>
            <a:off x="-1" y="1566000"/>
            <a:ext cx="12192001" cy="17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2" name="Title 1"/>
          <p:cNvSpPr>
            <a:spLocks noGrp="1"/>
          </p:cNvSpPr>
          <p:nvPr>
            <p:ph type="ctrTitle" hasCustomPrompt="1"/>
          </p:nvPr>
        </p:nvSpPr>
        <p:spPr>
          <a:xfrm>
            <a:off x="360000" y="3600000"/>
            <a:ext cx="7200000" cy="2387600"/>
          </a:xfrm>
          <a:ln>
            <a:noFill/>
          </a:ln>
        </p:spPr>
        <p:txBody>
          <a:bodyPr anchor="t">
            <a:normAutofit/>
          </a:bodyPr>
          <a:lstStyle>
            <a:lvl1pPr algn="l">
              <a:lnSpc>
                <a:spcPct val="90000"/>
              </a:lnSpc>
              <a:defRPr sz="4800">
                <a:solidFill>
                  <a:schemeClr val="bg1"/>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359999" y="1908000"/>
            <a:ext cx="7200000" cy="1089583"/>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1"/>
                </a:solidFill>
                <a:latin typeface="Public Sans SemiBold" pitchFamily="2" charset="0"/>
              </a:defRPr>
            </a:lvl1pPr>
          </a:lstStyle>
          <a:p>
            <a:r>
              <a:rPr lang="en-US"/>
              <a:t>Descriptor</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9178925" y="4071600"/>
            <a:ext cx="2778613" cy="2786400"/>
          </a:xfrm>
        </p:spPr>
        <p:txBody>
          <a:bodyPr anchor="b">
            <a:noAutofit/>
          </a:bodyPr>
          <a:lstStyle>
            <a:lvl1pPr algn="r">
              <a:lnSpc>
                <a:spcPct val="80000"/>
              </a:lnSpc>
              <a:spcAft>
                <a:spcPts val="0"/>
              </a:spcAft>
              <a:defRPr sz="19000">
                <a:solidFill>
                  <a:schemeClr val="bg1"/>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pic>
        <p:nvPicPr>
          <p:cNvPr id="10" name="Picture 9" descr="NSW Government logo">
            <a:extLst>
              <a:ext uri="{FF2B5EF4-FFF2-40B4-BE49-F238E27FC236}">
                <a16:creationId xmlns:a16="http://schemas.microsoft.com/office/drawing/2014/main" id="{4614E832-4BCC-4853-BB8C-E93D74BE525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7531220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4104000"/>
            <a:ext cx="10242886" cy="1009606"/>
          </a:xfrm>
          <a:ln>
            <a:noFill/>
          </a:ln>
        </p:spPr>
        <p:txBody>
          <a:bodyPr anchor="t">
            <a:normAutofit/>
          </a:bodyPr>
          <a:lstStyle>
            <a:lvl1pPr algn="l">
              <a:lnSpc>
                <a:spcPct val="90000"/>
              </a:lnSpc>
              <a:defRPr sz="4800">
                <a:solidFill>
                  <a:schemeClr val="bg2"/>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652000"/>
            <a:ext cx="10242886" cy="523717"/>
          </a:xfrm>
        </p:spPr>
        <p:txBody>
          <a:bodyPr>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Descriptor</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540000" y="360000"/>
            <a:ext cx="2778613" cy="2786400"/>
          </a:xfrm>
        </p:spPr>
        <p:txBody>
          <a:bodyPr anchor="t">
            <a:noAutofit/>
          </a:bodyPr>
          <a:lstStyle>
            <a:lvl1pPr algn="l">
              <a:lnSpc>
                <a:spcPct val="80000"/>
              </a:lnSpc>
              <a:spcAft>
                <a:spcPts val="0"/>
              </a:spcAft>
              <a:defRPr sz="19000">
                <a:solidFill>
                  <a:schemeClr val="bg2"/>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cxnSp>
        <p:nvCxnSpPr>
          <p:cNvPr id="15" name="Straight Connector 14">
            <a:extLst>
              <a:ext uri="{FF2B5EF4-FFF2-40B4-BE49-F238E27FC236}">
                <a16:creationId xmlns:a16="http://schemas.microsoft.com/office/drawing/2014/main" id="{140FCFB7-2251-4DE7-B878-A07B57992F00}"/>
              </a:ext>
            </a:extLst>
          </p:cNvPr>
          <p:cNvCxnSpPr>
            <a:cxnSpLocks/>
          </p:cNvCxnSpPr>
          <p:nvPr userDrawn="1"/>
        </p:nvCxnSpPr>
        <p:spPr>
          <a:xfrm>
            <a:off x="360000" y="360000"/>
            <a:ext cx="0" cy="5976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descr="NSW Government logo">
            <a:extLst>
              <a:ext uri="{FF2B5EF4-FFF2-40B4-BE49-F238E27FC236}">
                <a16:creationId xmlns:a16="http://schemas.microsoft.com/office/drawing/2014/main" id="{27C4C535-7E4B-4B48-BCD8-F680CCDFEE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28154255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03A8E2-73B2-4BCE-A537-BD98BFA45482}"/>
              </a:ext>
            </a:extLst>
          </p:cNvPr>
          <p:cNvSpPr/>
          <p:nvPr userDrawn="1"/>
        </p:nvSpPr>
        <p:spPr>
          <a:xfrm>
            <a:off x="0" y="1602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a:xfrm>
            <a:off x="360000" y="6444000"/>
            <a:ext cx="6720000" cy="252000"/>
          </a:xfrm>
        </p:spPr>
        <p:txBody>
          <a:bodyPr/>
          <a:lstStyle/>
          <a:p>
            <a:r>
              <a:rPr lang="en-US"/>
              <a:t>Descriptor</a:t>
            </a:r>
            <a:endParaRPr lang="en-AU"/>
          </a:p>
        </p:txBody>
      </p:sp>
      <p:sp>
        <p:nvSpPr>
          <p:cNvPr id="6" name="Slide Number Placeholder 5"/>
          <p:cNvSpPr>
            <a:spLocks noGrp="1"/>
          </p:cNvSpPr>
          <p:nvPr>
            <p:ph type="sldNum" sz="quarter" idx="12"/>
          </p:nvPr>
        </p:nvSpPr>
        <p:spPr>
          <a:xfrm>
            <a:off x="11317458" y="6516000"/>
            <a:ext cx="490542" cy="180000"/>
          </a:xfrm>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800001"/>
            <a:ext cx="11447462" cy="4409998"/>
          </a:xfrm>
        </p:spPr>
        <p:txBody>
          <a:bodyPr/>
          <a:lstStyle/>
          <a:p>
            <a:endParaRPr lang="en-AU"/>
          </a:p>
        </p:txBody>
      </p:sp>
    </p:spTree>
    <p:extLst>
      <p:ext uri="{BB962C8B-B14F-4D97-AF65-F5344CB8AC3E}">
        <p14:creationId xmlns:p14="http://schemas.microsoft.com/office/powerpoint/2010/main" val="1844091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620000"/>
            <a:ext cx="11447462" cy="4500000"/>
          </a:xfrm>
        </p:spPr>
        <p:txBody>
          <a:bodyPr/>
          <a:lstStyle/>
          <a:p>
            <a:endParaRPr lang="en-AU"/>
          </a:p>
        </p:txBody>
      </p:sp>
    </p:spTree>
    <p:extLst>
      <p:ext uri="{BB962C8B-B14F-4D97-AF65-F5344CB8AC3E}">
        <p14:creationId xmlns:p14="http://schemas.microsoft.com/office/powerpoint/2010/main" val="36026532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3D7C65C-44E2-4933-BFBB-90BBEEAAAC45}"/>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15275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0000" y="1800000"/>
            <a:ext cx="11473200" cy="4351339"/>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8ABACDD-EEA1-4D7E-AF09-D231DF0AC4BA}"/>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2693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Text box and 2 Column Content box">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a:xfrm>
            <a:off x="5220000" y="2340000"/>
            <a:ext cx="6612000" cy="3960000"/>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2340000"/>
            <a:ext cx="468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23446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pullout text and cap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16D7771-B92C-4B57-B3D3-8B15F5B9689C}"/>
              </a:ext>
            </a:extLst>
          </p:cNvPr>
          <p:cNvSpPr>
            <a:spLocks noGrp="1"/>
          </p:cNvSpPr>
          <p:nvPr>
            <p:ph type="pic" sz="quarter" idx="13"/>
          </p:nvPr>
        </p:nvSpPr>
        <p:spPr>
          <a:xfrm>
            <a:off x="0" y="0"/>
            <a:ext cx="5040000" cy="6858000"/>
          </a:xfrm>
        </p:spPr>
        <p:txBody>
          <a:bodyPr/>
          <a:lstStyle/>
          <a:p>
            <a:endParaRPr lang="en-AU"/>
          </a:p>
        </p:txBody>
      </p: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78588" cy="4185578"/>
          </a:xfrm>
        </p:spPr>
        <p:txBody>
          <a:bodyPr>
            <a:norm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a:t>Click to edit Master text styles</a:t>
            </a:r>
          </a:p>
          <a:p>
            <a:pPr lvl="1"/>
            <a:r>
              <a:rPr lang="en-US"/>
              <a:t>Second level</a:t>
            </a:r>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26425"/>
            <a:ext cx="3567113" cy="409575"/>
          </a:xfrm>
        </p:spPr>
        <p:txBody>
          <a:bodyPr anchor="b">
            <a:normAutofit/>
          </a:bodyPr>
          <a:lstStyle>
            <a:lvl1pPr>
              <a:defRPr sz="1200">
                <a:latin typeface="+mn-lt"/>
              </a:defRPr>
            </a:lvl1pPr>
          </a:lstStyle>
          <a:p>
            <a:pPr lvl="0"/>
            <a:r>
              <a:rPr lang="en-US"/>
              <a:t>Image caption</a:t>
            </a:r>
            <a:endParaRPr lang="en-AU"/>
          </a:p>
        </p:txBody>
      </p:sp>
    </p:spTree>
    <p:extLst>
      <p:ext uri="{BB962C8B-B14F-4D97-AF65-F5344CB8AC3E}">
        <p14:creationId xmlns:p14="http://schemas.microsoft.com/office/powerpoint/2010/main" val="29386524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0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0" y="1800000"/>
            <a:ext cx="5616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888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40000" y="4104000"/>
            <a:ext cx="10242886" cy="1009606"/>
          </a:xfrm>
          <a:ln>
            <a:noFill/>
          </a:ln>
        </p:spPr>
        <p:txBody>
          <a:bodyPr anchor="t">
            <a:normAutofit/>
          </a:bodyPr>
          <a:lstStyle>
            <a:lvl1pPr algn="l">
              <a:lnSpc>
                <a:spcPct val="90000"/>
              </a:lnSpc>
              <a:defRPr sz="4800">
                <a:solidFill>
                  <a:schemeClr val="bg2"/>
                </a:solidFill>
              </a:defRPr>
            </a:lvl1pPr>
          </a:lstStyle>
          <a:p>
            <a:r>
              <a:rPr lang="en-US"/>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652000"/>
            <a:ext cx="10242886" cy="523717"/>
          </a:xfrm>
        </p:spPr>
        <p:txBody>
          <a:bodyPr>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14" name="Footer Placeholder 4">
            <a:extLst>
              <a:ext uri="{FF2B5EF4-FFF2-40B4-BE49-F238E27FC236}">
                <a16:creationId xmlns:a16="http://schemas.microsoft.com/office/drawing/2014/main" id="{4C49F10D-4964-4C13-BDFD-A701813832E9}"/>
              </a:ext>
            </a:extLst>
          </p:cNvPr>
          <p:cNvSpPr>
            <a:spLocks noGrp="1"/>
          </p:cNvSpPr>
          <p:nvPr>
            <p:ph type="ftr" sz="quarter" idx="3"/>
          </p:nvPr>
        </p:nvSpPr>
        <p:spPr>
          <a:xfrm>
            <a:off x="360000" y="6444000"/>
            <a:ext cx="4500000" cy="216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Descriptor</a:t>
            </a:r>
            <a:endParaRPr lang="en-AU"/>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540000" y="360000"/>
            <a:ext cx="2778613" cy="2786400"/>
          </a:xfrm>
        </p:spPr>
        <p:txBody>
          <a:bodyPr anchor="t">
            <a:noAutofit/>
          </a:bodyPr>
          <a:lstStyle>
            <a:lvl1pPr algn="l">
              <a:lnSpc>
                <a:spcPct val="80000"/>
              </a:lnSpc>
              <a:spcAft>
                <a:spcPts val="0"/>
              </a:spcAft>
              <a:defRPr sz="19000">
                <a:solidFill>
                  <a:schemeClr val="bg2"/>
                </a:solidFill>
                <a:latin typeface="Public Sans ExtraLight"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t>
            </a:r>
          </a:p>
        </p:txBody>
      </p:sp>
      <p:cxnSp>
        <p:nvCxnSpPr>
          <p:cNvPr id="15" name="Straight Connector 14">
            <a:extLst>
              <a:ext uri="{FF2B5EF4-FFF2-40B4-BE49-F238E27FC236}">
                <a16:creationId xmlns:a16="http://schemas.microsoft.com/office/drawing/2014/main" id="{140FCFB7-2251-4DE7-B878-A07B57992F00}"/>
              </a:ext>
            </a:extLst>
          </p:cNvPr>
          <p:cNvCxnSpPr>
            <a:cxnSpLocks/>
          </p:cNvCxnSpPr>
          <p:nvPr userDrawn="1"/>
        </p:nvCxnSpPr>
        <p:spPr>
          <a:xfrm>
            <a:off x="360000" y="360000"/>
            <a:ext cx="0" cy="5976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descr="NSW Government logo">
            <a:extLst>
              <a:ext uri="{FF2B5EF4-FFF2-40B4-BE49-F238E27FC236}">
                <a16:creationId xmlns:a16="http://schemas.microsoft.com/office/drawing/2014/main" id="{27C4C535-7E4B-4B48-BCD8-F680CCDFEE4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281542554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low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360000"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6002" y="2340000"/>
            <a:ext cx="5616000" cy="37800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solidFill>
                  <a:schemeClr val="bg2"/>
                </a:solidFill>
              </a:defRPr>
            </a:lvl1pPr>
          </a:lstStyle>
          <a:p>
            <a:r>
              <a:rPr lang="en-US"/>
              <a:t>Descriptor</a:t>
            </a:r>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216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928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ubheading, two column text and imag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rgbClr val="F3E2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8136000" y="1748331"/>
            <a:ext cx="36720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772000"/>
            <a:ext cx="7560000"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49600"/>
            <a:ext cx="7560000" cy="900000"/>
          </a:xfrm>
        </p:spPr>
        <p:txBody>
          <a:bodyPr/>
          <a:lstStyle>
            <a:lvl1pPr>
              <a:defRPr/>
            </a:lvl1pPr>
          </a:lstStyle>
          <a:p>
            <a:pPr lvl="0"/>
            <a:r>
              <a:rPr lang="en-US"/>
              <a:t>Subheading</a:t>
            </a:r>
            <a:endParaRPr lang="en-AU"/>
          </a:p>
        </p:txBody>
      </p:sp>
      <p:pic>
        <p:nvPicPr>
          <p:cNvPr id="12" name="Picture 11">
            <a:extLst>
              <a:ext uri="{FF2B5EF4-FFF2-40B4-BE49-F238E27FC236}">
                <a16:creationId xmlns:a16="http://schemas.microsoft.com/office/drawing/2014/main" id="{2F79FF34-E700-48B3-9129-EB64DD6F10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9882635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heading box with three column text box and image box">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a:xfrm>
            <a:off x="360000" y="6444000"/>
            <a:ext cx="6720000" cy="252000"/>
          </a:xfrm>
        </p:spPr>
        <p:txBody>
          <a:bodyPr/>
          <a:lstStyle>
            <a:lvl1pPr>
              <a:defRPr>
                <a:solidFill>
                  <a:schemeClr val="bg2"/>
                </a:solidFill>
              </a:defRPr>
            </a:lvl1pPr>
          </a:lstStyle>
          <a:p>
            <a:r>
              <a:rPr lang="en-US"/>
              <a:t>Descriptor</a:t>
            </a:r>
            <a:endParaRPr lang="en-AU"/>
          </a:p>
        </p:txBody>
      </p:sp>
      <p:sp>
        <p:nvSpPr>
          <p:cNvPr id="7" name="Slide Number Placeholder 6"/>
          <p:cNvSpPr>
            <a:spLocks noGrp="1"/>
          </p:cNvSpPr>
          <p:nvPr>
            <p:ph type="sldNum" sz="quarter" idx="12"/>
          </p:nvPr>
        </p:nvSpPr>
        <p:spPr>
          <a:xfrm>
            <a:off x="11317458" y="6516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p:nvPr userDrawn="1"/>
        </p:nvCxnSpPr>
        <p:spPr>
          <a:xfrm>
            <a:off x="360000" y="2160000"/>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3600001"/>
            <a:ext cx="8532000" cy="2499670"/>
          </a:xfrm>
        </p:spPr>
        <p:txBody>
          <a:bodyPr numCol="3" spcCol="18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2340000"/>
            <a:ext cx="8532000" cy="1116002"/>
          </a:xfrm>
        </p:spPr>
        <p:txBody>
          <a:bodyPr/>
          <a:lstStyle>
            <a:lvl1pPr>
              <a:defRPr>
                <a:solidFill>
                  <a:schemeClr val="bg2"/>
                </a:solidFill>
              </a:defRPr>
            </a:lvl1pPr>
          </a:lstStyle>
          <a:p>
            <a:pPr lvl="0"/>
            <a:r>
              <a:rPr lang="en-US"/>
              <a:t>Subheading</a:t>
            </a:r>
            <a:endParaRPr lang="en-AU"/>
          </a:p>
        </p:txBody>
      </p:sp>
      <p:sp>
        <p:nvSpPr>
          <p:cNvPr id="5" name="Picture Placeholder 4">
            <a:extLst>
              <a:ext uri="{FF2B5EF4-FFF2-40B4-BE49-F238E27FC236}">
                <a16:creationId xmlns:a16="http://schemas.microsoft.com/office/drawing/2014/main" id="{9815A714-98D5-4052-AB2F-14DD929CCC25}"/>
              </a:ext>
            </a:extLst>
          </p:cNvPr>
          <p:cNvSpPr>
            <a:spLocks noGrp="1"/>
          </p:cNvSpPr>
          <p:nvPr>
            <p:ph type="pic" sz="quarter" idx="15"/>
          </p:nvPr>
        </p:nvSpPr>
        <p:spPr>
          <a:xfrm>
            <a:off x="9072000" y="2340000"/>
            <a:ext cx="2736000" cy="3960000"/>
          </a:xfrm>
        </p:spPr>
        <p:txBody>
          <a:bodyPr/>
          <a:lstStyle>
            <a:lvl1pPr>
              <a:defRPr>
                <a:solidFill>
                  <a:schemeClr val="bg2"/>
                </a:solidFill>
              </a:defRPr>
            </a:lvl1pPr>
          </a:lstStyle>
          <a:p>
            <a:endParaRPr lang="en-AU"/>
          </a:p>
        </p:txBody>
      </p:sp>
      <p:pic>
        <p:nvPicPr>
          <p:cNvPr id="12" name="Picture 11">
            <a:extLst>
              <a:ext uri="{FF2B5EF4-FFF2-40B4-BE49-F238E27FC236}">
                <a16:creationId xmlns:a16="http://schemas.microsoft.com/office/drawing/2014/main" id="{B1FB6CEC-BF4E-4B7E-BF6A-CACDC5381E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1710624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with caption at right over text box">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D97CC562-144A-4EC8-A68D-03DE6177D0F2}"/>
              </a:ext>
            </a:extLst>
          </p:cNvPr>
          <p:cNvCxnSpPr>
            <a:cxnSpLocks/>
          </p:cNvCxnSpPr>
          <p:nvPr userDrawn="1"/>
        </p:nvCxnSpPr>
        <p:spPr>
          <a:xfrm>
            <a:off x="6192000" y="1576800"/>
            <a:ext cx="5658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6192000" y="2772000"/>
            <a:ext cx="5639998" cy="3314895"/>
          </a:xfrm>
        </p:spPr>
        <p:txBody>
          <a:bodyPr numCol="2" spcCol="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9087729" y="1749600"/>
            <a:ext cx="2744268" cy="900000"/>
          </a:xfrm>
        </p:spPr>
        <p:txBody>
          <a:bodyPr>
            <a:normAutofit/>
          </a:bodyPr>
          <a:lstStyle>
            <a:lvl1pPr>
              <a:defRPr sz="1000">
                <a:latin typeface="+mn-lt"/>
              </a:defRPr>
            </a:lvl1pPr>
          </a:lstStyle>
          <a:p>
            <a:pPr lvl="0"/>
            <a:r>
              <a:rPr lang="en-US"/>
              <a:t>Caption</a:t>
            </a:r>
            <a:endParaRPr lang="en-AU"/>
          </a:p>
        </p:txBody>
      </p:sp>
      <p:cxnSp>
        <p:nvCxnSpPr>
          <p:cNvPr id="15" name="Straight Connector 14">
            <a:extLst>
              <a:ext uri="{FF2B5EF4-FFF2-40B4-BE49-F238E27FC236}">
                <a16:creationId xmlns:a16="http://schemas.microsoft.com/office/drawing/2014/main" id="{D55E9072-3A33-4C6D-A549-4A012107B65C}"/>
              </a:ext>
            </a:extLst>
          </p:cNvPr>
          <p:cNvCxnSpPr>
            <a:cxnSpLocks/>
          </p:cNvCxnSpPr>
          <p:nvPr userDrawn="1"/>
        </p:nvCxnSpPr>
        <p:spPr>
          <a:xfrm>
            <a:off x="6192000" y="6289476"/>
            <a:ext cx="5658798"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0AA01239-4425-4D06-9E14-E14F3426FB3F}"/>
              </a:ext>
            </a:extLst>
          </p:cNvPr>
          <p:cNvSpPr>
            <a:spLocks noGrp="1"/>
          </p:cNvSpPr>
          <p:nvPr>
            <p:ph type="pic" sz="quarter" idx="15"/>
          </p:nvPr>
        </p:nvSpPr>
        <p:spPr>
          <a:xfrm>
            <a:off x="0" y="1576800"/>
            <a:ext cx="5976000" cy="4716000"/>
          </a:xfrm>
        </p:spPr>
        <p:txBody>
          <a:bodyPr/>
          <a:lstStyle/>
          <a:p>
            <a:endParaRPr lang="en-AU"/>
          </a:p>
        </p:txBody>
      </p:sp>
    </p:spTree>
    <p:extLst>
      <p:ext uri="{BB962C8B-B14F-4D97-AF65-F5344CB8AC3E}">
        <p14:creationId xmlns:p14="http://schemas.microsoft.com/office/powerpoint/2010/main" val="1763262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2520000" cy="1009652"/>
          </a:xfrm>
        </p:spPr>
        <p:txBody>
          <a:bodyPr>
            <a:normAutofit/>
          </a:bodyPr>
          <a:lstStyle>
            <a:lvl1pPr>
              <a:defRPr sz="1600">
                <a:latin typeface="Public Sans SemiBold" pitchFamily="2" charset="0"/>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726895"/>
          </a:xfrm>
        </p:spPr>
        <p:txBody>
          <a:bodyPr numCol="1" spcCol="180000"/>
          <a:lstStyle>
            <a:lvl1pPr>
              <a:defRPr sz="3600"/>
            </a:lvl1pPr>
            <a:lvl2pPr>
              <a:defRPr sz="1800">
                <a:latin typeface="+mn-lt"/>
              </a:defRPr>
            </a:lvl2pPr>
          </a:lstStyle>
          <a:p>
            <a:pPr lvl="0"/>
            <a:r>
              <a:rPr lang="en-US"/>
              <a:t>Click to edit Master text styles</a:t>
            </a:r>
          </a:p>
          <a:p>
            <a:pPr lvl="1"/>
            <a:r>
              <a:rPr lang="en-US"/>
              <a:t>Second level</a:t>
            </a:r>
            <a:endParaRPr lang="en-AU"/>
          </a:p>
        </p:txBody>
      </p:sp>
      <p:cxnSp>
        <p:nvCxnSpPr>
          <p:cNvPr id="12" name="Straight Connector 11">
            <a:extLst>
              <a:ext uri="{FF2B5EF4-FFF2-40B4-BE49-F238E27FC236}">
                <a16:creationId xmlns:a16="http://schemas.microsoft.com/office/drawing/2014/main" id="{80B8F80F-22E3-47D7-8D99-80BFFDFB35CD}"/>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1922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column text above graph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65CECD-C00D-4560-9C97-AE28A8535867}"/>
              </a:ext>
            </a:extLst>
          </p:cNvPr>
          <p:cNvSpPr/>
          <p:nvPr userDrawn="1"/>
        </p:nvSpPr>
        <p:spPr>
          <a:xfrm>
            <a:off x="0" y="1602000"/>
            <a:ext cx="12192000" cy="525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59999" y="360000"/>
            <a:ext cx="7560000" cy="1009652"/>
          </a:xfrm>
        </p:spPr>
        <p:txBody>
          <a:bodyPr numCol="2" spcCol="180000">
            <a:normAutofit/>
          </a:bodyPr>
          <a:lstStyle>
            <a:lvl1pPr>
              <a:defRPr sz="1800">
                <a:latin typeface="+mj-lt"/>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9" name="Straight Connector 8">
            <a:extLst>
              <a:ext uri="{FF2B5EF4-FFF2-40B4-BE49-F238E27FC236}">
                <a16:creationId xmlns:a16="http://schemas.microsoft.com/office/drawing/2014/main" id="{9F21707E-ED45-4C2A-9328-C747C8E2B09F}"/>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8AB6FE45-2247-43AE-AFB0-3C1EC574D8FA}"/>
              </a:ext>
            </a:extLst>
          </p:cNvPr>
          <p:cNvSpPr>
            <a:spLocks noGrp="1"/>
          </p:cNvSpPr>
          <p:nvPr>
            <p:ph type="pic" sz="quarter" idx="13"/>
          </p:nvPr>
        </p:nvSpPr>
        <p:spPr>
          <a:xfrm>
            <a:off x="1857000" y="1611825"/>
            <a:ext cx="8478000" cy="4688175"/>
          </a:xfrm>
        </p:spPr>
        <p:txBody>
          <a:bodyPr/>
          <a:lstStyle/>
          <a:p>
            <a:endParaRPr lang="en-AU"/>
          </a:p>
        </p:txBody>
      </p:sp>
    </p:spTree>
    <p:extLst>
      <p:ext uri="{BB962C8B-B14F-4D97-AF65-F5344CB8AC3E}">
        <p14:creationId xmlns:p14="http://schemas.microsoft.com/office/powerpoint/2010/main" val="26813694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xt box with 4 quadran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E5D367-3ECD-4D95-8593-6E37E7633C61}"/>
              </a:ext>
            </a:extLst>
          </p:cNvPr>
          <p:cNvSpPr/>
          <p:nvPr userDrawn="1"/>
        </p:nvSpPr>
        <p:spPr>
          <a:xfrm>
            <a:off x="0" y="1584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6300000"/>
            <a:ext cx="114732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D30AEF18-0048-410F-AB0A-6EBF9EE73C5F}"/>
              </a:ext>
            </a:extLst>
          </p:cNvPr>
          <p:cNvSpPr>
            <a:spLocks noGrp="1"/>
          </p:cNvSpPr>
          <p:nvPr>
            <p:ph type="body" sz="quarter" idx="13"/>
          </p:nvPr>
        </p:nvSpPr>
        <p:spPr>
          <a:xfrm>
            <a:off x="360363" y="1728000"/>
            <a:ext cx="2736000" cy="441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4" name="Text Placeholder 13">
            <a:extLst>
              <a:ext uri="{FF2B5EF4-FFF2-40B4-BE49-F238E27FC236}">
                <a16:creationId xmlns:a16="http://schemas.microsoft.com/office/drawing/2014/main" id="{79CE6DB5-6EC9-4FCA-8E33-1569637E9BA3}"/>
              </a:ext>
            </a:extLst>
          </p:cNvPr>
          <p:cNvSpPr>
            <a:spLocks noGrp="1"/>
          </p:cNvSpPr>
          <p:nvPr>
            <p:ph type="body" sz="quarter" idx="14"/>
          </p:nvPr>
        </p:nvSpPr>
        <p:spPr>
          <a:xfrm>
            <a:off x="3422345" y="1728788"/>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6" name="Text Placeholder 13">
            <a:extLst>
              <a:ext uri="{FF2B5EF4-FFF2-40B4-BE49-F238E27FC236}">
                <a16:creationId xmlns:a16="http://schemas.microsoft.com/office/drawing/2014/main" id="{6A0EE890-674F-4513-9B6E-9E8A4D4EE23B}"/>
              </a:ext>
            </a:extLst>
          </p:cNvPr>
          <p:cNvSpPr>
            <a:spLocks noGrp="1"/>
          </p:cNvSpPr>
          <p:nvPr>
            <p:ph type="body" sz="quarter" idx="15"/>
          </p:nvPr>
        </p:nvSpPr>
        <p:spPr>
          <a:xfrm>
            <a:off x="3420000" y="4120295"/>
            <a:ext cx="1944000" cy="2016000"/>
          </a:xfrm>
        </p:spPr>
        <p:txBody>
          <a:bodyPr/>
          <a:lstStyle>
            <a:lvl1pPr>
              <a:defRPr sz="1200"/>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cxnSp>
        <p:nvCxnSpPr>
          <p:cNvPr id="18" name="Straight Connector 17">
            <a:extLst>
              <a:ext uri="{FF2B5EF4-FFF2-40B4-BE49-F238E27FC236}">
                <a16:creationId xmlns:a16="http://schemas.microsoft.com/office/drawing/2014/main" id="{DE5F3C85-5357-43EC-A1C1-36604BBB1AF2}"/>
              </a:ext>
            </a:extLst>
          </p:cNvPr>
          <p:cNvCxnSpPr/>
          <p:nvPr userDrawn="1"/>
        </p:nvCxnSpPr>
        <p:spPr>
          <a:xfrm>
            <a:off x="3259354"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8057F61-0899-4B7C-BD2B-3738152A2B7E}"/>
              </a:ext>
            </a:extLst>
          </p:cNvPr>
          <p:cNvCxnSpPr>
            <a:cxnSpLocks/>
          </p:cNvCxnSpPr>
          <p:nvPr userDrawn="1"/>
        </p:nvCxnSpPr>
        <p:spPr>
          <a:xfrm flipH="1">
            <a:off x="3420000" y="3929035"/>
            <a:ext cx="19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90CB6B-A391-4BF9-8C5A-B72CA862E5A9}"/>
              </a:ext>
            </a:extLst>
          </p:cNvPr>
          <p:cNvCxnSpPr/>
          <p:nvPr userDrawn="1"/>
        </p:nvCxnSpPr>
        <p:spPr>
          <a:xfrm>
            <a:off x="5529336"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0242911-8827-4F09-B4C0-F5B40262A31E}"/>
              </a:ext>
            </a:extLst>
          </p:cNvPr>
          <p:cNvCxnSpPr/>
          <p:nvPr userDrawn="1"/>
        </p:nvCxnSpPr>
        <p:spPr>
          <a:xfrm>
            <a:off x="8375318" y="1728000"/>
            <a:ext cx="0" cy="440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Content Placeholder 26">
            <a:extLst>
              <a:ext uri="{FF2B5EF4-FFF2-40B4-BE49-F238E27FC236}">
                <a16:creationId xmlns:a16="http://schemas.microsoft.com/office/drawing/2014/main" id="{9F3CABFF-021D-4DB0-B816-0E2C407AA396}"/>
              </a:ext>
            </a:extLst>
          </p:cNvPr>
          <p:cNvSpPr>
            <a:spLocks noGrp="1"/>
          </p:cNvSpPr>
          <p:nvPr>
            <p:ph sz="quarter" idx="16"/>
          </p:nvPr>
        </p:nvSpPr>
        <p:spPr>
          <a:xfrm>
            <a:off x="5692327" y="2103123"/>
            <a:ext cx="2520000"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8" name="Content Placeholder 26">
            <a:extLst>
              <a:ext uri="{FF2B5EF4-FFF2-40B4-BE49-F238E27FC236}">
                <a16:creationId xmlns:a16="http://schemas.microsoft.com/office/drawing/2014/main" id="{F3D2FA77-52F3-471B-A291-EED89A0DE685}"/>
              </a:ext>
            </a:extLst>
          </p:cNvPr>
          <p:cNvSpPr>
            <a:spLocks noGrp="1"/>
          </p:cNvSpPr>
          <p:nvPr>
            <p:ph sz="quarter" idx="17"/>
          </p:nvPr>
        </p:nvSpPr>
        <p:spPr>
          <a:xfrm>
            <a:off x="8538308" y="2103123"/>
            <a:ext cx="3269692" cy="405320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30" name="Picture Placeholder 29">
            <a:extLst>
              <a:ext uri="{FF2B5EF4-FFF2-40B4-BE49-F238E27FC236}">
                <a16:creationId xmlns:a16="http://schemas.microsoft.com/office/drawing/2014/main" id="{EA4CE82D-B1F3-42D5-BFC4-5FF9241B02D7}"/>
              </a:ext>
            </a:extLst>
          </p:cNvPr>
          <p:cNvSpPr>
            <a:spLocks noGrp="1"/>
          </p:cNvSpPr>
          <p:nvPr>
            <p:ph type="pic" sz="quarter" idx="18"/>
          </p:nvPr>
        </p:nvSpPr>
        <p:spPr>
          <a:xfrm>
            <a:off x="3944345" y="2286788"/>
            <a:ext cx="900000" cy="900000"/>
          </a:xfrm>
        </p:spPr>
        <p:txBody>
          <a:bodyPr/>
          <a:lstStyle/>
          <a:p>
            <a:endParaRPr lang="en-AU"/>
          </a:p>
        </p:txBody>
      </p:sp>
      <p:sp>
        <p:nvSpPr>
          <p:cNvPr id="31" name="Picture Placeholder 29">
            <a:extLst>
              <a:ext uri="{FF2B5EF4-FFF2-40B4-BE49-F238E27FC236}">
                <a16:creationId xmlns:a16="http://schemas.microsoft.com/office/drawing/2014/main" id="{FD821410-29F3-4DF7-B1BB-8609C9096EE2}"/>
              </a:ext>
            </a:extLst>
          </p:cNvPr>
          <p:cNvSpPr>
            <a:spLocks noGrp="1"/>
          </p:cNvSpPr>
          <p:nvPr>
            <p:ph type="pic" sz="quarter" idx="19"/>
          </p:nvPr>
        </p:nvSpPr>
        <p:spPr>
          <a:xfrm>
            <a:off x="3942000" y="4678295"/>
            <a:ext cx="900000" cy="900000"/>
          </a:xfrm>
        </p:spPr>
        <p:txBody>
          <a:bodyPr/>
          <a:lstStyle/>
          <a:p>
            <a:endParaRPr lang="en-AU"/>
          </a:p>
        </p:txBody>
      </p:sp>
      <p:sp>
        <p:nvSpPr>
          <p:cNvPr id="32" name="Text Placeholder 13">
            <a:extLst>
              <a:ext uri="{FF2B5EF4-FFF2-40B4-BE49-F238E27FC236}">
                <a16:creationId xmlns:a16="http://schemas.microsoft.com/office/drawing/2014/main" id="{77997327-1253-41DB-B0DD-0A414715E932}"/>
              </a:ext>
            </a:extLst>
          </p:cNvPr>
          <p:cNvSpPr>
            <a:spLocks noGrp="1"/>
          </p:cNvSpPr>
          <p:nvPr>
            <p:ph type="body" sz="quarter" idx="20" hasCustomPrompt="1"/>
          </p:nvPr>
        </p:nvSpPr>
        <p:spPr>
          <a:xfrm>
            <a:off x="5687236" y="1728788"/>
            <a:ext cx="2520000"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
        <p:nvSpPr>
          <p:cNvPr id="33" name="Text Placeholder 13">
            <a:extLst>
              <a:ext uri="{FF2B5EF4-FFF2-40B4-BE49-F238E27FC236}">
                <a16:creationId xmlns:a16="http://schemas.microsoft.com/office/drawing/2014/main" id="{6A7A3DE4-B76A-4DA3-9340-FFAA6B8830A0}"/>
              </a:ext>
            </a:extLst>
          </p:cNvPr>
          <p:cNvSpPr>
            <a:spLocks noGrp="1"/>
          </p:cNvSpPr>
          <p:nvPr>
            <p:ph type="body" sz="quarter" idx="21" hasCustomPrompt="1"/>
          </p:nvPr>
        </p:nvSpPr>
        <p:spPr>
          <a:xfrm>
            <a:off x="8528459" y="1728788"/>
            <a:ext cx="3303177" cy="374332"/>
          </a:xfrm>
        </p:spPr>
        <p:txBody>
          <a:bodyPr/>
          <a:lstStyle>
            <a:lvl1pPr>
              <a:defRPr sz="1200">
                <a:latin typeface="Public Sans SemiBold" pitchFamily="2" charset="0"/>
              </a:defRPr>
            </a:lvl1pPr>
            <a:lvl2pPr>
              <a:defRPr sz="1000"/>
            </a:lvl2pPr>
            <a:lvl3pPr>
              <a:defRPr sz="1000"/>
            </a:lvl3pPr>
            <a:lvl4pPr>
              <a:defRPr sz="1000"/>
            </a:lvl4pPr>
            <a:lvl5pPr>
              <a:defRPr sz="1000"/>
            </a:lvl5pPr>
          </a:lstStyle>
          <a:p>
            <a:pPr lvl="0"/>
            <a:r>
              <a:rPr lang="en-US"/>
              <a:t>Heading here</a:t>
            </a:r>
            <a:endParaRPr lang="en-AU"/>
          </a:p>
        </p:txBody>
      </p:sp>
    </p:spTree>
    <p:extLst>
      <p:ext uri="{BB962C8B-B14F-4D97-AF65-F5344CB8AC3E}">
        <p14:creationId xmlns:p14="http://schemas.microsoft.com/office/powerpoint/2010/main" val="1887248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with two multi-content boxes">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531360" cy="1009652"/>
          </a:xfrm>
        </p:spPr>
        <p:txBody>
          <a:bodyPr/>
          <a:lstStyle>
            <a:lvl1pPr>
              <a:defRPr>
                <a:solidFill>
                  <a:schemeClr val="bg2"/>
                </a:solidFill>
              </a:defRPr>
            </a:lvl1pPr>
          </a:lstStyle>
          <a:p>
            <a:r>
              <a:rPr lang="en-US"/>
              <a:t>Click to edit Master title style</a:t>
            </a:r>
          </a:p>
        </p:txBody>
      </p:sp>
      <p:sp>
        <p:nvSpPr>
          <p:cNvPr id="3" name="Content Placeholder 2"/>
          <p:cNvSpPr>
            <a:spLocks noGrp="1"/>
          </p:cNvSpPr>
          <p:nvPr>
            <p:ph sz="half" idx="1"/>
          </p:nvPr>
        </p:nvSpPr>
        <p:spPr>
          <a:xfrm>
            <a:off x="7127999" y="1728000"/>
            <a:ext cx="4679995" cy="22216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28000" y="4093697"/>
            <a:ext cx="4679994" cy="194837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360000"/>
            <a:ext cx="0" cy="59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A1EC6F40-A8A0-4128-90D0-E467B30278DC}"/>
              </a:ext>
            </a:extLst>
          </p:cNvPr>
          <p:cNvSpPr>
            <a:spLocks noGrp="1"/>
          </p:cNvSpPr>
          <p:nvPr>
            <p:ph type="pic" sz="quarter" idx="13"/>
          </p:nvPr>
        </p:nvSpPr>
        <p:spPr>
          <a:xfrm>
            <a:off x="539750" y="1728788"/>
            <a:ext cx="6229350" cy="4536000"/>
          </a:xfrm>
        </p:spPr>
        <p:txBody>
          <a:bodyPr/>
          <a:lstStyle/>
          <a:p>
            <a:endParaRPr lang="en-AU"/>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9" y="6173999"/>
            <a:ext cx="4703999" cy="180000"/>
          </a:xfrm>
        </p:spPr>
        <p:txBody>
          <a:bodyPr>
            <a:normAutofit/>
          </a:bodyPr>
          <a:lstStyle>
            <a:lvl1pPr>
              <a:defRPr sz="1000">
                <a:latin typeface="+mn-lt"/>
              </a:defRPr>
            </a:lvl1pPr>
          </a:lstStyle>
          <a:p>
            <a:pPr lvl="0"/>
            <a:r>
              <a:rPr lang="en-US"/>
              <a:t>Figure</a:t>
            </a:r>
            <a:endParaRPr lang="en-AU"/>
          </a:p>
        </p:txBody>
      </p:sp>
      <p:cxnSp>
        <p:nvCxnSpPr>
          <p:cNvPr id="17" name="Straight Connector 16">
            <a:extLst>
              <a:ext uri="{FF2B5EF4-FFF2-40B4-BE49-F238E27FC236}">
                <a16:creationId xmlns:a16="http://schemas.microsoft.com/office/drawing/2014/main" id="{82CE467A-6B5B-43F6-973F-516915856717}"/>
              </a:ext>
            </a:extLst>
          </p:cNvPr>
          <p:cNvCxnSpPr>
            <a:cxnSpLocks/>
          </p:cNvCxnSpPr>
          <p:nvPr userDrawn="1"/>
        </p:nvCxnSpPr>
        <p:spPr>
          <a:xfrm>
            <a:off x="6948000" y="1728000"/>
            <a:ext cx="0" cy="459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1908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charts with supporting text">
    <p:spTree>
      <p:nvGrpSpPr>
        <p:cNvPr id="1" name=""/>
        <p:cNvGrpSpPr/>
        <p:nvPr/>
      </p:nvGrpSpPr>
      <p:grpSpPr>
        <a:xfrm>
          <a:off x="0" y="0"/>
          <a:ext cx="0" cy="0"/>
          <a:chOff x="0" y="0"/>
          <a:chExt cx="0" cy="0"/>
        </a:xfrm>
      </p:grpSpPr>
      <p:sp>
        <p:nvSpPr>
          <p:cNvPr id="2" name="Title 1"/>
          <p:cNvSpPr>
            <a:spLocks noGrp="1"/>
          </p:cNvSpPr>
          <p:nvPr>
            <p:ph type="title"/>
          </p:nvPr>
        </p:nvSpPr>
        <p:spPr>
          <a:xfrm>
            <a:off x="540000" y="360000"/>
            <a:ext cx="9720000" cy="1009652"/>
          </a:xfrm>
        </p:spPr>
        <p:txBody>
          <a:bodyPr/>
          <a:lstStyle>
            <a:lvl1pPr>
              <a:defRPr>
                <a:solidFill>
                  <a:schemeClr val="bg2"/>
                </a:solidFill>
              </a:defRPr>
            </a:lvl1pPr>
          </a:lstStyle>
          <a:p>
            <a:r>
              <a:rPr lang="en-US"/>
              <a:t>Click to edit Master title style</a:t>
            </a:r>
          </a:p>
        </p:txBody>
      </p:sp>
      <p:sp>
        <p:nvSpPr>
          <p:cNvPr id="6" name="Footer Placeholder 5"/>
          <p:cNvSpPr>
            <a:spLocks noGrp="1"/>
          </p:cNvSpPr>
          <p:nvPr>
            <p:ph type="ftr" sz="quarter" idx="11"/>
          </p:nvPr>
        </p:nvSpPr>
        <p:spPr/>
        <p:txBody>
          <a:bodyPr/>
          <a:lstStyle/>
          <a:p>
            <a:r>
              <a:rPr lang="en-US"/>
              <a:t>Descriptor</a:t>
            </a:r>
            <a:endParaRPr lang="en-AU"/>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cxnSp>
        <p:nvCxnSpPr>
          <p:cNvPr id="10" name="Straight Connector 9">
            <a:extLst>
              <a:ext uri="{FF2B5EF4-FFF2-40B4-BE49-F238E27FC236}">
                <a16:creationId xmlns:a16="http://schemas.microsoft.com/office/drawing/2014/main" id="{C2A67116-4454-462F-A3FD-DC94D36B8379}"/>
              </a:ext>
            </a:extLst>
          </p:cNvPr>
          <p:cNvCxnSpPr/>
          <p:nvPr userDrawn="1"/>
        </p:nvCxnSpPr>
        <p:spPr>
          <a:xfrm>
            <a:off x="360000" y="360000"/>
            <a:ext cx="0" cy="59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CE467A-6B5B-43F6-973F-516915856717}"/>
              </a:ext>
            </a:extLst>
          </p:cNvPr>
          <p:cNvCxnSpPr>
            <a:cxnSpLocks/>
          </p:cNvCxnSpPr>
          <p:nvPr userDrawn="1"/>
        </p:nvCxnSpPr>
        <p:spPr>
          <a:xfrm>
            <a:off x="8928000" y="3330000"/>
            <a:ext cx="0" cy="29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54163"/>
            <a:ext cx="7560000" cy="3938587"/>
          </a:xfrm>
        </p:spPr>
        <p:txBody>
          <a:bodyPr/>
          <a:lstStyle/>
          <a:p>
            <a:endParaRPr lang="en-AU"/>
          </a:p>
        </p:txBody>
      </p: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15425" y="3330000"/>
            <a:ext cx="2716213" cy="2162750"/>
          </a:xfrm>
        </p:spPr>
        <p:txBody>
          <a:bodyPr/>
          <a:lstStyle/>
          <a:p>
            <a:endParaRPr lang="en-AU"/>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627688"/>
            <a:ext cx="7560000"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endParaRPr lang="en-AU"/>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p:nvPr>
        </p:nvSpPr>
        <p:spPr>
          <a:xfrm>
            <a:off x="9123533" y="5627688"/>
            <a:ext cx="2716213" cy="690562"/>
          </a:xfrm>
        </p:spPr>
        <p:txBody>
          <a:bodyPr>
            <a:noAutofit/>
          </a:bodyPr>
          <a:lstStyle>
            <a:lvl1pPr>
              <a:lnSpc>
                <a:spcPct val="100000"/>
              </a:lnSpc>
              <a:spcAft>
                <a:spcPts val="0"/>
              </a:spcAft>
              <a:defRPr sz="1200">
                <a:latin typeface="Public Sans SemiBold" pitchFamily="2" charset="0"/>
              </a:defRPr>
            </a:lvl1pPr>
            <a:lvl2pPr>
              <a:lnSpc>
                <a:spcPct val="100000"/>
              </a:lnSpc>
              <a:spcAft>
                <a:spcPts val="0"/>
              </a:spcAft>
              <a:defRPr sz="1200">
                <a:latin typeface="+mn-lt"/>
              </a:defRPr>
            </a:lvl2pPr>
            <a:lvl3pPr>
              <a:defRPr sz="1200"/>
            </a:lvl3pPr>
            <a:lvl4pPr>
              <a:defRPr sz="1200"/>
            </a:lvl4pPr>
            <a:lvl5pPr>
              <a:defRPr sz="1200"/>
            </a:lvl5pPr>
          </a:lstStyle>
          <a:p>
            <a:pPr lvl="0"/>
            <a:r>
              <a:rPr lang="en-US"/>
              <a:t>Click to edit Master text styles</a:t>
            </a:r>
          </a:p>
          <a:p>
            <a:pPr lvl="1"/>
            <a:r>
              <a:rPr lang="en-US"/>
              <a:t>Second level</a:t>
            </a:r>
            <a:endParaRPr lang="en-AU"/>
          </a:p>
        </p:txBody>
      </p:sp>
    </p:spTree>
    <p:extLst>
      <p:ext uri="{BB962C8B-B14F-4D97-AF65-F5344CB8AC3E}">
        <p14:creationId xmlns:p14="http://schemas.microsoft.com/office/powerpoint/2010/main" val="31505056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9"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359999"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08000" y="1800000"/>
            <a:ext cx="5400000" cy="540000"/>
          </a:xfrm>
        </p:spPr>
        <p:txBody>
          <a:bodyPr anchor="t"/>
          <a:lstStyle>
            <a:lvl1pPr marL="0" indent="0">
              <a:buNone/>
              <a:defRPr sz="16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08000" y="2340000"/>
            <a:ext cx="5400000" cy="3960000"/>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Descriptor</a:t>
            </a:r>
            <a:endParaRPr lang="en-AU"/>
          </a:p>
        </p:txBody>
      </p:sp>
      <p:sp>
        <p:nvSpPr>
          <p:cNvPr id="9" name="Slide Number Placeholder 8"/>
          <p:cNvSpPr>
            <a:spLocks noGrp="1"/>
          </p:cNvSpPr>
          <p:nvPr>
            <p:ph type="sldNum" sz="quarter" idx="12"/>
          </p:nvPr>
        </p:nvSpPr>
        <p:spPr/>
        <p:txBody>
          <a:bodyPr/>
          <a:lstStyle/>
          <a:p>
            <a:fld id="{10A01DC5-1685-4615-8240-15192985C6A2}" type="slidenum">
              <a:rPr lang="en-AU" smtClean="0"/>
              <a:t>‹#›</a:t>
            </a:fld>
            <a:endParaRPr lang="en-AU"/>
          </a:p>
        </p:txBody>
      </p:sp>
      <p:sp>
        <p:nvSpPr>
          <p:cNvPr id="10" name="Title Placeholder 1">
            <a:extLst>
              <a:ext uri="{FF2B5EF4-FFF2-40B4-BE49-F238E27FC236}">
                <a16:creationId xmlns:a16="http://schemas.microsoft.com/office/drawing/2014/main" id="{C1A3F1C1-3AA5-49E1-9481-3B7111F8505D}"/>
              </a:ext>
            </a:extLst>
          </p:cNvPr>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cxnSp>
        <p:nvCxnSpPr>
          <p:cNvPr id="12" name="Straight Connector 11">
            <a:extLst>
              <a:ext uri="{FF2B5EF4-FFF2-40B4-BE49-F238E27FC236}">
                <a16:creationId xmlns:a16="http://schemas.microsoft.com/office/drawing/2014/main" id="{E70612CD-1BF1-42B5-8546-A674A0B86640}"/>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C1276FF-A829-4228-B12D-1EEE42C2AB11}"/>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3003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03A8E2-73B2-4BCE-A537-BD98BFA45482}"/>
              </a:ext>
            </a:extLst>
          </p:cNvPr>
          <p:cNvSpPr/>
          <p:nvPr userDrawn="1"/>
        </p:nvSpPr>
        <p:spPr>
          <a:xfrm>
            <a:off x="0" y="1602000"/>
            <a:ext cx="12192000" cy="525600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a:xfrm>
            <a:off x="360000" y="6444000"/>
            <a:ext cx="6720000" cy="252000"/>
          </a:xfrm>
        </p:spPr>
        <p:txBody>
          <a:bodyPr/>
          <a:lstStyle/>
          <a:p>
            <a:r>
              <a:rPr lang="en-US"/>
              <a:t>Descriptor</a:t>
            </a:r>
            <a:endParaRPr lang="en-AU"/>
          </a:p>
        </p:txBody>
      </p:sp>
      <p:sp>
        <p:nvSpPr>
          <p:cNvPr id="6" name="Slide Number Placeholder 5"/>
          <p:cNvSpPr>
            <a:spLocks noGrp="1"/>
          </p:cNvSpPr>
          <p:nvPr>
            <p:ph type="sldNum" sz="quarter" idx="12"/>
          </p:nvPr>
        </p:nvSpPr>
        <p:spPr>
          <a:xfrm>
            <a:off x="11317458" y="6516000"/>
            <a:ext cx="490542" cy="180000"/>
          </a:xfrm>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800001"/>
            <a:ext cx="11447462" cy="4409998"/>
          </a:xfrm>
        </p:spPr>
        <p:txBody>
          <a:bodyPr/>
          <a:lstStyle/>
          <a:p>
            <a:endParaRPr lang="en-AU"/>
          </a:p>
        </p:txBody>
      </p:sp>
    </p:spTree>
    <p:extLst>
      <p:ext uri="{BB962C8B-B14F-4D97-AF65-F5344CB8AC3E}">
        <p14:creationId xmlns:p14="http://schemas.microsoft.com/office/powerpoint/2010/main" val="1844091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a:t>Descriptor</a:t>
            </a:r>
            <a:endParaRPr lang="en-AU"/>
          </a:p>
        </p:txBody>
      </p:sp>
      <p:sp>
        <p:nvSpPr>
          <p:cNvPr id="5" name="Slide Number Placeholder 4"/>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345824273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Descriptor</a:t>
            </a:r>
            <a:endParaRPr lang="en-AU"/>
          </a:p>
        </p:txBody>
      </p:sp>
      <p:sp>
        <p:nvSpPr>
          <p:cNvPr id="4" name="Slide Number Placeholder 3"/>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11381035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 Cover-6">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1" y="0"/>
            <a:ext cx="3060000" cy="6858000"/>
          </a:xfrm>
        </p:spPr>
        <p:txBody>
          <a:bodyPr/>
          <a:lstStyle/>
          <a:p>
            <a:r>
              <a:rPr lang="en-US"/>
              <a:t>Click icon to add picture</a:t>
            </a:r>
            <a:endParaRPr lang="en-AU"/>
          </a:p>
        </p:txBody>
      </p:sp>
      <p:sp>
        <p:nvSpPr>
          <p:cNvPr id="4" name="Rectangle 3">
            <a:extLst>
              <a:ext uri="{FF2B5EF4-FFF2-40B4-BE49-F238E27FC236}">
                <a16:creationId xmlns:a16="http://schemas.microsoft.com/office/drawing/2014/main" id="{E57A2D9F-61E4-43DD-AEE4-7DB03212C80F}"/>
              </a:ext>
            </a:extLst>
          </p:cNvPr>
          <p:cNvSpPr/>
          <p:nvPr userDrawn="1"/>
        </p:nvSpPr>
        <p:spPr>
          <a:xfrm>
            <a:off x="3060000" y="0"/>
            <a:ext cx="777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latin typeface="Public Sans SemiBold" pitchFamily="2" charset="0"/>
            </a:endParaRPr>
          </a:p>
        </p:txBody>
      </p:sp>
      <p:sp>
        <p:nvSpPr>
          <p:cNvPr id="21" name="Text Placeholder 10">
            <a:extLst>
              <a:ext uri="{FF2B5EF4-FFF2-40B4-BE49-F238E27FC236}">
                <a16:creationId xmlns:a16="http://schemas.microsoft.com/office/drawing/2014/main" id="{2D45323E-C5B6-56B0-AFD9-52F8D4C9A8B6}"/>
              </a:ext>
            </a:extLst>
          </p:cNvPr>
          <p:cNvSpPr>
            <a:spLocks noGrp="1"/>
          </p:cNvSpPr>
          <p:nvPr>
            <p:ph type="body" sz="quarter" idx="15" hasCustomPrompt="1"/>
          </p:nvPr>
        </p:nvSpPr>
        <p:spPr>
          <a:xfrm>
            <a:off x="3420000" y="3960001"/>
            <a:ext cx="7056004" cy="433406"/>
          </a:xfrm>
        </p:spPr>
        <p:txBody>
          <a:bodyPr anchor="t">
            <a:noAutofit/>
          </a:bodyPr>
          <a:lstStyle>
            <a:lvl1pPr>
              <a:defRPr sz="2000">
                <a:solidFill>
                  <a:schemeClr val="bg2"/>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Subtitle</a:t>
            </a:r>
          </a:p>
        </p:txBody>
      </p:sp>
      <p:sp>
        <p:nvSpPr>
          <p:cNvPr id="22" name="Text Placeholder 14">
            <a:extLst>
              <a:ext uri="{FF2B5EF4-FFF2-40B4-BE49-F238E27FC236}">
                <a16:creationId xmlns:a16="http://schemas.microsoft.com/office/drawing/2014/main" id="{1797FDBA-D1FA-A4E0-4ACA-6DBB39DC8A10}"/>
              </a:ext>
            </a:extLst>
          </p:cNvPr>
          <p:cNvSpPr>
            <a:spLocks noGrp="1"/>
          </p:cNvSpPr>
          <p:nvPr>
            <p:ph type="body" sz="quarter" idx="11" hasCustomPrompt="1"/>
          </p:nvPr>
        </p:nvSpPr>
        <p:spPr>
          <a:xfrm>
            <a:off x="3419999" y="5281874"/>
            <a:ext cx="7056012" cy="495798"/>
          </a:xfrm>
        </p:spPr>
        <p:txBody>
          <a:bodyPr>
            <a:noAutofit/>
          </a:bodyPr>
          <a:lstStyle>
            <a:lvl1pPr>
              <a:lnSpc>
                <a:spcPct val="100000"/>
              </a:lnSpc>
              <a:spcAft>
                <a:spcPts val="0"/>
              </a:spcAft>
              <a:defRPr sz="1600" b="0">
                <a:solidFill>
                  <a:schemeClr val="bg2"/>
                </a:solidFill>
                <a:latin typeface="Public Sans SemiBold" pitchFamily="2" charset="0"/>
              </a:defRPr>
            </a:lvl1pPr>
            <a:lvl2pPr>
              <a:lnSpc>
                <a:spcPct val="100000"/>
              </a:lnSpc>
              <a:spcAft>
                <a:spcPts val="0"/>
              </a:spcAft>
              <a:defRPr sz="16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Presenter name</a:t>
            </a:r>
          </a:p>
          <a:p>
            <a:pPr lvl="1"/>
            <a:r>
              <a:rPr lang="en-US"/>
              <a:t>Presenter title</a:t>
            </a:r>
          </a:p>
        </p:txBody>
      </p:sp>
      <p:sp>
        <p:nvSpPr>
          <p:cNvPr id="23" name="Text Placeholder 14">
            <a:extLst>
              <a:ext uri="{FF2B5EF4-FFF2-40B4-BE49-F238E27FC236}">
                <a16:creationId xmlns:a16="http://schemas.microsoft.com/office/drawing/2014/main" id="{F0FA2A93-81A6-B969-74C6-C559BC8D51E3}"/>
              </a:ext>
            </a:extLst>
          </p:cNvPr>
          <p:cNvSpPr>
            <a:spLocks noGrp="1"/>
          </p:cNvSpPr>
          <p:nvPr>
            <p:ph type="body" sz="quarter" idx="16" hasCustomPrompt="1"/>
          </p:nvPr>
        </p:nvSpPr>
        <p:spPr>
          <a:xfrm>
            <a:off x="3441828" y="6266280"/>
            <a:ext cx="2812101" cy="177338"/>
          </a:xfrm>
        </p:spPr>
        <p:txBody>
          <a:bodyPr anchor="t">
            <a:noAutofit/>
          </a:bodyPr>
          <a:lstStyle>
            <a:lvl1pPr algn="l">
              <a:defRPr sz="1600" b="0">
                <a:solidFill>
                  <a:schemeClr val="bg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00 Month YY20</a:t>
            </a:r>
          </a:p>
        </p:txBody>
      </p:sp>
      <p:sp>
        <p:nvSpPr>
          <p:cNvPr id="26" name="Text Placeholder 14">
            <a:extLst>
              <a:ext uri="{FF2B5EF4-FFF2-40B4-BE49-F238E27FC236}">
                <a16:creationId xmlns:a16="http://schemas.microsoft.com/office/drawing/2014/main" id="{A4F5CDAF-3B55-DED4-EF48-239936067ECA}"/>
              </a:ext>
            </a:extLst>
          </p:cNvPr>
          <p:cNvSpPr>
            <a:spLocks noGrp="1"/>
          </p:cNvSpPr>
          <p:nvPr>
            <p:ph type="body" sz="quarter" idx="17" hasCustomPrompt="1"/>
          </p:nvPr>
        </p:nvSpPr>
        <p:spPr>
          <a:xfrm>
            <a:off x="6792766" y="6266280"/>
            <a:ext cx="3724628" cy="177338"/>
          </a:xfrm>
        </p:spPr>
        <p:txBody>
          <a:bodyPr>
            <a:noAutofit/>
          </a:bodyPr>
          <a:lstStyle>
            <a:lvl1pPr algn="r">
              <a:defRPr sz="1600" b="0">
                <a:solidFill>
                  <a:schemeClr val="bg2"/>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GB"/>
              <a:t>URL</a:t>
            </a:r>
          </a:p>
        </p:txBody>
      </p:sp>
      <p:sp>
        <p:nvSpPr>
          <p:cNvPr id="28" name="Title 1">
            <a:extLst>
              <a:ext uri="{FF2B5EF4-FFF2-40B4-BE49-F238E27FC236}">
                <a16:creationId xmlns:a16="http://schemas.microsoft.com/office/drawing/2014/main" id="{5E5C2EFF-07BE-7717-DCA0-22F4D3DE2845}"/>
              </a:ext>
            </a:extLst>
          </p:cNvPr>
          <p:cNvSpPr>
            <a:spLocks noGrp="1"/>
          </p:cNvSpPr>
          <p:nvPr>
            <p:ph type="ctrTitle" hasCustomPrompt="1"/>
          </p:nvPr>
        </p:nvSpPr>
        <p:spPr>
          <a:xfrm>
            <a:off x="3419998" y="1118380"/>
            <a:ext cx="7056001" cy="2679008"/>
          </a:xfrm>
          <a:ln>
            <a:noFill/>
          </a:ln>
        </p:spPr>
        <p:txBody>
          <a:bodyPr anchor="b">
            <a:normAutofit/>
          </a:bodyPr>
          <a:lstStyle>
            <a:lvl1pPr algn="l">
              <a:lnSpc>
                <a:spcPct val="90000"/>
              </a:lnSpc>
              <a:defRPr sz="4800">
                <a:solidFill>
                  <a:schemeClr val="bg2"/>
                </a:solidFill>
              </a:defRPr>
            </a:lvl1pPr>
          </a:lstStyle>
          <a:p>
            <a:r>
              <a:rPr lang="en-US"/>
              <a:t>Click here to edit</a:t>
            </a:r>
            <a:br>
              <a:rPr lang="en-US"/>
            </a:br>
            <a:r>
              <a:rPr lang="en-US"/>
              <a:t>Master title slide</a:t>
            </a:r>
          </a:p>
        </p:txBody>
      </p:sp>
      <p:pic>
        <p:nvPicPr>
          <p:cNvPr id="14" name="Picture 13">
            <a:extLst>
              <a:ext uri="{FF2B5EF4-FFF2-40B4-BE49-F238E27FC236}">
                <a16:creationId xmlns:a16="http://schemas.microsoft.com/office/drawing/2014/main" id="{8A90BA8E-BC98-0362-46F3-B20F2A76A69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1221200" y="338717"/>
            <a:ext cx="630000" cy="684782"/>
          </a:xfrm>
          <a:prstGeom prst="rect">
            <a:avLst/>
          </a:prstGeom>
        </p:spPr>
      </p:pic>
      <p:sp>
        <p:nvSpPr>
          <p:cNvPr id="16" name="Text Placeholder 14">
            <a:extLst>
              <a:ext uri="{FF2B5EF4-FFF2-40B4-BE49-F238E27FC236}">
                <a16:creationId xmlns:a16="http://schemas.microsoft.com/office/drawing/2014/main" id="{F4060982-5CE2-3901-06E8-3AA94E5F18D7}"/>
              </a:ext>
            </a:extLst>
          </p:cNvPr>
          <p:cNvSpPr>
            <a:spLocks noGrp="1"/>
          </p:cNvSpPr>
          <p:nvPr>
            <p:ph type="body" sz="quarter" idx="18" hasCustomPrompt="1"/>
          </p:nvPr>
        </p:nvSpPr>
        <p:spPr>
          <a:xfrm>
            <a:off x="3419997" y="354894"/>
            <a:ext cx="7056001" cy="357142"/>
          </a:xfrm>
        </p:spPr>
        <p:txBody>
          <a:bodyPr>
            <a:noAutofit/>
          </a:bodyPr>
          <a:lstStyle>
            <a:lvl1pPr>
              <a:spcAft>
                <a:spcPts val="0"/>
              </a:spcAft>
              <a:defRPr sz="1400" b="0">
                <a:solidFill>
                  <a:schemeClr val="bg2"/>
                </a:solidFill>
                <a:latin typeface="Public Sans SemiBold" pitchFamily="2" charset="0"/>
              </a:defRPr>
            </a:lvl1pPr>
            <a:lvl2pPr>
              <a:spcAft>
                <a:spcPts val="0"/>
              </a:spcAft>
              <a:defRPr sz="10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Descriptor</a:t>
            </a:r>
          </a:p>
          <a:p>
            <a:pPr lvl="1"/>
            <a:r>
              <a:rPr lang="en-US"/>
              <a:t>Secondary descriptor</a:t>
            </a:r>
          </a:p>
        </p:txBody>
      </p:sp>
    </p:spTree>
    <p:extLst>
      <p:ext uri="{BB962C8B-B14F-4D97-AF65-F5344CB8AC3E}">
        <p14:creationId xmlns:p14="http://schemas.microsoft.com/office/powerpoint/2010/main" val="258392560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 Subheading, 2col and image-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BBD760-6DEA-4064-8474-A197EF7B44AA}"/>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2"/>
              </a:solidFill>
            </a:endParaRPr>
          </a:p>
        </p:txBody>
      </p:sp>
      <p:sp>
        <p:nvSpPr>
          <p:cNvPr id="7" name="Slide Number Placeholder 6"/>
          <p:cNvSpPr>
            <a:spLocks noGrp="1"/>
          </p:cNvSpPr>
          <p:nvPr>
            <p:ph type="sldNum" sz="quarter" idx="12"/>
          </p:nvPr>
        </p:nvSpPr>
        <p:spPr>
          <a:xfrm>
            <a:off x="11317458" y="6516000"/>
            <a:ext cx="490542" cy="180000"/>
          </a:xfrm>
        </p:spPr>
        <p:txBody>
          <a:bodyPr/>
          <a:lstStyle>
            <a:lvl1pPr>
              <a:defRPr>
                <a:solidFill>
                  <a:schemeClr val="bg2"/>
                </a:solidFill>
              </a:defRPr>
            </a:lvl1pPr>
          </a:lstStyle>
          <a:p>
            <a:fld id="{10A01DC5-1685-4615-8240-15192985C6A2}" type="slidenum">
              <a:rPr lang="en-AU" smtClean="0"/>
              <a:pPr/>
              <a:t>‹#›</a:t>
            </a:fld>
            <a:endParaRPr lang="en-AU"/>
          </a:p>
        </p:txBody>
      </p:sp>
      <p:sp>
        <p:nvSpPr>
          <p:cNvPr id="20" name="Content Placeholder 3">
            <a:extLst>
              <a:ext uri="{FF2B5EF4-FFF2-40B4-BE49-F238E27FC236}">
                <a16:creationId xmlns:a16="http://schemas.microsoft.com/office/drawing/2014/main" id="{D19010E8-8DBE-41BF-7213-4D1A8508F4E6}"/>
              </a:ext>
            </a:extLst>
          </p:cNvPr>
          <p:cNvSpPr>
            <a:spLocks noGrp="1"/>
          </p:cNvSpPr>
          <p:nvPr>
            <p:ph sz="half" idx="2"/>
          </p:nvPr>
        </p:nvSpPr>
        <p:spPr>
          <a:xfrm>
            <a:off x="8136000" y="2339999"/>
            <a:ext cx="3672000" cy="404922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0D66A2A9-B73D-2599-840A-0308F722E8DD}"/>
              </a:ext>
            </a:extLst>
          </p:cNvPr>
          <p:cNvCxnSpPr/>
          <p:nvPr userDrawn="1"/>
        </p:nvCxnSpPr>
        <p:spPr>
          <a:xfrm>
            <a:off x="334800" y="1732618"/>
            <a:ext cx="114732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3" name="Text Placeholder 12">
            <a:extLst>
              <a:ext uri="{FF2B5EF4-FFF2-40B4-BE49-F238E27FC236}">
                <a16:creationId xmlns:a16="http://schemas.microsoft.com/office/drawing/2014/main" id="{43A69E23-4EA6-D043-6EC0-FF653A358FC1}"/>
              </a:ext>
            </a:extLst>
          </p:cNvPr>
          <p:cNvSpPr>
            <a:spLocks noGrp="1"/>
          </p:cNvSpPr>
          <p:nvPr>
            <p:ph type="body" sz="quarter" idx="14" hasCustomPrompt="1"/>
          </p:nvPr>
        </p:nvSpPr>
        <p:spPr>
          <a:xfrm>
            <a:off x="360363" y="2339999"/>
            <a:ext cx="7560000" cy="620007"/>
          </a:xfrm>
        </p:spPr>
        <p:txBody>
          <a:bodyPr/>
          <a:lstStyle>
            <a:lvl1pPr>
              <a:defRPr>
                <a:solidFill>
                  <a:schemeClr val="bg2"/>
                </a:solidFill>
              </a:defRPr>
            </a:lvl1pPr>
          </a:lstStyle>
          <a:p>
            <a:pPr lvl="0"/>
            <a:r>
              <a:rPr lang="en-US"/>
              <a:t>Subheading</a:t>
            </a:r>
            <a:endParaRPr lang="en-AU"/>
          </a:p>
        </p:txBody>
      </p:sp>
      <p:pic>
        <p:nvPicPr>
          <p:cNvPr id="24" name="Picture 23">
            <a:extLst>
              <a:ext uri="{FF2B5EF4-FFF2-40B4-BE49-F238E27FC236}">
                <a16:creationId xmlns:a16="http://schemas.microsoft.com/office/drawing/2014/main" id="{20C42EBE-48A2-18F9-07E9-975E1D2FC1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1221200" y="338717"/>
            <a:ext cx="630000" cy="684782"/>
          </a:xfrm>
          <a:prstGeom prst="rect">
            <a:avLst/>
          </a:prstGeom>
        </p:spPr>
      </p:pic>
      <p:sp>
        <p:nvSpPr>
          <p:cNvPr id="26" name="Text Placeholder 14">
            <a:extLst>
              <a:ext uri="{FF2B5EF4-FFF2-40B4-BE49-F238E27FC236}">
                <a16:creationId xmlns:a16="http://schemas.microsoft.com/office/drawing/2014/main" id="{8CCBD437-9F37-2FDD-18F3-C5113530C781}"/>
              </a:ext>
            </a:extLst>
          </p:cNvPr>
          <p:cNvSpPr>
            <a:spLocks noGrp="1"/>
          </p:cNvSpPr>
          <p:nvPr>
            <p:ph type="body" sz="quarter" idx="15" hasCustomPrompt="1"/>
          </p:nvPr>
        </p:nvSpPr>
        <p:spPr>
          <a:xfrm>
            <a:off x="359999" y="354894"/>
            <a:ext cx="9719999" cy="357142"/>
          </a:xfrm>
        </p:spPr>
        <p:txBody>
          <a:bodyPr>
            <a:noAutofit/>
          </a:bodyPr>
          <a:lstStyle>
            <a:lvl1pPr>
              <a:spcAft>
                <a:spcPts val="0"/>
              </a:spcAft>
              <a:defRPr sz="1400" b="0">
                <a:solidFill>
                  <a:schemeClr val="bg2"/>
                </a:solidFill>
                <a:latin typeface="Public Sans SemiBold" pitchFamily="2" charset="0"/>
              </a:defRPr>
            </a:lvl1pPr>
            <a:lvl2pPr>
              <a:spcAft>
                <a:spcPts val="0"/>
              </a:spcAft>
              <a:defRPr sz="1000">
                <a:solidFill>
                  <a:schemeClr val="bg2"/>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US"/>
              <a:t>Descriptor</a:t>
            </a:r>
          </a:p>
          <a:p>
            <a:pPr lvl="1"/>
            <a:r>
              <a:rPr lang="en-US"/>
              <a:t>Secondary descriptor</a:t>
            </a:r>
          </a:p>
        </p:txBody>
      </p:sp>
      <p:sp>
        <p:nvSpPr>
          <p:cNvPr id="27" name="Title 1">
            <a:extLst>
              <a:ext uri="{FF2B5EF4-FFF2-40B4-BE49-F238E27FC236}">
                <a16:creationId xmlns:a16="http://schemas.microsoft.com/office/drawing/2014/main" id="{DA77643A-1A13-1C20-98DF-0DD9AEDAF5D6}"/>
              </a:ext>
            </a:extLst>
          </p:cNvPr>
          <p:cNvSpPr>
            <a:spLocks noGrp="1"/>
          </p:cNvSpPr>
          <p:nvPr>
            <p:ph type="title"/>
          </p:nvPr>
        </p:nvSpPr>
        <p:spPr>
          <a:xfrm>
            <a:off x="360000" y="1185499"/>
            <a:ext cx="9720000" cy="794492"/>
          </a:xfrm>
        </p:spPr>
        <p:txBody>
          <a:bodyPr/>
          <a:lstStyle>
            <a:lvl1pPr>
              <a:defRPr>
                <a:solidFill>
                  <a:schemeClr val="bg2"/>
                </a:solidFill>
              </a:defRPr>
            </a:lvl1pPr>
          </a:lstStyle>
          <a:p>
            <a:r>
              <a:rPr lang="en-US"/>
              <a:t>Click to edit Master title style</a:t>
            </a:r>
          </a:p>
        </p:txBody>
      </p:sp>
      <p:sp>
        <p:nvSpPr>
          <p:cNvPr id="11" name="Text Placeholder 10">
            <a:extLst>
              <a:ext uri="{FF2B5EF4-FFF2-40B4-BE49-F238E27FC236}">
                <a16:creationId xmlns:a16="http://schemas.microsoft.com/office/drawing/2014/main" id="{195EEAD7-F0B9-50A2-67CA-EF3A6A096D14}"/>
              </a:ext>
            </a:extLst>
          </p:cNvPr>
          <p:cNvSpPr>
            <a:spLocks noGrp="1"/>
          </p:cNvSpPr>
          <p:nvPr>
            <p:ph type="body" sz="quarter" idx="13"/>
          </p:nvPr>
        </p:nvSpPr>
        <p:spPr>
          <a:xfrm>
            <a:off x="360363" y="3140003"/>
            <a:ext cx="7560000" cy="3249215"/>
          </a:xfrm>
        </p:spPr>
        <p:txBody>
          <a:bodyPr numCol="2" spcCol="360000"/>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253986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eight">
    <p:spTree>
      <p:nvGrpSpPr>
        <p:cNvPr id="1" name=""/>
        <p:cNvGrpSpPr/>
        <p:nvPr/>
      </p:nvGrpSpPr>
      <p:grpSpPr>
        <a:xfrm>
          <a:off x="0" y="0"/>
          <a:ext cx="0" cy="0"/>
          <a:chOff x="0" y="0"/>
          <a:chExt cx="0" cy="0"/>
        </a:xfrm>
      </p:grpSpPr>
      <p:sp>
        <p:nvSpPr>
          <p:cNvPr id="43" name="Picture Placeholder 34">
            <a:extLst>
              <a:ext uri="{FF2B5EF4-FFF2-40B4-BE49-F238E27FC236}">
                <a16:creationId xmlns:a16="http://schemas.microsoft.com/office/drawing/2014/main" id="{2D1EF856-2381-405C-A913-80809E59AAB1}"/>
              </a:ext>
            </a:extLst>
          </p:cNvPr>
          <p:cNvSpPr>
            <a:spLocks noGrp="1"/>
          </p:cNvSpPr>
          <p:nvPr>
            <p:ph type="pic" sz="quarter" idx="11" hasCustomPrompt="1"/>
          </p:nvPr>
        </p:nvSpPr>
        <p:spPr>
          <a:xfrm>
            <a:off x="8655566" y="2453724"/>
            <a:ext cx="887413" cy="889000"/>
          </a:xfrm>
        </p:spPr>
        <p:txBody>
          <a:bodyPr>
            <a:normAutofit/>
          </a:bodyPr>
          <a:lstStyle>
            <a:lvl1pPr marL="0" indent="0">
              <a:buNone/>
              <a:defRPr sz="1000"/>
            </a:lvl1pPr>
          </a:lstStyle>
          <a:p>
            <a:r>
              <a:rPr lang="en-US"/>
              <a:t>ICON</a:t>
            </a:r>
          </a:p>
        </p:txBody>
      </p:sp>
      <p:sp>
        <p:nvSpPr>
          <p:cNvPr id="44" name="Text Placeholder 39">
            <a:extLst>
              <a:ext uri="{FF2B5EF4-FFF2-40B4-BE49-F238E27FC236}">
                <a16:creationId xmlns:a16="http://schemas.microsoft.com/office/drawing/2014/main" id="{34FBB9E9-CEBE-45B8-BF68-9E764AEF4CBC}"/>
              </a:ext>
            </a:extLst>
          </p:cNvPr>
          <p:cNvSpPr>
            <a:spLocks noGrp="1"/>
          </p:cNvSpPr>
          <p:nvPr>
            <p:ph type="body" sz="quarter" idx="14"/>
          </p:nvPr>
        </p:nvSpPr>
        <p:spPr>
          <a:xfrm>
            <a:off x="9710761"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5" name="Text Placeholder 46">
            <a:extLst>
              <a:ext uri="{FF2B5EF4-FFF2-40B4-BE49-F238E27FC236}">
                <a16:creationId xmlns:a16="http://schemas.microsoft.com/office/drawing/2014/main" id="{55B6C77E-DBDB-42A4-9B9B-3F2CF47584F0}"/>
              </a:ext>
            </a:extLst>
          </p:cNvPr>
          <p:cNvSpPr>
            <a:spLocks noGrp="1"/>
          </p:cNvSpPr>
          <p:nvPr>
            <p:ph type="body" sz="quarter" idx="18" hasCustomPrompt="1"/>
          </p:nvPr>
        </p:nvSpPr>
        <p:spPr>
          <a:xfrm>
            <a:off x="9710761"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46" name="Picture Placeholder 34">
            <a:extLst>
              <a:ext uri="{FF2B5EF4-FFF2-40B4-BE49-F238E27FC236}">
                <a16:creationId xmlns:a16="http://schemas.microsoft.com/office/drawing/2014/main" id="{55DF7ED3-48B8-48C6-A240-C3F0AF040540}"/>
              </a:ext>
            </a:extLst>
          </p:cNvPr>
          <p:cNvSpPr>
            <a:spLocks noGrp="1"/>
          </p:cNvSpPr>
          <p:nvPr>
            <p:ph type="pic" sz="quarter" idx="19" hasCustomPrompt="1"/>
          </p:nvPr>
        </p:nvSpPr>
        <p:spPr>
          <a:xfrm>
            <a:off x="5103465" y="2453724"/>
            <a:ext cx="887413" cy="889000"/>
          </a:xfrm>
        </p:spPr>
        <p:txBody>
          <a:bodyPr>
            <a:normAutofit/>
          </a:bodyPr>
          <a:lstStyle>
            <a:lvl1pPr marL="0" indent="0">
              <a:buNone/>
              <a:defRPr sz="1000"/>
            </a:lvl1pPr>
          </a:lstStyle>
          <a:p>
            <a:r>
              <a:rPr lang="en-US"/>
              <a:t>ICON</a:t>
            </a:r>
          </a:p>
        </p:txBody>
      </p:sp>
      <p:sp>
        <p:nvSpPr>
          <p:cNvPr id="47" name="Picture Placeholder 34">
            <a:extLst>
              <a:ext uri="{FF2B5EF4-FFF2-40B4-BE49-F238E27FC236}">
                <a16:creationId xmlns:a16="http://schemas.microsoft.com/office/drawing/2014/main" id="{C38ECA3B-7319-4FDB-BCA5-42DE903E763C}"/>
              </a:ext>
            </a:extLst>
          </p:cNvPr>
          <p:cNvSpPr>
            <a:spLocks noGrp="1"/>
          </p:cNvSpPr>
          <p:nvPr>
            <p:ph type="pic" sz="quarter" idx="20" hasCustomPrompt="1"/>
          </p:nvPr>
        </p:nvSpPr>
        <p:spPr>
          <a:xfrm>
            <a:off x="1551364" y="2453724"/>
            <a:ext cx="887413" cy="889000"/>
          </a:xfrm>
        </p:spPr>
        <p:txBody>
          <a:bodyPr>
            <a:normAutofit/>
          </a:bodyPr>
          <a:lstStyle>
            <a:lvl1pPr marL="0" indent="0">
              <a:buNone/>
              <a:defRPr sz="1000"/>
            </a:lvl1pPr>
          </a:lstStyle>
          <a:p>
            <a:r>
              <a:rPr lang="en-US"/>
              <a:t>ICON</a:t>
            </a:r>
          </a:p>
        </p:txBody>
      </p:sp>
      <p:sp>
        <p:nvSpPr>
          <p:cNvPr id="52" name="Picture Placeholder 34">
            <a:extLst>
              <a:ext uri="{FF2B5EF4-FFF2-40B4-BE49-F238E27FC236}">
                <a16:creationId xmlns:a16="http://schemas.microsoft.com/office/drawing/2014/main" id="{90EC8BEC-DD26-4CF5-9BA3-62FB1DE4E8F3}"/>
              </a:ext>
            </a:extLst>
          </p:cNvPr>
          <p:cNvSpPr>
            <a:spLocks noGrp="1"/>
          </p:cNvSpPr>
          <p:nvPr>
            <p:ph type="pic" sz="quarter" idx="21" hasCustomPrompt="1"/>
          </p:nvPr>
        </p:nvSpPr>
        <p:spPr>
          <a:xfrm>
            <a:off x="8655566" y="4186831"/>
            <a:ext cx="887413" cy="889000"/>
          </a:xfrm>
        </p:spPr>
        <p:txBody>
          <a:bodyPr>
            <a:normAutofit/>
          </a:bodyPr>
          <a:lstStyle>
            <a:lvl1pPr marL="0" indent="0">
              <a:buNone/>
              <a:defRPr sz="1000"/>
            </a:lvl1pPr>
          </a:lstStyle>
          <a:p>
            <a:r>
              <a:rPr lang="en-US"/>
              <a:t>ICON</a:t>
            </a:r>
          </a:p>
        </p:txBody>
      </p:sp>
      <p:sp>
        <p:nvSpPr>
          <p:cNvPr id="53" name="Picture Placeholder 34">
            <a:extLst>
              <a:ext uri="{FF2B5EF4-FFF2-40B4-BE49-F238E27FC236}">
                <a16:creationId xmlns:a16="http://schemas.microsoft.com/office/drawing/2014/main" id="{65A0AFA3-6580-43C1-B098-2C7BCA9F6C75}"/>
              </a:ext>
            </a:extLst>
          </p:cNvPr>
          <p:cNvSpPr>
            <a:spLocks noGrp="1"/>
          </p:cNvSpPr>
          <p:nvPr>
            <p:ph type="pic" sz="quarter" idx="22" hasCustomPrompt="1"/>
          </p:nvPr>
        </p:nvSpPr>
        <p:spPr>
          <a:xfrm>
            <a:off x="5103465" y="4186831"/>
            <a:ext cx="887413" cy="889000"/>
          </a:xfrm>
        </p:spPr>
        <p:txBody>
          <a:bodyPr>
            <a:normAutofit/>
          </a:bodyPr>
          <a:lstStyle>
            <a:lvl1pPr marL="0" indent="0">
              <a:buNone/>
              <a:defRPr sz="1000"/>
            </a:lvl1pPr>
          </a:lstStyle>
          <a:p>
            <a:r>
              <a:rPr lang="en-US"/>
              <a:t>ICON</a:t>
            </a:r>
          </a:p>
        </p:txBody>
      </p:sp>
      <p:sp>
        <p:nvSpPr>
          <p:cNvPr id="54" name="Picture Placeholder 34">
            <a:extLst>
              <a:ext uri="{FF2B5EF4-FFF2-40B4-BE49-F238E27FC236}">
                <a16:creationId xmlns:a16="http://schemas.microsoft.com/office/drawing/2014/main" id="{633BE360-454A-4A5C-9104-60910DAB61B5}"/>
              </a:ext>
            </a:extLst>
          </p:cNvPr>
          <p:cNvSpPr>
            <a:spLocks noGrp="1"/>
          </p:cNvSpPr>
          <p:nvPr>
            <p:ph type="pic" sz="quarter" idx="23" hasCustomPrompt="1"/>
          </p:nvPr>
        </p:nvSpPr>
        <p:spPr>
          <a:xfrm>
            <a:off x="1551364" y="4186831"/>
            <a:ext cx="887413" cy="889000"/>
          </a:xfrm>
        </p:spPr>
        <p:txBody>
          <a:bodyPr>
            <a:normAutofit/>
          </a:bodyPr>
          <a:lstStyle>
            <a:lvl1pPr marL="0" indent="0">
              <a:buNone/>
              <a:defRPr sz="1000"/>
            </a:lvl1pPr>
          </a:lstStyle>
          <a:p>
            <a:r>
              <a:rPr lang="en-US"/>
              <a:t>ICON</a:t>
            </a:r>
          </a:p>
        </p:txBody>
      </p:sp>
      <p:sp>
        <p:nvSpPr>
          <p:cNvPr id="59" name="Picture Placeholder 34">
            <a:extLst>
              <a:ext uri="{FF2B5EF4-FFF2-40B4-BE49-F238E27FC236}">
                <a16:creationId xmlns:a16="http://schemas.microsoft.com/office/drawing/2014/main" id="{E846108A-BBFA-4FDA-9BAA-78AA09FEF2B1}"/>
              </a:ext>
            </a:extLst>
          </p:cNvPr>
          <p:cNvSpPr>
            <a:spLocks noGrp="1"/>
          </p:cNvSpPr>
          <p:nvPr>
            <p:ph type="pic" sz="quarter" idx="24" hasCustomPrompt="1"/>
          </p:nvPr>
        </p:nvSpPr>
        <p:spPr>
          <a:xfrm>
            <a:off x="762501" y="306053"/>
            <a:ext cx="887413" cy="889000"/>
          </a:xfrm>
        </p:spPr>
        <p:txBody>
          <a:bodyPr>
            <a:normAutofit/>
          </a:bodyPr>
          <a:lstStyle>
            <a:lvl1pPr marL="0" indent="0">
              <a:buNone/>
              <a:defRPr sz="1000"/>
            </a:lvl1pPr>
          </a:lstStyle>
          <a:p>
            <a:r>
              <a:rPr lang="en-US"/>
              <a:t>ICON</a:t>
            </a:r>
          </a:p>
        </p:txBody>
      </p:sp>
      <p:sp>
        <p:nvSpPr>
          <p:cNvPr id="60" name="Picture Placeholder 34">
            <a:extLst>
              <a:ext uri="{FF2B5EF4-FFF2-40B4-BE49-F238E27FC236}">
                <a16:creationId xmlns:a16="http://schemas.microsoft.com/office/drawing/2014/main" id="{06FACEF4-EC76-40B1-ABAB-DFB9AB1C6F8C}"/>
              </a:ext>
            </a:extLst>
          </p:cNvPr>
          <p:cNvSpPr>
            <a:spLocks noGrp="1"/>
          </p:cNvSpPr>
          <p:nvPr>
            <p:ph type="pic" sz="quarter" idx="25" hasCustomPrompt="1"/>
          </p:nvPr>
        </p:nvSpPr>
        <p:spPr>
          <a:xfrm>
            <a:off x="5103465" y="5749817"/>
            <a:ext cx="887413" cy="889000"/>
          </a:xfrm>
        </p:spPr>
        <p:txBody>
          <a:bodyPr>
            <a:normAutofit/>
          </a:bodyPr>
          <a:lstStyle>
            <a:lvl1pPr marL="0" indent="0">
              <a:buNone/>
              <a:defRPr sz="1000"/>
            </a:lvl1pPr>
          </a:lstStyle>
          <a:p>
            <a:r>
              <a:rPr lang="en-US"/>
              <a:t>ICON</a:t>
            </a:r>
          </a:p>
        </p:txBody>
      </p:sp>
      <p:sp>
        <p:nvSpPr>
          <p:cNvPr id="77" name="Text Placeholder 39">
            <a:extLst>
              <a:ext uri="{FF2B5EF4-FFF2-40B4-BE49-F238E27FC236}">
                <a16:creationId xmlns:a16="http://schemas.microsoft.com/office/drawing/2014/main" id="{F9B127AA-A9E2-41AB-8FAE-D787CE0242BD}"/>
              </a:ext>
            </a:extLst>
          </p:cNvPr>
          <p:cNvSpPr>
            <a:spLocks noGrp="1"/>
          </p:cNvSpPr>
          <p:nvPr>
            <p:ph type="body" sz="quarter" idx="26"/>
          </p:nvPr>
        </p:nvSpPr>
        <p:spPr>
          <a:xfrm>
            <a:off x="9710761"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8" name="Text Placeholder 46">
            <a:extLst>
              <a:ext uri="{FF2B5EF4-FFF2-40B4-BE49-F238E27FC236}">
                <a16:creationId xmlns:a16="http://schemas.microsoft.com/office/drawing/2014/main" id="{716BD719-7234-4908-ABBF-43004C9CA957}"/>
              </a:ext>
            </a:extLst>
          </p:cNvPr>
          <p:cNvSpPr>
            <a:spLocks noGrp="1"/>
          </p:cNvSpPr>
          <p:nvPr>
            <p:ph type="body" sz="quarter" idx="27" hasCustomPrompt="1"/>
          </p:nvPr>
        </p:nvSpPr>
        <p:spPr>
          <a:xfrm>
            <a:off x="9710761"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79" name="Text Placeholder 39">
            <a:extLst>
              <a:ext uri="{FF2B5EF4-FFF2-40B4-BE49-F238E27FC236}">
                <a16:creationId xmlns:a16="http://schemas.microsoft.com/office/drawing/2014/main" id="{626608D9-0200-4530-A392-8778E0D04406}"/>
              </a:ext>
            </a:extLst>
          </p:cNvPr>
          <p:cNvSpPr>
            <a:spLocks noGrp="1"/>
          </p:cNvSpPr>
          <p:nvPr>
            <p:ph type="body" sz="quarter" idx="28"/>
          </p:nvPr>
        </p:nvSpPr>
        <p:spPr>
          <a:xfrm>
            <a:off x="6116956"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0" name="Text Placeholder 46">
            <a:extLst>
              <a:ext uri="{FF2B5EF4-FFF2-40B4-BE49-F238E27FC236}">
                <a16:creationId xmlns:a16="http://schemas.microsoft.com/office/drawing/2014/main" id="{752DFA8A-D6FA-4ECD-9E35-F71EA4E99C77}"/>
              </a:ext>
            </a:extLst>
          </p:cNvPr>
          <p:cNvSpPr>
            <a:spLocks noGrp="1"/>
          </p:cNvSpPr>
          <p:nvPr>
            <p:ph type="body" sz="quarter" idx="29" hasCustomPrompt="1"/>
          </p:nvPr>
        </p:nvSpPr>
        <p:spPr>
          <a:xfrm>
            <a:off x="6116956"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1" name="Text Placeholder 39">
            <a:extLst>
              <a:ext uri="{FF2B5EF4-FFF2-40B4-BE49-F238E27FC236}">
                <a16:creationId xmlns:a16="http://schemas.microsoft.com/office/drawing/2014/main" id="{CF686D19-A348-4080-A966-C34BC802E272}"/>
              </a:ext>
            </a:extLst>
          </p:cNvPr>
          <p:cNvSpPr>
            <a:spLocks noGrp="1"/>
          </p:cNvSpPr>
          <p:nvPr>
            <p:ph type="body" sz="quarter" idx="30"/>
          </p:nvPr>
        </p:nvSpPr>
        <p:spPr>
          <a:xfrm>
            <a:off x="6116956"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2" name="Text Placeholder 46">
            <a:extLst>
              <a:ext uri="{FF2B5EF4-FFF2-40B4-BE49-F238E27FC236}">
                <a16:creationId xmlns:a16="http://schemas.microsoft.com/office/drawing/2014/main" id="{60735320-27D8-4F8E-A024-598776C9D1C3}"/>
              </a:ext>
            </a:extLst>
          </p:cNvPr>
          <p:cNvSpPr>
            <a:spLocks noGrp="1"/>
          </p:cNvSpPr>
          <p:nvPr>
            <p:ph type="body" sz="quarter" idx="31" hasCustomPrompt="1"/>
          </p:nvPr>
        </p:nvSpPr>
        <p:spPr>
          <a:xfrm>
            <a:off x="6116956"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3" name="Text Placeholder 39">
            <a:extLst>
              <a:ext uri="{FF2B5EF4-FFF2-40B4-BE49-F238E27FC236}">
                <a16:creationId xmlns:a16="http://schemas.microsoft.com/office/drawing/2014/main" id="{EAAFD4E3-0D64-4DC4-AC95-C45ABD2AE6F9}"/>
              </a:ext>
            </a:extLst>
          </p:cNvPr>
          <p:cNvSpPr>
            <a:spLocks noGrp="1"/>
          </p:cNvSpPr>
          <p:nvPr>
            <p:ph type="body" sz="quarter" idx="32"/>
          </p:nvPr>
        </p:nvSpPr>
        <p:spPr>
          <a:xfrm>
            <a:off x="6116956" y="6138282"/>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4" name="Text Placeholder 46">
            <a:extLst>
              <a:ext uri="{FF2B5EF4-FFF2-40B4-BE49-F238E27FC236}">
                <a16:creationId xmlns:a16="http://schemas.microsoft.com/office/drawing/2014/main" id="{4E33188F-DB97-4480-8F80-07EABC10A011}"/>
              </a:ext>
            </a:extLst>
          </p:cNvPr>
          <p:cNvSpPr>
            <a:spLocks noGrp="1"/>
          </p:cNvSpPr>
          <p:nvPr>
            <p:ph type="body" sz="quarter" idx="33" hasCustomPrompt="1"/>
          </p:nvPr>
        </p:nvSpPr>
        <p:spPr>
          <a:xfrm>
            <a:off x="6116956" y="5750417"/>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5" name="Text Placeholder 39">
            <a:extLst>
              <a:ext uri="{FF2B5EF4-FFF2-40B4-BE49-F238E27FC236}">
                <a16:creationId xmlns:a16="http://schemas.microsoft.com/office/drawing/2014/main" id="{72308068-AAC7-4C44-AAF1-B2E1EC218C53}"/>
              </a:ext>
            </a:extLst>
          </p:cNvPr>
          <p:cNvSpPr>
            <a:spLocks noGrp="1"/>
          </p:cNvSpPr>
          <p:nvPr>
            <p:ph type="body" sz="quarter" idx="34"/>
          </p:nvPr>
        </p:nvSpPr>
        <p:spPr>
          <a:xfrm>
            <a:off x="2553374" y="2877635"/>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6" name="Text Placeholder 46">
            <a:extLst>
              <a:ext uri="{FF2B5EF4-FFF2-40B4-BE49-F238E27FC236}">
                <a16:creationId xmlns:a16="http://schemas.microsoft.com/office/drawing/2014/main" id="{0601897E-1B17-49DA-9E03-BCE007BD9ACC}"/>
              </a:ext>
            </a:extLst>
          </p:cNvPr>
          <p:cNvSpPr>
            <a:spLocks noGrp="1"/>
          </p:cNvSpPr>
          <p:nvPr>
            <p:ph type="body" sz="quarter" idx="35" hasCustomPrompt="1"/>
          </p:nvPr>
        </p:nvSpPr>
        <p:spPr>
          <a:xfrm>
            <a:off x="2553374" y="2477008"/>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7" name="Text Placeholder 39">
            <a:extLst>
              <a:ext uri="{FF2B5EF4-FFF2-40B4-BE49-F238E27FC236}">
                <a16:creationId xmlns:a16="http://schemas.microsoft.com/office/drawing/2014/main" id="{19CE1DF1-96AA-415F-9715-D5354F419B53}"/>
              </a:ext>
            </a:extLst>
          </p:cNvPr>
          <p:cNvSpPr>
            <a:spLocks noGrp="1"/>
          </p:cNvSpPr>
          <p:nvPr>
            <p:ph type="body" sz="quarter" idx="36"/>
          </p:nvPr>
        </p:nvSpPr>
        <p:spPr>
          <a:xfrm>
            <a:off x="2553374" y="4641488"/>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88" name="Text Placeholder 46">
            <a:extLst>
              <a:ext uri="{FF2B5EF4-FFF2-40B4-BE49-F238E27FC236}">
                <a16:creationId xmlns:a16="http://schemas.microsoft.com/office/drawing/2014/main" id="{9F9535F2-A766-44AF-9AD3-51BA2C6F2ED8}"/>
              </a:ext>
            </a:extLst>
          </p:cNvPr>
          <p:cNvSpPr>
            <a:spLocks noGrp="1"/>
          </p:cNvSpPr>
          <p:nvPr>
            <p:ph type="body" sz="quarter" idx="37" hasCustomPrompt="1"/>
          </p:nvPr>
        </p:nvSpPr>
        <p:spPr>
          <a:xfrm>
            <a:off x="2553374" y="4240861"/>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89" name="Text Placeholder 39">
            <a:extLst>
              <a:ext uri="{FF2B5EF4-FFF2-40B4-BE49-F238E27FC236}">
                <a16:creationId xmlns:a16="http://schemas.microsoft.com/office/drawing/2014/main" id="{15177575-6B71-4584-8E0B-D151D973200D}"/>
              </a:ext>
            </a:extLst>
          </p:cNvPr>
          <p:cNvSpPr>
            <a:spLocks noGrp="1"/>
          </p:cNvSpPr>
          <p:nvPr>
            <p:ph type="body" sz="quarter" idx="38"/>
          </p:nvPr>
        </p:nvSpPr>
        <p:spPr>
          <a:xfrm>
            <a:off x="1749692" y="814919"/>
            <a:ext cx="2138339" cy="601662"/>
          </a:xfrm>
        </p:spPr>
        <p:txBody>
          <a:bodyPr>
            <a:noAutofit/>
          </a:bodyPr>
          <a:lstStyle>
            <a:lvl1pPr marL="0" indent="0" algn="l">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90" name="Text Placeholder 46">
            <a:extLst>
              <a:ext uri="{FF2B5EF4-FFF2-40B4-BE49-F238E27FC236}">
                <a16:creationId xmlns:a16="http://schemas.microsoft.com/office/drawing/2014/main" id="{FC7F0546-1415-48CA-8E73-91D3480ED57D}"/>
              </a:ext>
            </a:extLst>
          </p:cNvPr>
          <p:cNvSpPr>
            <a:spLocks noGrp="1"/>
          </p:cNvSpPr>
          <p:nvPr>
            <p:ph type="body" sz="quarter" idx="39" hasCustomPrompt="1"/>
          </p:nvPr>
        </p:nvSpPr>
        <p:spPr>
          <a:xfrm>
            <a:off x="1749692" y="411976"/>
            <a:ext cx="2138339" cy="299767"/>
          </a:xfrm>
        </p:spPr>
        <p:txBody>
          <a:bodyPr>
            <a:noAutofit/>
          </a:bodyPr>
          <a:lstStyle>
            <a:lvl1pPr marL="0" indent="0" algn="l">
              <a:lnSpc>
                <a:spcPct val="100000"/>
              </a:lnSpc>
              <a:spcBef>
                <a:spcPts val="0"/>
              </a:spcBef>
              <a:buNone/>
              <a:defRPr sz="1800" b="1">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a:t>
            </a:r>
          </a:p>
        </p:txBody>
      </p:sp>
      <p:sp>
        <p:nvSpPr>
          <p:cNvPr id="2" name="Title 1">
            <a:extLst>
              <a:ext uri="{FF2B5EF4-FFF2-40B4-BE49-F238E27FC236}">
                <a16:creationId xmlns:a16="http://schemas.microsoft.com/office/drawing/2014/main" id="{AA017577-965B-4F93-A2EE-44D638A8C60A}"/>
              </a:ext>
            </a:extLst>
          </p:cNvPr>
          <p:cNvSpPr>
            <a:spLocks noGrp="1"/>
          </p:cNvSpPr>
          <p:nvPr>
            <p:ph type="title"/>
          </p:nvPr>
        </p:nvSpPr>
        <p:spPr>
          <a:xfrm>
            <a:off x="5753098" y="457200"/>
            <a:ext cx="6096001" cy="601662"/>
          </a:xfrm>
        </p:spPr>
        <p:txBody>
          <a:bodyPr/>
          <a:lstStyle>
            <a:lvl1pPr algn="r">
              <a:defRPr/>
            </a:lvl1pPr>
          </a:lstStyle>
          <a:p>
            <a:r>
              <a:rPr lang="en-US"/>
              <a:t>Click to edit Master title style</a:t>
            </a:r>
          </a:p>
        </p:txBody>
      </p:sp>
    </p:spTree>
    <p:extLst>
      <p:ext uri="{BB962C8B-B14F-4D97-AF65-F5344CB8AC3E}">
        <p14:creationId xmlns:p14="http://schemas.microsoft.com/office/powerpoint/2010/main" val="1290619176"/>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72">
          <p15:clr>
            <a:srgbClr val="5ACBF0"/>
          </p15:clr>
        </p15:guide>
        <p15:guide id="6" pos="2064">
          <p15:clr>
            <a:srgbClr val="5ACBF0"/>
          </p15:clr>
        </p15:guide>
        <p15:guide id="7" pos="1776">
          <p15:clr>
            <a:srgbClr val="5ACBF0"/>
          </p15:clr>
        </p15:guide>
        <p15:guide id="8" pos="5616">
          <p15:clr>
            <a:srgbClr val="5ACBF0"/>
          </p15:clr>
        </p15:guide>
        <p15:guide id="9" pos="5928">
          <p15:clr>
            <a:srgbClr val="5ACBF0"/>
          </p15:clr>
        </p15:guide>
        <p15:guide id="10" pos="144">
          <p15:clr>
            <a:srgbClr val="5ACBF0"/>
          </p15:clr>
        </p15:guide>
        <p15:guide id="11" orient="horz" pos="4200">
          <p15:clr>
            <a:srgbClr val="5ACBF0"/>
          </p15:clr>
        </p15:guide>
        <p15:guide id="12" pos="7536">
          <p15:clr>
            <a:srgbClr val="5ACBF0"/>
          </p15:clr>
        </p15:guide>
        <p15:guide id="13" orient="horz" pos="144">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Cover 2">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 Month Year</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19999"/>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609281923"/>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Image and pullout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7997" cy="4140000"/>
          </a:xfrm>
        </p:spPr>
        <p:txBody>
          <a:bodyPr>
            <a:no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a:p>
            <a:pPr lvl="1"/>
            <a:r>
              <a:rPr lang="en-US" noProof="0"/>
              <a:t>Second level</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6" cy="360000"/>
          </a:xfrm>
        </p:spPr>
        <p:txBody>
          <a:bodyPr anchor="b">
            <a:noAutofit/>
          </a:bodyPr>
          <a:lstStyle>
            <a:lvl1pPr>
              <a:defRPr sz="1400">
                <a:latin typeface="+mn-lt"/>
              </a:defRPr>
            </a:lvl1pPr>
          </a:lstStyle>
          <a:p>
            <a:pPr lvl="0"/>
            <a:r>
              <a:rPr lang="en-AU" noProof="0"/>
              <a:t>Caption</a:t>
            </a:r>
          </a:p>
        </p:txBody>
      </p:sp>
      <p:sp>
        <p:nvSpPr>
          <p:cNvPr id="2" name="Slide Number Placeholder 1">
            <a:extLst>
              <a:ext uri="{FF2B5EF4-FFF2-40B4-BE49-F238E27FC236}">
                <a16:creationId xmlns:a16="http://schemas.microsoft.com/office/drawing/2014/main" id="{A128877F-C33A-D522-FD46-F348296ACE01}"/>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79613692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One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57F9B-C715-D998-280B-B0490FAB9D0D}"/>
              </a:ext>
            </a:extLst>
          </p:cNvPr>
          <p:cNvSpPr>
            <a:spLocks noGrp="1"/>
          </p:cNvSpPr>
          <p:nvPr>
            <p:ph type="title"/>
          </p:nvPr>
        </p:nvSpPr>
        <p:spPr/>
        <p:txBody>
          <a:bodyPr/>
          <a:lstStyle>
            <a:lvl1pPr>
              <a:defRPr/>
            </a:lvl1pPr>
          </a:lstStyle>
          <a:p>
            <a:r>
              <a:rPr lang="en-US" noProof="0"/>
              <a:t>Click to edit Master title style</a:t>
            </a:r>
            <a:endParaRPr lang="en-AU" noProof="0"/>
          </a:p>
        </p:txBody>
      </p:sp>
      <p:cxnSp>
        <p:nvCxnSpPr>
          <p:cNvPr id="8" name="Straight Connector 7">
            <a:extLst>
              <a:ext uri="{FF2B5EF4-FFF2-40B4-BE49-F238E27FC236}">
                <a16:creationId xmlns:a16="http://schemas.microsoft.com/office/drawing/2014/main" id="{4220CACA-3621-403A-9123-4490A23AF64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33CF678-37C5-4AFF-90FB-A262BBC7A331}"/>
              </a:ext>
            </a:extLst>
          </p:cNvPr>
          <p:cNvSpPr>
            <a:spLocks noGrp="1"/>
          </p:cNvSpPr>
          <p:nvPr>
            <p:ph idx="1"/>
          </p:nvPr>
        </p:nvSpPr>
        <p:spPr>
          <a:xfrm>
            <a:off x="360000" y="1799999"/>
            <a:ext cx="11484000" cy="4320000"/>
          </a:xfrm>
        </p:spPr>
        <p:txBody>
          <a:bodyPr/>
          <a:lstStyle>
            <a:lvl1pPr>
              <a:defRPr>
                <a:latin typeface="+mn-lt"/>
              </a:defRPr>
            </a:lvl1pPr>
            <a:lvl2pPr>
              <a:defRPr/>
            </a:lvl2pPr>
            <a:lvl3pPr>
              <a:defRPr/>
            </a:lvl3pPr>
            <a:lvl4pPr>
              <a:defRPr/>
            </a:lvl4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C1C68106-4483-643D-2F20-EDD5AEDB960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09B0793B-9A9E-76CD-2FEC-E2CDF54AF06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009803357"/>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US" noProof="0"/>
              <a:t>Click to edit Master title style</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360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3489BCDB-A0CC-B54C-ECE2-9EFE4F58BD01}"/>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9862320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889428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3" y="1620000"/>
            <a:ext cx="11447462" cy="4500000"/>
          </a:xfrm>
        </p:spPr>
        <p:txBody>
          <a:bodyPr/>
          <a:lstStyle/>
          <a:p>
            <a:endParaRPr lang="en-AU"/>
          </a:p>
        </p:txBody>
      </p:sp>
    </p:spTree>
    <p:extLst>
      <p:ext uri="{BB962C8B-B14F-4D97-AF65-F5344CB8AC3E}">
        <p14:creationId xmlns:p14="http://schemas.microsoft.com/office/powerpoint/2010/main" val="36026532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Cover 3A">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59058AD-7E8E-4068-BD36-787D1C151847}"/>
              </a:ext>
              <a:ext uri="{C183D7F6-B498-43B3-948B-1728B52AA6E4}">
                <adec:decorative xmlns:adec="http://schemas.microsoft.com/office/drawing/2017/decorative" val="1"/>
              </a:ext>
            </a:extLst>
          </p:cNvPr>
          <p:cNvGrpSpPr/>
          <p:nvPr userDrawn="1"/>
        </p:nvGrpSpPr>
        <p:grpSpPr>
          <a:xfrm>
            <a:off x="0" y="219073"/>
            <a:ext cx="12192000" cy="5299900"/>
            <a:chOff x="0" y="219073"/>
            <a:chExt cx="12192000" cy="5299900"/>
          </a:xfrm>
        </p:grpSpPr>
        <p:sp>
          <p:nvSpPr>
            <p:cNvPr id="5" name="Rectangle 4">
              <a:extLst>
                <a:ext uri="{FF2B5EF4-FFF2-40B4-BE49-F238E27FC236}">
                  <a16:creationId xmlns:a16="http://schemas.microsoft.com/office/drawing/2014/main" id="{19686458-5C7B-4718-A5CE-D16BA0806A12}"/>
                </a:ext>
              </a:extLst>
            </p:cNvPr>
            <p:cNvSpPr/>
            <p:nvPr userDrawn="1"/>
          </p:nvSpPr>
          <p:spPr>
            <a:xfrm>
              <a:off x="0" y="219073"/>
              <a:ext cx="12192000" cy="406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latinLnBrk="0"/>
              <a:endParaRPr lang="en-AU"/>
            </a:p>
          </p:txBody>
        </p:sp>
        <p:sp>
          <p:nvSpPr>
            <p:cNvPr id="6" name="Rectangle 5">
              <a:extLst>
                <a:ext uri="{FF2B5EF4-FFF2-40B4-BE49-F238E27FC236}">
                  <a16:creationId xmlns:a16="http://schemas.microsoft.com/office/drawing/2014/main" id="{F50B14A4-35E7-48FA-98BE-AD4CBD763445}"/>
                </a:ext>
              </a:extLst>
            </p:cNvPr>
            <p:cNvSpPr/>
            <p:nvPr userDrawn="1"/>
          </p:nvSpPr>
          <p:spPr>
            <a:xfrm>
              <a:off x="0" y="4287073"/>
              <a:ext cx="12192000" cy="1231900"/>
            </a:xfrm>
            <a:prstGeom prst="rect">
              <a:avLst/>
            </a:prstGeom>
            <a:solidFill>
              <a:srgbClr val="FFF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latinLnBrk="0"/>
              <a:endParaRPr lang="en-AU"/>
            </a:p>
          </p:txBody>
        </p:sp>
      </p:grpSp>
      <p:sp>
        <p:nvSpPr>
          <p:cNvPr id="8" name="Title 7">
            <a:extLst>
              <a:ext uri="{FF2B5EF4-FFF2-40B4-BE49-F238E27FC236}">
                <a16:creationId xmlns:a16="http://schemas.microsoft.com/office/drawing/2014/main" id="{34BD13DE-9FA0-4DA8-B974-CB8F4B629049}"/>
              </a:ext>
            </a:extLst>
          </p:cNvPr>
          <p:cNvSpPr>
            <a:spLocks noGrp="1"/>
          </p:cNvSpPr>
          <p:nvPr>
            <p:ph type="title" hasCustomPrompt="1"/>
          </p:nvPr>
        </p:nvSpPr>
        <p:spPr>
          <a:xfrm>
            <a:off x="369887" y="2374643"/>
            <a:ext cx="7948613" cy="1477328"/>
          </a:xfrm>
        </p:spPr>
        <p:txBody>
          <a:bodyPr/>
          <a:lstStyle>
            <a:lvl1pPr eaLnBrk="0" latinLnBrk="0">
              <a:defRPr sz="4800">
                <a:solidFill>
                  <a:schemeClr val="bg1"/>
                </a:solidFill>
                <a:latin typeface="Public Sans (NSW) Light" pitchFamily="2" charset="0"/>
              </a:defRPr>
            </a:lvl1pPr>
          </a:lstStyle>
          <a:p>
            <a:r>
              <a:rPr lang="en-US"/>
              <a:t>Presentation title</a:t>
            </a:r>
            <a:br>
              <a:rPr lang="en-US"/>
            </a:br>
            <a:r>
              <a:rPr lang="en-US"/>
              <a:t>goes here and here</a:t>
            </a:r>
            <a:endParaRPr lang="en-AU"/>
          </a:p>
        </p:txBody>
      </p:sp>
      <p:cxnSp>
        <p:nvCxnSpPr>
          <p:cNvPr id="9" name="Straight Connector 8">
            <a:extLst>
              <a:ext uri="{FF2B5EF4-FFF2-40B4-BE49-F238E27FC236}">
                <a16:creationId xmlns:a16="http://schemas.microsoft.com/office/drawing/2014/main" id="{0221F89D-D2B7-4489-8C39-FDE105CC66BC}"/>
              </a:ext>
              <a:ext uri="{C183D7F6-B498-43B3-948B-1728B52AA6E4}">
                <adec:decorative xmlns:adec="http://schemas.microsoft.com/office/drawing/2017/decorative" val="1"/>
              </a:ext>
            </a:extLst>
          </p:cNvPr>
          <p:cNvCxnSpPr>
            <a:cxnSpLocks/>
          </p:cNvCxnSpPr>
          <p:nvPr userDrawn="1"/>
        </p:nvCxnSpPr>
        <p:spPr>
          <a:xfrm>
            <a:off x="355598" y="4482081"/>
            <a:ext cx="79848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BDA4B71-04AC-4574-8D9F-E6AA7770F7DD}"/>
              </a:ext>
              <a:ext uri="{C183D7F6-B498-43B3-948B-1728B52AA6E4}">
                <adec:decorative xmlns:adec="http://schemas.microsoft.com/office/drawing/2017/decorative" val="1"/>
              </a:ext>
            </a:extLst>
          </p:cNvPr>
          <p:cNvCxnSpPr>
            <a:cxnSpLocks/>
          </p:cNvCxnSpPr>
          <p:nvPr userDrawn="1"/>
        </p:nvCxnSpPr>
        <p:spPr>
          <a:xfrm>
            <a:off x="8515927" y="4482081"/>
            <a:ext cx="330459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7">
            <a:extLst>
              <a:ext uri="{FF2B5EF4-FFF2-40B4-BE49-F238E27FC236}">
                <a16:creationId xmlns:a16="http://schemas.microsoft.com/office/drawing/2014/main" id="{F39C0937-D915-49A3-8215-56D7BC88B2B3}"/>
              </a:ext>
            </a:extLst>
          </p:cNvPr>
          <p:cNvSpPr>
            <a:spLocks noGrp="1"/>
          </p:cNvSpPr>
          <p:nvPr>
            <p:ph type="body" sz="quarter" idx="12" hasCustomPrompt="1"/>
          </p:nvPr>
        </p:nvSpPr>
        <p:spPr>
          <a:xfrm>
            <a:off x="359569" y="4654444"/>
            <a:ext cx="2955131" cy="307777"/>
          </a:xfrm>
        </p:spPr>
        <p:txBody>
          <a:bodyPr wrap="square">
            <a:spAutoFit/>
          </a:bodyPr>
          <a:lstStyle>
            <a:lvl1pPr eaLnBrk="0" latinLnBrk="0">
              <a:spcBef>
                <a:spcPts val="0"/>
              </a:spcBef>
              <a:spcAft>
                <a:spcPts val="0"/>
              </a:spcAft>
              <a:defRPr b="0">
                <a:solidFill>
                  <a:schemeClr val="tx1"/>
                </a:solidFill>
                <a:latin typeface="Public Sans (NSW) Light" pitchFamily="2" charset="0"/>
              </a:defRPr>
            </a:lvl1pPr>
          </a:lstStyle>
          <a:p>
            <a:pPr lvl="0"/>
            <a:r>
              <a:rPr lang="en-US"/>
              <a:t>Subtitle here and here</a:t>
            </a:r>
          </a:p>
        </p:txBody>
      </p:sp>
      <p:sp>
        <p:nvSpPr>
          <p:cNvPr id="13" name="Text Placeholder 20">
            <a:extLst>
              <a:ext uri="{FF2B5EF4-FFF2-40B4-BE49-F238E27FC236}">
                <a16:creationId xmlns:a16="http://schemas.microsoft.com/office/drawing/2014/main" id="{F1B39545-3F28-4332-908C-95CAA8EE74F4}"/>
              </a:ext>
            </a:extLst>
          </p:cNvPr>
          <p:cNvSpPr>
            <a:spLocks noGrp="1"/>
          </p:cNvSpPr>
          <p:nvPr>
            <p:ph type="body" sz="quarter" idx="13" hasCustomPrompt="1"/>
          </p:nvPr>
        </p:nvSpPr>
        <p:spPr>
          <a:xfrm>
            <a:off x="3860800" y="4654550"/>
            <a:ext cx="4032250" cy="461665"/>
          </a:xfrm>
        </p:spPr>
        <p:txBody>
          <a:bodyPr wrap="square">
            <a:spAutoFit/>
          </a:bodyPr>
          <a:lstStyle>
            <a:lvl1pPr eaLnBrk="0" latinLnBrk="0">
              <a:spcBef>
                <a:spcPts val="0"/>
              </a:spcBef>
              <a:spcAft>
                <a:spcPts val="0"/>
              </a:spcAft>
              <a:defRPr sz="1500" b="0">
                <a:solidFill>
                  <a:schemeClr val="tx1"/>
                </a:solidFill>
                <a:latin typeface="Public Sans (NSW) Light" pitchFamily="2" charset="0"/>
              </a:defRPr>
            </a:lvl1pPr>
          </a:lstStyle>
          <a:p>
            <a:pPr lvl="0"/>
            <a:r>
              <a:rPr lang="en-US"/>
              <a:t>Name Surname, Division </a:t>
            </a:r>
          </a:p>
          <a:p>
            <a:pPr lvl="0"/>
            <a:r>
              <a:rPr lang="en-US"/>
              <a:t>January 2022</a:t>
            </a:r>
            <a:endParaRPr lang="en-AU"/>
          </a:p>
        </p:txBody>
      </p:sp>
      <p:sp>
        <p:nvSpPr>
          <p:cNvPr id="14" name="Text Placeholder 22">
            <a:extLst>
              <a:ext uri="{FF2B5EF4-FFF2-40B4-BE49-F238E27FC236}">
                <a16:creationId xmlns:a16="http://schemas.microsoft.com/office/drawing/2014/main" id="{9609DAFC-480F-4E98-9114-03B77A0E385A}"/>
              </a:ext>
            </a:extLst>
          </p:cNvPr>
          <p:cNvSpPr>
            <a:spLocks noGrp="1"/>
          </p:cNvSpPr>
          <p:nvPr>
            <p:ph type="body" sz="quarter" idx="14" hasCustomPrompt="1"/>
          </p:nvPr>
        </p:nvSpPr>
        <p:spPr>
          <a:xfrm>
            <a:off x="8515927" y="4654550"/>
            <a:ext cx="3305175" cy="230832"/>
          </a:xfrm>
        </p:spPr>
        <p:txBody>
          <a:bodyPr wrap="square">
            <a:spAutoFit/>
          </a:bodyPr>
          <a:lstStyle>
            <a:lvl1pPr eaLnBrk="0" latinLnBrk="0">
              <a:spcBef>
                <a:spcPts val="0"/>
              </a:spcBef>
              <a:spcAft>
                <a:spcPts val="0"/>
              </a:spcAft>
              <a:defRPr sz="1500" b="0">
                <a:solidFill>
                  <a:schemeClr val="tx1"/>
                </a:solidFill>
                <a:latin typeface="Public Sans (NSW) Light" pitchFamily="2" charset="0"/>
              </a:defRPr>
            </a:lvl1pPr>
          </a:lstStyle>
          <a:p>
            <a:pPr lvl="0"/>
            <a:r>
              <a:rPr lang="en-US"/>
              <a:t>transport.nsw.gov.au</a:t>
            </a:r>
          </a:p>
        </p:txBody>
      </p:sp>
      <p:cxnSp>
        <p:nvCxnSpPr>
          <p:cNvPr id="15" name="Straight Connector 14">
            <a:extLst>
              <a:ext uri="{FF2B5EF4-FFF2-40B4-BE49-F238E27FC236}">
                <a16:creationId xmlns:a16="http://schemas.microsoft.com/office/drawing/2014/main" id="{8A30DF54-A1D5-440A-8C37-BF2584A6E86F}"/>
              </a:ext>
              <a:ext uri="{C183D7F6-B498-43B3-948B-1728B52AA6E4}">
                <adec:decorative xmlns:adec="http://schemas.microsoft.com/office/drawing/2017/decorative" val="1"/>
              </a:ext>
            </a:extLst>
          </p:cNvPr>
          <p:cNvCxnSpPr/>
          <p:nvPr userDrawn="1"/>
        </p:nvCxnSpPr>
        <p:spPr>
          <a:xfrm flipH="1">
            <a:off x="369888" y="536575"/>
            <a:ext cx="114506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Graphic 17">
            <a:extLst>
              <a:ext uri="{FF2B5EF4-FFF2-40B4-BE49-F238E27FC236}">
                <a16:creationId xmlns:a16="http://schemas.microsoft.com/office/drawing/2014/main" id="{ACF53A06-FDEB-4E1E-952C-BFD084B198FA}"/>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9887" y="5762625"/>
            <a:ext cx="626926" cy="681581"/>
          </a:xfrm>
          <a:prstGeom prst="rect">
            <a:avLst/>
          </a:prstGeom>
        </p:spPr>
      </p:pic>
      <p:pic>
        <p:nvPicPr>
          <p:cNvPr id="20" name="Graphic 19">
            <a:extLst>
              <a:ext uri="{FF2B5EF4-FFF2-40B4-BE49-F238E27FC236}">
                <a16:creationId xmlns:a16="http://schemas.microsoft.com/office/drawing/2014/main" id="{BE6EB7D6-D6BA-40D4-B07D-8B8E6ED42734}"/>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69887" y="536575"/>
            <a:ext cx="1666081" cy="333586"/>
          </a:xfrm>
          <a:prstGeom prst="rect">
            <a:avLst/>
          </a:prstGeom>
        </p:spPr>
      </p:pic>
    </p:spTree>
    <p:extLst>
      <p:ext uri="{BB962C8B-B14F-4D97-AF65-F5344CB8AC3E}">
        <p14:creationId xmlns:p14="http://schemas.microsoft.com/office/powerpoint/2010/main" val="729223279"/>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501B8-D4CF-733F-B86C-B39D9A9B4C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33D42FB-5FC8-D5EA-DD36-765FA0AAD8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E4F19AE-FCDD-A8F9-8A9D-94826E9BE3EF}"/>
              </a:ext>
            </a:extLst>
          </p:cNvPr>
          <p:cNvSpPr>
            <a:spLocks noGrp="1"/>
          </p:cNvSpPr>
          <p:nvPr>
            <p:ph type="dt" sz="half" idx="10"/>
          </p:nvPr>
        </p:nvSpPr>
        <p:spPr/>
        <p:txBody>
          <a:bodyPr/>
          <a:lstStyle/>
          <a:p>
            <a:fld id="{BAE66FB0-F5AD-46A1-93DD-6D266AD394DC}" type="datetimeFigureOut">
              <a:rPr lang="en-AU" smtClean="0"/>
              <a:t>11/09/2025</a:t>
            </a:fld>
            <a:endParaRPr lang="en-AU"/>
          </a:p>
        </p:txBody>
      </p:sp>
      <p:sp>
        <p:nvSpPr>
          <p:cNvPr id="5" name="Footer Placeholder 4">
            <a:extLst>
              <a:ext uri="{FF2B5EF4-FFF2-40B4-BE49-F238E27FC236}">
                <a16:creationId xmlns:a16="http://schemas.microsoft.com/office/drawing/2014/main" id="{B1327DDB-3213-948E-DB61-37F1320C257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46B010B-A8EF-3F3B-323A-4F636558DF9A}"/>
              </a:ext>
            </a:extLst>
          </p:cNvPr>
          <p:cNvSpPr>
            <a:spLocks noGrp="1"/>
          </p:cNvSpPr>
          <p:nvPr>
            <p:ph type="sldNum" sz="quarter" idx="12"/>
          </p:nvPr>
        </p:nvSpPr>
        <p:spPr/>
        <p:txBody>
          <a:bodyPr/>
          <a:lstStyle/>
          <a:p>
            <a:fld id="{40B80F24-3E62-4F74-B811-63A7014DB499}" type="slidenum">
              <a:rPr lang="en-AU" smtClean="0"/>
              <a:t>‹#›</a:t>
            </a:fld>
            <a:endParaRPr lang="en-AU"/>
          </a:p>
        </p:txBody>
      </p:sp>
    </p:spTree>
    <p:extLst>
      <p:ext uri="{BB962C8B-B14F-4D97-AF65-F5344CB8AC3E}">
        <p14:creationId xmlns:p14="http://schemas.microsoft.com/office/powerpoint/2010/main" val="16388726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lvl1pPr>
              <a:defRPr/>
            </a:lvl1pPr>
          </a:lstStyle>
          <a:p>
            <a:r>
              <a:rPr lang="en-US"/>
              <a:t>Click to edit Master title style</a:t>
            </a:r>
            <a:endParaRPr lang="en-GB"/>
          </a:p>
        </p:txBody>
      </p:sp>
      <p:sp>
        <p:nvSpPr>
          <p:cNvPr id="18" name="Text Placeholder 17"/>
          <p:cNvSpPr>
            <a:spLocks noGrp="1"/>
          </p:cNvSpPr>
          <p:nvPr>
            <p:ph type="body" sz="quarter" idx="11"/>
          </p:nvPr>
        </p:nvSpPr>
        <p:spPr>
          <a:xfrm>
            <a:off x="552215" y="1380226"/>
            <a:ext cx="11123848" cy="43822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0315022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4" name="Title 13"/>
          <p:cNvSpPr>
            <a:spLocks noGrp="1"/>
          </p:cNvSpPr>
          <p:nvPr>
            <p:ph type="title" hasCustomPrompt="1"/>
          </p:nvPr>
        </p:nvSpPr>
        <p:spPr/>
        <p:txBody>
          <a:bodyPr/>
          <a:lstStyle>
            <a:lvl1pPr>
              <a:defRPr/>
            </a:lvl1pPr>
          </a:lstStyle>
          <a:p>
            <a:r>
              <a:rPr lang="en-GB"/>
              <a:t>Masterbrand Colour Palette</a:t>
            </a:r>
          </a:p>
        </p:txBody>
      </p:sp>
      <p:sp>
        <p:nvSpPr>
          <p:cNvPr id="2" name="TextBox 1">
            <a:extLst>
              <a:ext uri="{FF2B5EF4-FFF2-40B4-BE49-F238E27FC236}">
                <a16:creationId xmlns:a16="http://schemas.microsoft.com/office/drawing/2014/main" id="{5CA75226-7C47-544F-1522-4AB858999D88}"/>
              </a:ext>
            </a:extLst>
          </p:cNvPr>
          <p:cNvSpPr txBox="1"/>
          <p:nvPr userDrawn="1"/>
        </p:nvSpPr>
        <p:spPr>
          <a:xfrm>
            <a:off x="562427" y="1277646"/>
            <a:ext cx="9064651" cy="369332"/>
          </a:xfrm>
          <a:prstGeom prst="rect">
            <a:avLst/>
          </a:prstGeom>
          <a:noFill/>
        </p:spPr>
        <p:txBody>
          <a:bodyPr wrap="square" lIns="0" tIns="0" rIns="0" bIns="0" rtlCol="0">
            <a:spAutoFit/>
          </a:bodyPr>
          <a:lstStyle/>
          <a:p>
            <a:r>
              <a:rPr lang="en-GB" sz="1200"/>
              <a:t>To meet vision impairment accessibility guidelines please use Black text or refer to guidance within each colour. </a:t>
            </a:r>
            <a:br>
              <a:rPr lang="en-GB" sz="1200"/>
            </a:br>
            <a:r>
              <a:rPr lang="en-GB" sz="1200"/>
              <a:t>As a Government agency we need to meet WCAG 2.0 AA accessibility guidelines in all our work.</a:t>
            </a:r>
          </a:p>
        </p:txBody>
      </p:sp>
      <p:pic>
        <p:nvPicPr>
          <p:cNvPr id="3" name="Picture 2">
            <a:extLst>
              <a:ext uri="{FF2B5EF4-FFF2-40B4-BE49-F238E27FC236}">
                <a16:creationId xmlns:a16="http://schemas.microsoft.com/office/drawing/2014/main" id="{D53EE4FF-96AF-037E-8C8B-55D7A33E675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853682" y="2193894"/>
            <a:ext cx="1089822" cy="3796215"/>
          </a:xfrm>
          <a:prstGeom prst="rect">
            <a:avLst/>
          </a:prstGeom>
        </p:spPr>
      </p:pic>
      <p:pic>
        <p:nvPicPr>
          <p:cNvPr id="4" name="Picture 3">
            <a:extLst>
              <a:ext uri="{FF2B5EF4-FFF2-40B4-BE49-F238E27FC236}">
                <a16:creationId xmlns:a16="http://schemas.microsoft.com/office/drawing/2014/main" id="{312C426C-5EF8-D501-78C1-E01BF38AD7C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62428" y="2193894"/>
            <a:ext cx="1089822" cy="3796215"/>
          </a:xfrm>
          <a:prstGeom prst="rect">
            <a:avLst/>
          </a:prstGeom>
        </p:spPr>
      </p:pic>
      <p:pic>
        <p:nvPicPr>
          <p:cNvPr id="5" name="Picture 4">
            <a:extLst>
              <a:ext uri="{FF2B5EF4-FFF2-40B4-BE49-F238E27FC236}">
                <a16:creationId xmlns:a16="http://schemas.microsoft.com/office/drawing/2014/main" id="{48320E2B-0169-89DF-7213-D24B25F60D7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97545" y="2193894"/>
            <a:ext cx="1089822" cy="3796215"/>
          </a:xfrm>
          <a:prstGeom prst="rect">
            <a:avLst/>
          </a:prstGeom>
        </p:spPr>
      </p:pic>
      <p:pic>
        <p:nvPicPr>
          <p:cNvPr id="6" name="Picture 5">
            <a:extLst>
              <a:ext uri="{FF2B5EF4-FFF2-40B4-BE49-F238E27FC236}">
                <a16:creationId xmlns:a16="http://schemas.microsoft.com/office/drawing/2014/main" id="{8AC2A58F-D63E-3B12-4415-F2A8624066B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978289" y="2193894"/>
            <a:ext cx="1089822" cy="3796215"/>
          </a:xfrm>
          <a:prstGeom prst="rect">
            <a:avLst/>
          </a:prstGeom>
        </p:spPr>
      </p:pic>
      <p:pic>
        <p:nvPicPr>
          <p:cNvPr id="7" name="Picture 6">
            <a:extLst>
              <a:ext uri="{FF2B5EF4-FFF2-40B4-BE49-F238E27FC236}">
                <a16:creationId xmlns:a16="http://schemas.microsoft.com/office/drawing/2014/main" id="{2A3DFCA9-8832-4811-71F1-E637494796D7}"/>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b="-60"/>
          <a:stretch/>
        </p:blipFill>
        <p:spPr>
          <a:xfrm>
            <a:off x="5102896" y="2193894"/>
            <a:ext cx="1166649" cy="3805905"/>
          </a:xfrm>
          <a:prstGeom prst="rect">
            <a:avLst/>
          </a:prstGeom>
        </p:spPr>
      </p:pic>
      <p:pic>
        <p:nvPicPr>
          <p:cNvPr id="8" name="Picture 7">
            <a:extLst>
              <a:ext uri="{FF2B5EF4-FFF2-40B4-BE49-F238E27FC236}">
                <a16:creationId xmlns:a16="http://schemas.microsoft.com/office/drawing/2014/main" id="{EE478AFE-EF71-4328-D039-D82FB6C5A2DF}"/>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b="-60"/>
          <a:stretch/>
        </p:blipFill>
        <p:spPr>
          <a:xfrm>
            <a:off x="6216994" y="2193894"/>
            <a:ext cx="1166649" cy="3805905"/>
          </a:xfrm>
          <a:prstGeom prst="rect">
            <a:avLst/>
          </a:prstGeom>
        </p:spPr>
      </p:pic>
      <p:pic>
        <p:nvPicPr>
          <p:cNvPr id="9" name="Picture 8">
            <a:extLst>
              <a:ext uri="{FF2B5EF4-FFF2-40B4-BE49-F238E27FC236}">
                <a16:creationId xmlns:a16="http://schemas.microsoft.com/office/drawing/2014/main" id="{F745D815-BFD7-4B82-FA0F-97652551D0D0}"/>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3540" b="-60"/>
          <a:stretch/>
        </p:blipFill>
        <p:spPr>
          <a:xfrm>
            <a:off x="7394152" y="2193894"/>
            <a:ext cx="1166649" cy="3805905"/>
          </a:xfrm>
          <a:prstGeom prst="rect">
            <a:avLst/>
          </a:prstGeom>
        </p:spPr>
      </p:pic>
      <p:pic>
        <p:nvPicPr>
          <p:cNvPr id="10" name="Picture 9">
            <a:extLst>
              <a:ext uri="{FF2B5EF4-FFF2-40B4-BE49-F238E27FC236}">
                <a16:creationId xmlns:a16="http://schemas.microsoft.com/office/drawing/2014/main" id="{4BDF2BC2-D942-3F5C-683B-48E07A955043}"/>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l="-3940" b="-60"/>
          <a:stretch/>
        </p:blipFill>
        <p:spPr>
          <a:xfrm>
            <a:off x="8560800" y="2193894"/>
            <a:ext cx="1166649" cy="3805905"/>
          </a:xfrm>
          <a:prstGeom prst="rect">
            <a:avLst/>
          </a:prstGeom>
        </p:spPr>
      </p:pic>
    </p:spTree>
    <p:extLst>
      <p:ext uri="{BB962C8B-B14F-4D97-AF65-F5344CB8AC3E}">
        <p14:creationId xmlns:p14="http://schemas.microsoft.com/office/powerpoint/2010/main" val="4415496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373737"/>
        </a:solidFill>
        <a:effectLst/>
      </p:bgPr>
    </p:bg>
    <p:spTree>
      <p:nvGrpSpPr>
        <p:cNvPr id="1" name=""/>
        <p:cNvGrpSpPr/>
        <p:nvPr/>
      </p:nvGrpSpPr>
      <p:grpSpPr>
        <a:xfrm>
          <a:off x="0" y="0"/>
          <a:ext cx="0" cy="0"/>
          <a:chOff x="0" y="0"/>
          <a:chExt cx="0" cy="0"/>
        </a:xfrm>
      </p:grpSpPr>
      <p:pic>
        <p:nvPicPr>
          <p:cNvPr id="5" name="Picture 4" descr="A group of people in the woods&#10;&#10;Description automatically generated">
            <a:extLst>
              <a:ext uri="{FF2B5EF4-FFF2-40B4-BE49-F238E27FC236}">
                <a16:creationId xmlns:a16="http://schemas.microsoft.com/office/drawing/2014/main" id="{59164665-D3D7-8479-F0D1-88BF0CB8194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625" r="4104"/>
          <a:stretch/>
        </p:blipFill>
        <p:spPr>
          <a:xfrm>
            <a:off x="0" y="-7407"/>
            <a:ext cx="5573361" cy="6858000"/>
          </a:xfrm>
          <a:prstGeom prst="rect">
            <a:avLst/>
          </a:prstGeom>
        </p:spPr>
      </p:pic>
      <p:sp>
        <p:nvSpPr>
          <p:cNvPr id="2" name="Title 1">
            <a:extLst>
              <a:ext uri="{FF2B5EF4-FFF2-40B4-BE49-F238E27FC236}">
                <a16:creationId xmlns:a16="http://schemas.microsoft.com/office/drawing/2014/main" id="{33CB7640-7ED7-12AC-2E70-445478F67EA0}"/>
              </a:ext>
            </a:extLst>
          </p:cNvPr>
          <p:cNvSpPr>
            <a:spLocks noGrp="1"/>
          </p:cNvSpPr>
          <p:nvPr>
            <p:ph type="ctrTitle" hasCustomPrompt="1"/>
          </p:nvPr>
        </p:nvSpPr>
        <p:spPr>
          <a:xfrm>
            <a:off x="5746404" y="790577"/>
            <a:ext cx="5745378" cy="2387600"/>
          </a:xfrm>
        </p:spPr>
        <p:txBody>
          <a:bodyPr anchor="b">
            <a:noAutofit/>
          </a:bodyPr>
          <a:lstStyle>
            <a:lvl1pPr algn="l">
              <a:defRPr sz="4269">
                <a:solidFill>
                  <a:schemeClr val="bg1"/>
                </a:solidFill>
              </a:defRPr>
            </a:lvl1pPr>
          </a:lstStyle>
          <a:p>
            <a:r>
              <a:rPr lang="en-AU" b="1" spc="31">
                <a:latin typeface="Roboto Condensed" panose="02000000000000000000" pitchFamily="2" charset="0"/>
                <a:ea typeface="Roboto Condensed" panose="02000000000000000000" pitchFamily="2" charset="0"/>
                <a:cs typeface="Roboto Condensed" panose="02000000000000000000" pitchFamily="2" charset="0"/>
              </a:rPr>
              <a:t>TAFE NSW </a:t>
            </a:r>
            <a:br>
              <a:rPr lang="en-AU" b="1" spc="31">
                <a:latin typeface="Roboto Condensed" panose="02000000000000000000" pitchFamily="2" charset="0"/>
                <a:ea typeface="Roboto Condensed" panose="02000000000000000000" pitchFamily="2" charset="0"/>
                <a:cs typeface="Roboto Condensed" panose="02000000000000000000" pitchFamily="2" charset="0"/>
              </a:rPr>
            </a:br>
            <a: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t>ASSET MANAGEMENT </a:t>
            </a:r>
            <a:b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br>
            <a:r>
              <a:rPr lang="en-AU" b="1" spc="31">
                <a:solidFill>
                  <a:srgbClr val="3FD5AE"/>
                </a:solidFill>
                <a:latin typeface="Roboto Condensed" panose="02000000000000000000" pitchFamily="2" charset="0"/>
                <a:ea typeface="Roboto Condensed" panose="02000000000000000000" pitchFamily="2" charset="0"/>
                <a:cs typeface="Roboto Condensed" panose="02000000000000000000" pitchFamily="2" charset="0"/>
              </a:rPr>
              <a:t>FRAMEWORK</a:t>
            </a:r>
            <a:endParaRPr lang="en-US"/>
          </a:p>
        </p:txBody>
      </p:sp>
      <p:sp>
        <p:nvSpPr>
          <p:cNvPr id="3" name="Subtitle 2">
            <a:extLst>
              <a:ext uri="{FF2B5EF4-FFF2-40B4-BE49-F238E27FC236}">
                <a16:creationId xmlns:a16="http://schemas.microsoft.com/office/drawing/2014/main" id="{070EC397-8C40-12C1-6C91-BC7FD071B959}"/>
              </a:ext>
            </a:extLst>
          </p:cNvPr>
          <p:cNvSpPr>
            <a:spLocks noGrp="1"/>
          </p:cNvSpPr>
          <p:nvPr>
            <p:ph type="subTitle" idx="1" hasCustomPrompt="1"/>
          </p:nvPr>
        </p:nvSpPr>
        <p:spPr>
          <a:xfrm>
            <a:off x="5746403" y="3665824"/>
            <a:ext cx="4558722" cy="1655762"/>
          </a:xfrm>
        </p:spPr>
        <p:txBody>
          <a:bodyPr>
            <a:noAutofit/>
          </a:bodyPr>
          <a:lstStyle>
            <a:lvl1pPr marL="0" indent="0" algn="l">
              <a:buNone/>
              <a:defRPr sz="2399" spc="31" baseline="0">
                <a:solidFill>
                  <a:schemeClr val="bg1"/>
                </a:solidFill>
              </a:defRPr>
            </a:lvl1pPr>
            <a:lvl2pPr marL="457173" indent="0" algn="ctr">
              <a:buNone/>
              <a:defRPr sz="1999"/>
            </a:lvl2pPr>
            <a:lvl3pPr marL="914347" indent="0" algn="ctr">
              <a:buNone/>
              <a:defRPr sz="1799"/>
            </a:lvl3pPr>
            <a:lvl4pPr marL="1371519" indent="0" algn="ctr">
              <a:buNone/>
              <a:defRPr sz="1599"/>
            </a:lvl4pPr>
            <a:lvl5pPr marL="1828693" indent="0" algn="ctr">
              <a:buNone/>
              <a:defRPr sz="1599"/>
            </a:lvl5pPr>
            <a:lvl6pPr marL="2285866" indent="0" algn="ctr">
              <a:buNone/>
              <a:defRPr sz="1599"/>
            </a:lvl6pPr>
            <a:lvl7pPr marL="2743040" indent="0" algn="ctr">
              <a:buNone/>
              <a:defRPr sz="1599"/>
            </a:lvl7pPr>
            <a:lvl8pPr marL="3200213" indent="0" algn="ctr">
              <a:buNone/>
              <a:defRPr sz="1599"/>
            </a:lvl8pPr>
            <a:lvl9pPr marL="3657387" indent="0" algn="ctr">
              <a:buNone/>
              <a:defRPr sz="1599"/>
            </a:lvl9pPr>
          </a:lstStyle>
          <a:p>
            <a:pPr marL="0" indent="0">
              <a:buNone/>
            </a:pPr>
            <a:r>
              <a:rPr lang="en-AU" sz="2399" b="1">
                <a:latin typeface="Roboto Condensed" panose="02000000000000000000" pitchFamily="2" charset="0"/>
                <a:ea typeface="Roboto Condensed" panose="02000000000000000000" pitchFamily="2" charset="0"/>
                <a:cs typeface="Roboto Condensed" panose="02000000000000000000" pitchFamily="2" charset="0"/>
              </a:rPr>
              <a:t>OVERVIEW</a:t>
            </a:r>
          </a:p>
        </p:txBody>
      </p:sp>
      <p:sp>
        <p:nvSpPr>
          <p:cNvPr id="7" name="Rectangle 6">
            <a:extLst>
              <a:ext uri="{FF2B5EF4-FFF2-40B4-BE49-F238E27FC236}">
                <a16:creationId xmlns:a16="http://schemas.microsoft.com/office/drawing/2014/main" id="{A4E32BC1-56D6-2127-6C9C-6F51E6B90769}"/>
              </a:ext>
            </a:extLst>
          </p:cNvPr>
          <p:cNvSpPr/>
          <p:nvPr userDrawn="1"/>
        </p:nvSpPr>
        <p:spPr>
          <a:xfrm>
            <a:off x="11798434" y="0"/>
            <a:ext cx="393567" cy="3384878"/>
          </a:xfrm>
          <a:prstGeom prst="rect">
            <a:avLst/>
          </a:prstGeom>
          <a:solidFill>
            <a:srgbClr val="3FD5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cxnSp>
        <p:nvCxnSpPr>
          <p:cNvPr id="8" name="Straight Connector">
            <a:extLst>
              <a:ext uri="{FF2B5EF4-FFF2-40B4-BE49-F238E27FC236}">
                <a16:creationId xmlns:a16="http://schemas.microsoft.com/office/drawing/2014/main" id="{3962C6D3-812D-C155-E239-D54F0373DD76}"/>
              </a:ext>
              <a:ext uri="{C183D7F6-B498-43B3-948B-1728B52AA6E4}">
                <adec:decorative xmlns:adec="http://schemas.microsoft.com/office/drawing/2017/decorative" val="1"/>
              </a:ext>
            </a:extLst>
          </p:cNvPr>
          <p:cNvCxnSpPr>
            <a:cxnSpLocks/>
          </p:cNvCxnSpPr>
          <p:nvPr userDrawn="1"/>
        </p:nvCxnSpPr>
        <p:spPr>
          <a:xfrm>
            <a:off x="5857617" y="3384882"/>
            <a:ext cx="4558720" cy="0"/>
          </a:xfrm>
          <a:prstGeom prst="line">
            <a:avLst/>
          </a:prstGeom>
          <a:ln w="19050">
            <a:solidFill>
              <a:srgbClr val="3FD5AE"/>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7457447F-180C-11D7-A0DB-781B641EEB46}"/>
              </a:ext>
            </a:extLst>
          </p:cNvPr>
          <p:cNvSpPr>
            <a:spLocks noGrp="1"/>
          </p:cNvSpPr>
          <p:nvPr>
            <p:ph type="body" sz="quarter" idx="12" hasCustomPrompt="1"/>
          </p:nvPr>
        </p:nvSpPr>
        <p:spPr>
          <a:xfrm>
            <a:off x="5783474" y="6027650"/>
            <a:ext cx="4148137" cy="328612"/>
          </a:xfrm>
        </p:spPr>
        <p:txBody>
          <a:bodyPr>
            <a:noAutofit/>
          </a:bodyPr>
          <a:lstStyle>
            <a:lvl1pPr marL="0" indent="0">
              <a:buNone/>
              <a:defRPr sz="1400">
                <a:solidFill>
                  <a:srgbClr val="01A887"/>
                </a:solidFill>
              </a:defRPr>
            </a:lvl1pPr>
            <a:lvl2pPr marL="457173" indent="0">
              <a:buFont typeface="Arial" panose="020B0604020202020204" pitchFamily="34" charset="0"/>
              <a:buNone/>
              <a:defRPr/>
            </a:lvl2pPr>
          </a:lstStyle>
          <a:p>
            <a:pPr lvl="0"/>
            <a:r>
              <a:rPr lang="en-GB"/>
              <a:t>Name</a:t>
            </a:r>
            <a:endParaRPr lang="en-US"/>
          </a:p>
        </p:txBody>
      </p:sp>
      <p:sp>
        <p:nvSpPr>
          <p:cNvPr id="17" name="Text Placeholder 14">
            <a:extLst>
              <a:ext uri="{FF2B5EF4-FFF2-40B4-BE49-F238E27FC236}">
                <a16:creationId xmlns:a16="http://schemas.microsoft.com/office/drawing/2014/main" id="{DE82372B-AF44-58DF-22F7-CB4C136EF22B}"/>
              </a:ext>
            </a:extLst>
          </p:cNvPr>
          <p:cNvSpPr>
            <a:spLocks noGrp="1"/>
          </p:cNvSpPr>
          <p:nvPr>
            <p:ph type="body" sz="quarter" idx="13" hasCustomPrompt="1"/>
          </p:nvPr>
        </p:nvSpPr>
        <p:spPr>
          <a:xfrm>
            <a:off x="5783473" y="6392864"/>
            <a:ext cx="4148137" cy="328612"/>
          </a:xfrm>
        </p:spPr>
        <p:txBody>
          <a:bodyPr>
            <a:noAutofit/>
          </a:bodyPr>
          <a:lstStyle>
            <a:lvl1pPr marL="0" indent="0">
              <a:buNone/>
              <a:defRPr sz="1400">
                <a:solidFill>
                  <a:srgbClr val="01A887"/>
                </a:solidFill>
              </a:defRPr>
            </a:lvl1pPr>
            <a:lvl2pPr marL="457173" indent="0">
              <a:buFont typeface="Arial" panose="020B0604020202020204" pitchFamily="34" charset="0"/>
              <a:buNone/>
              <a:defRPr/>
            </a:lvl2pPr>
          </a:lstStyle>
          <a:p>
            <a:pPr lvl="0"/>
            <a:fld id="{AD29D557-7383-2C42-8756-892696913C55}" type="datetime2">
              <a:rPr lang="en-AU" smtClean="0"/>
              <a:t>Wednesday, 21 June 2023</a:t>
            </a:fld>
            <a:endParaRPr lang="en-US"/>
          </a:p>
        </p:txBody>
      </p:sp>
      <p:pic>
        <p:nvPicPr>
          <p:cNvPr id="12" name="Graphic 11">
            <a:extLst>
              <a:ext uri="{FF2B5EF4-FFF2-40B4-BE49-F238E27FC236}">
                <a16:creationId xmlns:a16="http://schemas.microsoft.com/office/drawing/2014/main" id="{ABC1E21F-58B7-217F-1D52-0BA7E88611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028009" y="6280520"/>
            <a:ext cx="1770424" cy="429194"/>
          </a:xfrm>
          <a:prstGeom prst="rect">
            <a:avLst/>
          </a:prstGeom>
        </p:spPr>
      </p:pic>
    </p:spTree>
    <p:extLst>
      <p:ext uri="{BB962C8B-B14F-4D97-AF65-F5344CB8AC3E}">
        <p14:creationId xmlns:p14="http://schemas.microsoft.com/office/powerpoint/2010/main" val="18702845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3X_Content +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D35B30-FD44-A238-52EF-1D4120DE790D}"/>
              </a:ext>
            </a:extLst>
          </p:cNvPr>
          <p:cNvSpPr>
            <a:spLocks noGrp="1"/>
          </p:cNvSpPr>
          <p:nvPr>
            <p:ph idx="1"/>
          </p:nvPr>
        </p:nvSpPr>
        <p:spPr>
          <a:xfrm>
            <a:off x="8260892"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7ACA45F-A599-07E5-43D0-70AE9C03A23D}"/>
              </a:ext>
            </a:extLst>
          </p:cNvPr>
          <p:cNvSpPr>
            <a:spLocks noGrp="1"/>
          </p:cNvSpPr>
          <p:nvPr>
            <p:ph type="body" sz="half" idx="2"/>
          </p:nvPr>
        </p:nvSpPr>
        <p:spPr>
          <a:xfrm>
            <a:off x="839788" y="1605727"/>
            <a:ext cx="10514011" cy="402956"/>
          </a:xfrm>
        </p:spPr>
        <p:txBody>
          <a:bodyPr>
            <a:noAutofit/>
          </a:bodyPr>
          <a:lstStyle>
            <a:lvl1pPr marL="0" indent="0">
              <a:lnSpc>
                <a:spcPct val="100000"/>
              </a:lnSpc>
              <a:buNone/>
              <a:defRPr sz="1200" b="0" i="0" spc="0">
                <a:solidFill>
                  <a:srgbClr val="373737"/>
                </a:solidFill>
                <a:latin typeface="Roboto Condensed Light" panose="02000000000000000000" pitchFamily="2" charset="0"/>
                <a:ea typeface="Roboto Condensed Light" panose="02000000000000000000" pitchFamily="2" charset="0"/>
              </a:defRPr>
            </a:lvl1pPr>
            <a:lvl2pPr marL="457173" indent="0">
              <a:buNone/>
              <a:defRPr sz="1400"/>
            </a:lvl2pPr>
            <a:lvl3pPr marL="914347" indent="0">
              <a:buNone/>
              <a:defRPr sz="1200"/>
            </a:lvl3pPr>
            <a:lvl4pPr marL="1371519" indent="0">
              <a:buNone/>
              <a:defRPr sz="1000"/>
            </a:lvl4pPr>
            <a:lvl5pPr marL="1828693" indent="0">
              <a:buNone/>
              <a:defRPr sz="1000"/>
            </a:lvl5pPr>
            <a:lvl6pPr marL="2285866" indent="0">
              <a:buNone/>
              <a:defRPr sz="1000"/>
            </a:lvl6pPr>
            <a:lvl7pPr marL="2743040" indent="0">
              <a:buNone/>
              <a:defRPr sz="1000"/>
            </a:lvl7pPr>
            <a:lvl8pPr marL="3200213" indent="0">
              <a:buNone/>
              <a:defRPr sz="1000"/>
            </a:lvl8pPr>
            <a:lvl9pPr marL="3657387" indent="0">
              <a:buNone/>
              <a:defRPr sz="1000"/>
            </a:lvl9pPr>
          </a:lstStyle>
          <a:p>
            <a:pPr lvl="0"/>
            <a:r>
              <a:rPr lang="en-GB"/>
              <a:t>Click to edit Master text styles</a:t>
            </a:r>
          </a:p>
        </p:txBody>
      </p:sp>
      <p:sp>
        <p:nvSpPr>
          <p:cNvPr id="2" name="Content Placeholder 2">
            <a:extLst>
              <a:ext uri="{FF2B5EF4-FFF2-40B4-BE49-F238E27FC236}">
                <a16:creationId xmlns:a16="http://schemas.microsoft.com/office/drawing/2014/main" id="{D64CA6F5-FF85-1299-5CBA-C05A2BFDC22B}"/>
              </a:ext>
            </a:extLst>
          </p:cNvPr>
          <p:cNvSpPr>
            <a:spLocks noGrp="1"/>
          </p:cNvSpPr>
          <p:nvPr>
            <p:ph idx="10"/>
          </p:nvPr>
        </p:nvSpPr>
        <p:spPr>
          <a:xfrm>
            <a:off x="4548753"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2">
            <a:extLst>
              <a:ext uri="{FF2B5EF4-FFF2-40B4-BE49-F238E27FC236}">
                <a16:creationId xmlns:a16="http://schemas.microsoft.com/office/drawing/2014/main" id="{5418B2CC-C459-6CEA-06E5-D94230B93D37}"/>
              </a:ext>
            </a:extLst>
          </p:cNvPr>
          <p:cNvSpPr>
            <a:spLocks noGrp="1"/>
          </p:cNvSpPr>
          <p:nvPr>
            <p:ph idx="11"/>
          </p:nvPr>
        </p:nvSpPr>
        <p:spPr>
          <a:xfrm>
            <a:off x="836612" y="2008683"/>
            <a:ext cx="3094496" cy="4243031"/>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Date Placeholder 3">
            <a:extLst>
              <a:ext uri="{FF2B5EF4-FFF2-40B4-BE49-F238E27FC236}">
                <a16:creationId xmlns:a16="http://schemas.microsoft.com/office/drawing/2014/main" id="{20AAF51C-945E-DD12-62BC-B9FCB77CFE93}"/>
              </a:ext>
            </a:extLst>
          </p:cNvPr>
          <p:cNvSpPr>
            <a:spLocks noGrp="1"/>
          </p:cNvSpPr>
          <p:nvPr>
            <p:ph type="dt" sz="half" idx="12"/>
          </p:nvPr>
        </p:nvSpPr>
        <p:spPr>
          <a:xfrm>
            <a:off x="838199" y="6356351"/>
            <a:ext cx="2743200" cy="365125"/>
          </a:xfrm>
          <a:prstGeom prst="rect">
            <a:avLst/>
          </a:prstGeom>
        </p:spPr>
        <p:txBody>
          <a:bodyPr anchor="ctr"/>
          <a:lstStyle>
            <a:lvl1pPr>
              <a:defRPr sz="1000" b="0" i="0">
                <a:solidFill>
                  <a:srgbClr val="373737"/>
                </a:solidFill>
                <a:latin typeface="Roboto Condensed" panose="02000000000000000000" pitchFamily="2" charset="0"/>
                <a:ea typeface="Roboto Condensed" panose="02000000000000000000" pitchFamily="2" charset="0"/>
              </a:defRPr>
            </a:lvl1pPr>
          </a:lstStyle>
          <a:p>
            <a:fld id="{838189AB-2E91-1A40-B4F3-92609A991AC8}" type="datetime2">
              <a:rPr lang="en-AU" smtClean="0"/>
              <a:pPr/>
              <a:t>Thursday, 11 September 2025</a:t>
            </a:fld>
            <a:endParaRPr lang="en-US"/>
          </a:p>
        </p:txBody>
      </p:sp>
      <p:sp>
        <p:nvSpPr>
          <p:cNvPr id="12" name="Slide Number Placeholder 5">
            <a:extLst>
              <a:ext uri="{FF2B5EF4-FFF2-40B4-BE49-F238E27FC236}">
                <a16:creationId xmlns:a16="http://schemas.microsoft.com/office/drawing/2014/main" id="{48C4E9AA-F3E9-6AAE-8495-980DA88BA4D2}"/>
              </a:ext>
            </a:extLst>
          </p:cNvPr>
          <p:cNvSpPr>
            <a:spLocks noGrp="1"/>
          </p:cNvSpPr>
          <p:nvPr>
            <p:ph type="sldNum" sz="quarter" idx="13"/>
          </p:nvPr>
        </p:nvSpPr>
        <p:spPr>
          <a:xfrm>
            <a:off x="11353800" y="6356351"/>
            <a:ext cx="547225" cy="365125"/>
          </a:xfrm>
          <a:prstGeom prst="rect">
            <a:avLst/>
          </a:prstGeom>
        </p:spPr>
        <p:txBody>
          <a:bodyPr anchor="ctr"/>
          <a:lstStyle>
            <a:lvl1pPr algn="ctr">
              <a:defRPr sz="1000">
                <a:solidFill>
                  <a:srgbClr val="373737"/>
                </a:solidFill>
              </a:defRPr>
            </a:lvl1pPr>
          </a:lstStyle>
          <a:p>
            <a:fld id="{44CA1BD5-99DA-104E-BF48-6E01988469C2}" type="slidenum">
              <a:rPr lang="en-US" smtClean="0"/>
              <a:pPr/>
              <a:t>‹#›</a:t>
            </a:fld>
            <a:endParaRPr lang="en-US"/>
          </a:p>
        </p:txBody>
      </p:sp>
      <p:cxnSp>
        <p:nvCxnSpPr>
          <p:cNvPr id="13" name="Straight Connector">
            <a:extLst>
              <a:ext uri="{FF2B5EF4-FFF2-40B4-BE49-F238E27FC236}">
                <a16:creationId xmlns:a16="http://schemas.microsoft.com/office/drawing/2014/main" id="{82665B54-3013-9ABC-FC8D-BC8FAAE62DA2}"/>
              </a:ext>
              <a:ext uri="{C183D7F6-B498-43B3-948B-1728B52AA6E4}">
                <adec:decorative xmlns:adec="http://schemas.microsoft.com/office/drawing/2017/decorative" val="1"/>
              </a:ext>
            </a:extLst>
          </p:cNvPr>
          <p:cNvCxnSpPr>
            <a:cxnSpLocks/>
          </p:cNvCxnSpPr>
          <p:nvPr userDrawn="1"/>
        </p:nvCxnSpPr>
        <p:spPr>
          <a:xfrm>
            <a:off x="838201" y="6280330"/>
            <a:ext cx="10515599" cy="0"/>
          </a:xfrm>
          <a:prstGeom prst="line">
            <a:avLst/>
          </a:prstGeom>
          <a:ln w="19050">
            <a:solidFill>
              <a:srgbClr val="373737"/>
            </a:solidFill>
          </a:ln>
        </p:spPr>
        <p:style>
          <a:lnRef idx="1">
            <a:schemeClr val="accent1"/>
          </a:lnRef>
          <a:fillRef idx="0">
            <a:schemeClr val="accent1"/>
          </a:fillRef>
          <a:effectRef idx="0">
            <a:schemeClr val="accent1"/>
          </a:effectRef>
          <a:fontRef idx="minor">
            <a:schemeClr val="tx1"/>
          </a:fontRef>
        </p:style>
      </p:cxnSp>
      <p:pic>
        <p:nvPicPr>
          <p:cNvPr id="14" name="Graphic 13">
            <a:extLst>
              <a:ext uri="{FF2B5EF4-FFF2-40B4-BE49-F238E27FC236}">
                <a16:creationId xmlns:a16="http://schemas.microsoft.com/office/drawing/2014/main" id="{52DBE13A-E9AD-4BAA-74EB-DAECD8295D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028010" y="6365665"/>
            <a:ext cx="1325790" cy="311360"/>
          </a:xfrm>
          <a:prstGeom prst="rect">
            <a:avLst/>
          </a:prstGeom>
        </p:spPr>
      </p:pic>
      <p:sp>
        <p:nvSpPr>
          <p:cNvPr id="15" name="Title 7">
            <a:extLst>
              <a:ext uri="{FF2B5EF4-FFF2-40B4-BE49-F238E27FC236}">
                <a16:creationId xmlns:a16="http://schemas.microsoft.com/office/drawing/2014/main" id="{0C598F19-0B4C-098C-773A-DDA4CE09DDE5}"/>
              </a:ext>
            </a:extLst>
          </p:cNvPr>
          <p:cNvSpPr>
            <a:spLocks noGrp="1"/>
          </p:cNvSpPr>
          <p:nvPr>
            <p:ph type="title"/>
          </p:nvPr>
        </p:nvSpPr>
        <p:spPr>
          <a:xfrm>
            <a:off x="838201" y="606288"/>
            <a:ext cx="4544833" cy="1084401"/>
          </a:xfrm>
        </p:spPr>
        <p:txBody>
          <a:bodyPr/>
          <a:lstStyle>
            <a:lvl1pPr>
              <a:defRPr>
                <a:solidFill>
                  <a:srgbClr val="373737"/>
                </a:solidFill>
              </a:defRPr>
            </a:lvl1pPr>
          </a:lstStyle>
          <a:p>
            <a:r>
              <a:rPr lang="en-GB"/>
              <a:t>Click to edit Master title style</a:t>
            </a:r>
            <a:endParaRPr lang="en-US"/>
          </a:p>
        </p:txBody>
      </p:sp>
    </p:spTree>
    <p:extLst>
      <p:ext uri="{BB962C8B-B14F-4D97-AF65-F5344CB8AC3E}">
        <p14:creationId xmlns:p14="http://schemas.microsoft.com/office/powerpoint/2010/main" val="6850102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Content + Chart">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02693D4D-0B00-D7F9-F6FB-157E165A388B}"/>
              </a:ext>
            </a:extLst>
          </p:cNvPr>
          <p:cNvSpPr/>
          <p:nvPr userDrawn="1"/>
        </p:nvSpPr>
        <p:spPr>
          <a:xfrm>
            <a:off x="-194435" y="-551724"/>
            <a:ext cx="5687395" cy="8412480"/>
          </a:xfrm>
          <a:prstGeom prst="roundRect">
            <a:avLst>
              <a:gd name="adj" fmla="val 4102"/>
            </a:avLst>
          </a:prstGeom>
          <a:solidFill>
            <a:srgbClr val="E7E7E8">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3" name="Content Placeholder 2">
            <a:extLst>
              <a:ext uri="{FF2B5EF4-FFF2-40B4-BE49-F238E27FC236}">
                <a16:creationId xmlns:a16="http://schemas.microsoft.com/office/drawing/2014/main" id="{15D35B30-FD44-A238-52EF-1D4120DE790D}"/>
              </a:ext>
            </a:extLst>
          </p:cNvPr>
          <p:cNvSpPr>
            <a:spLocks noGrp="1"/>
          </p:cNvSpPr>
          <p:nvPr>
            <p:ph idx="1"/>
          </p:nvPr>
        </p:nvSpPr>
        <p:spPr>
          <a:xfrm>
            <a:off x="6170212" y="1690688"/>
            <a:ext cx="5185176" cy="4561025"/>
          </a:xfrm>
        </p:spPr>
        <p:txBody>
          <a:bodyPr>
            <a:noAutofit/>
          </a:bodyPr>
          <a:lstStyle>
            <a:lvl1pPr>
              <a:defRPr sz="3200">
                <a:solidFill>
                  <a:srgbClr val="373737"/>
                </a:solidFill>
              </a:defRPr>
            </a:lvl1pPr>
            <a:lvl2pPr>
              <a:defRPr sz="2800">
                <a:solidFill>
                  <a:srgbClr val="373737"/>
                </a:solidFill>
              </a:defRPr>
            </a:lvl2pPr>
            <a:lvl3pPr>
              <a:defRPr sz="2399">
                <a:solidFill>
                  <a:srgbClr val="373737"/>
                </a:solidFill>
              </a:defRPr>
            </a:lvl3pPr>
            <a:lvl4pPr>
              <a:defRPr sz="1999">
                <a:solidFill>
                  <a:srgbClr val="373737"/>
                </a:solidFill>
              </a:defRPr>
            </a:lvl4pPr>
            <a:lvl5pPr>
              <a:defRPr sz="1999">
                <a:solidFill>
                  <a:srgbClr val="373737"/>
                </a:solidFill>
              </a:defRPr>
            </a:lvl5pPr>
            <a:lvl6pPr>
              <a:defRPr sz="1999"/>
            </a:lvl6pPr>
            <a:lvl7pPr>
              <a:defRPr sz="1999"/>
            </a:lvl7pPr>
            <a:lvl8pPr>
              <a:defRPr sz="1999"/>
            </a:lvl8pPr>
            <a:lvl9pPr>
              <a:defRPr sz="199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7ACA45F-A599-07E5-43D0-70AE9C03A23D}"/>
              </a:ext>
            </a:extLst>
          </p:cNvPr>
          <p:cNvSpPr>
            <a:spLocks noGrp="1"/>
          </p:cNvSpPr>
          <p:nvPr>
            <p:ph type="body" sz="half" idx="2"/>
          </p:nvPr>
        </p:nvSpPr>
        <p:spPr>
          <a:xfrm>
            <a:off x="839790" y="1690688"/>
            <a:ext cx="3112279" cy="4569706"/>
          </a:xfrm>
        </p:spPr>
        <p:txBody>
          <a:bodyPr>
            <a:noAutofit/>
          </a:bodyPr>
          <a:lstStyle>
            <a:lvl1pPr marL="0" indent="0">
              <a:lnSpc>
                <a:spcPct val="100000"/>
              </a:lnSpc>
              <a:buNone/>
              <a:defRPr sz="1200" b="0" i="0" spc="0">
                <a:solidFill>
                  <a:srgbClr val="373737"/>
                </a:solidFill>
                <a:latin typeface="Roboto Condensed Light" panose="02000000000000000000" pitchFamily="2" charset="0"/>
                <a:ea typeface="Roboto Condensed Light" panose="02000000000000000000" pitchFamily="2" charset="0"/>
              </a:defRPr>
            </a:lvl1pPr>
            <a:lvl2pPr marL="457173" indent="0">
              <a:buNone/>
              <a:defRPr sz="1400"/>
            </a:lvl2pPr>
            <a:lvl3pPr marL="914347" indent="0">
              <a:buNone/>
              <a:defRPr sz="1200"/>
            </a:lvl3pPr>
            <a:lvl4pPr marL="1371519" indent="0">
              <a:buNone/>
              <a:defRPr sz="1000"/>
            </a:lvl4pPr>
            <a:lvl5pPr marL="1828693" indent="0">
              <a:buNone/>
              <a:defRPr sz="1000"/>
            </a:lvl5pPr>
            <a:lvl6pPr marL="2285866" indent="0">
              <a:buNone/>
              <a:defRPr sz="1000"/>
            </a:lvl6pPr>
            <a:lvl7pPr marL="2743040" indent="0">
              <a:buNone/>
              <a:defRPr sz="1000"/>
            </a:lvl7pPr>
            <a:lvl8pPr marL="3200213" indent="0">
              <a:buNone/>
              <a:defRPr sz="1000"/>
            </a:lvl8pPr>
            <a:lvl9pPr marL="3657387" indent="0">
              <a:buNone/>
              <a:defRPr sz="1000"/>
            </a:lvl9pPr>
          </a:lstStyle>
          <a:p>
            <a:pPr lvl="0"/>
            <a:r>
              <a:rPr lang="en-GB"/>
              <a:t>Click to edit Master text styles</a:t>
            </a:r>
          </a:p>
        </p:txBody>
      </p:sp>
      <p:sp>
        <p:nvSpPr>
          <p:cNvPr id="8" name="Title 7">
            <a:extLst>
              <a:ext uri="{FF2B5EF4-FFF2-40B4-BE49-F238E27FC236}">
                <a16:creationId xmlns:a16="http://schemas.microsoft.com/office/drawing/2014/main" id="{1BB0EFD7-254D-9F99-F8EA-772922903661}"/>
              </a:ext>
            </a:extLst>
          </p:cNvPr>
          <p:cNvSpPr>
            <a:spLocks noGrp="1"/>
          </p:cNvSpPr>
          <p:nvPr>
            <p:ph type="title"/>
          </p:nvPr>
        </p:nvSpPr>
        <p:spPr>
          <a:xfrm>
            <a:off x="838201" y="606288"/>
            <a:ext cx="4544833" cy="1084401"/>
          </a:xfrm>
        </p:spPr>
        <p:txBody>
          <a:bodyPr/>
          <a:lstStyle>
            <a:lvl1pPr>
              <a:defRPr>
                <a:solidFill>
                  <a:srgbClr val="373737"/>
                </a:solidFill>
              </a:defRPr>
            </a:lvl1pPr>
          </a:lstStyle>
          <a:p>
            <a:r>
              <a:rPr lang="en-GB"/>
              <a:t>Click to edit Master title style</a:t>
            </a:r>
            <a:endParaRPr lang="en-US"/>
          </a:p>
        </p:txBody>
      </p:sp>
      <p:sp>
        <p:nvSpPr>
          <p:cNvPr id="2" name="Date Placeholder 3">
            <a:extLst>
              <a:ext uri="{FF2B5EF4-FFF2-40B4-BE49-F238E27FC236}">
                <a16:creationId xmlns:a16="http://schemas.microsoft.com/office/drawing/2014/main" id="{B1D17469-921D-F9FE-DE0C-8A7BB097DBFF}"/>
              </a:ext>
            </a:extLst>
          </p:cNvPr>
          <p:cNvSpPr>
            <a:spLocks noGrp="1"/>
          </p:cNvSpPr>
          <p:nvPr>
            <p:ph type="dt" sz="half" idx="10"/>
          </p:nvPr>
        </p:nvSpPr>
        <p:spPr>
          <a:xfrm>
            <a:off x="838199" y="6356351"/>
            <a:ext cx="2743200" cy="365125"/>
          </a:xfrm>
          <a:prstGeom prst="rect">
            <a:avLst/>
          </a:prstGeom>
        </p:spPr>
        <p:txBody>
          <a:bodyPr anchor="ctr"/>
          <a:lstStyle>
            <a:lvl1pPr>
              <a:defRPr sz="1000" b="0" i="0">
                <a:solidFill>
                  <a:srgbClr val="373737"/>
                </a:solidFill>
                <a:latin typeface="Roboto Condensed" panose="02000000000000000000" pitchFamily="2" charset="0"/>
                <a:ea typeface="Roboto Condensed" panose="02000000000000000000" pitchFamily="2" charset="0"/>
              </a:defRPr>
            </a:lvl1pPr>
          </a:lstStyle>
          <a:p>
            <a:fld id="{838189AB-2E91-1A40-B4F3-92609A991AC8}" type="datetime2">
              <a:rPr lang="en-AU" smtClean="0"/>
              <a:pPr/>
              <a:t>Thursday, 11 September 2025</a:t>
            </a:fld>
            <a:endParaRPr lang="en-US"/>
          </a:p>
        </p:txBody>
      </p:sp>
      <p:sp>
        <p:nvSpPr>
          <p:cNvPr id="5" name="Slide Number Placeholder 5">
            <a:extLst>
              <a:ext uri="{FF2B5EF4-FFF2-40B4-BE49-F238E27FC236}">
                <a16:creationId xmlns:a16="http://schemas.microsoft.com/office/drawing/2014/main" id="{20A7014E-94A5-3BFA-8582-875783F41EA8}"/>
              </a:ext>
            </a:extLst>
          </p:cNvPr>
          <p:cNvSpPr>
            <a:spLocks noGrp="1"/>
          </p:cNvSpPr>
          <p:nvPr>
            <p:ph type="sldNum" sz="quarter" idx="12"/>
          </p:nvPr>
        </p:nvSpPr>
        <p:spPr>
          <a:xfrm>
            <a:off x="11353800" y="6356351"/>
            <a:ext cx="547225" cy="365125"/>
          </a:xfrm>
          <a:prstGeom prst="rect">
            <a:avLst/>
          </a:prstGeom>
        </p:spPr>
        <p:txBody>
          <a:bodyPr anchor="ctr"/>
          <a:lstStyle>
            <a:lvl1pPr algn="ctr">
              <a:defRPr sz="1000">
                <a:solidFill>
                  <a:srgbClr val="373737"/>
                </a:solidFill>
              </a:defRPr>
            </a:lvl1pPr>
          </a:lstStyle>
          <a:p>
            <a:fld id="{44CA1BD5-99DA-104E-BF48-6E01988469C2}" type="slidenum">
              <a:rPr lang="en-US" smtClean="0"/>
              <a:pPr/>
              <a:t>‹#›</a:t>
            </a:fld>
            <a:endParaRPr lang="en-US"/>
          </a:p>
        </p:txBody>
      </p:sp>
      <p:cxnSp>
        <p:nvCxnSpPr>
          <p:cNvPr id="6" name="Straight Connector">
            <a:extLst>
              <a:ext uri="{FF2B5EF4-FFF2-40B4-BE49-F238E27FC236}">
                <a16:creationId xmlns:a16="http://schemas.microsoft.com/office/drawing/2014/main" id="{9585992C-BAA7-4EFB-24CF-8A09DEBD7A79}"/>
              </a:ext>
              <a:ext uri="{C183D7F6-B498-43B3-948B-1728B52AA6E4}">
                <adec:decorative xmlns:adec="http://schemas.microsoft.com/office/drawing/2017/decorative" val="1"/>
              </a:ext>
            </a:extLst>
          </p:cNvPr>
          <p:cNvCxnSpPr>
            <a:cxnSpLocks/>
          </p:cNvCxnSpPr>
          <p:nvPr userDrawn="1"/>
        </p:nvCxnSpPr>
        <p:spPr>
          <a:xfrm>
            <a:off x="838201" y="6280330"/>
            <a:ext cx="10515599" cy="0"/>
          </a:xfrm>
          <a:prstGeom prst="line">
            <a:avLst/>
          </a:prstGeom>
          <a:ln w="19050">
            <a:solidFill>
              <a:srgbClr val="373737"/>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7EA6701-5371-1AF1-0EAB-E568135DF6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028010" y="6365665"/>
            <a:ext cx="1325790" cy="311360"/>
          </a:xfrm>
          <a:prstGeom prst="rect">
            <a:avLst/>
          </a:prstGeom>
        </p:spPr>
      </p:pic>
    </p:spTree>
    <p:extLst>
      <p:ext uri="{BB962C8B-B14F-4D97-AF65-F5344CB8AC3E}">
        <p14:creationId xmlns:p14="http://schemas.microsoft.com/office/powerpoint/2010/main" val="271718060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8413" y="2984500"/>
            <a:ext cx="5438109" cy="948871"/>
          </a:xfrm>
        </p:spPr>
        <p:txBody>
          <a:bodyPr lIns="0" anchor="b">
            <a:normAutofit/>
          </a:bodyPr>
          <a:lstStyle>
            <a:lvl1pPr algn="l">
              <a:defRPr sz="2800"/>
            </a:lvl1pPr>
          </a:lstStyle>
          <a:p>
            <a:r>
              <a:rPr lang="en-US"/>
              <a:t>Click to edit Master title style</a:t>
            </a:r>
            <a:endParaRPr lang="en-AU"/>
          </a:p>
        </p:txBody>
      </p:sp>
      <p:sp>
        <p:nvSpPr>
          <p:cNvPr id="3" name="Subtitle 2"/>
          <p:cNvSpPr>
            <a:spLocks noGrp="1"/>
          </p:cNvSpPr>
          <p:nvPr>
            <p:ph type="subTitle" idx="1"/>
          </p:nvPr>
        </p:nvSpPr>
        <p:spPr>
          <a:xfrm>
            <a:off x="6348413" y="4011240"/>
            <a:ext cx="5438109" cy="1003212"/>
          </a:xfrm>
        </p:spPr>
        <p:txBody>
          <a:bodyPr lIns="0"/>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pic>
        <p:nvPicPr>
          <p:cNvPr id="14" name="Picture 13"/>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6261818" y="2269726"/>
            <a:ext cx="2710815" cy="576580"/>
          </a:xfrm>
          <a:prstGeom prst="rect">
            <a:avLst/>
          </a:prstGeom>
          <a:ln>
            <a:noFill/>
          </a:ln>
          <a:extLst>
            <a:ext uri="{53640926-AAD7-44D8-BBD7-CCE9431645EC}">
              <a14:shadowObscured xmlns:a14="http://schemas.microsoft.com/office/drawing/2010/main"/>
            </a:ext>
          </a:extLst>
        </p:spPr>
      </p:pic>
      <p:sp>
        <p:nvSpPr>
          <p:cNvPr id="8" name="Picture Placeholder 7"/>
          <p:cNvSpPr>
            <a:spLocks noGrp="1"/>
          </p:cNvSpPr>
          <p:nvPr>
            <p:ph type="pic" sz="quarter" idx="12" hasCustomPrompt="1"/>
          </p:nvPr>
        </p:nvSpPr>
        <p:spPr>
          <a:xfrm>
            <a:off x="399257" y="373857"/>
            <a:ext cx="11393487" cy="6110287"/>
          </a:xfrm>
          <a:custGeom>
            <a:avLst/>
            <a:gdLst>
              <a:gd name="connsiteX0" fmla="*/ 0 w 11393487"/>
              <a:gd name="connsiteY0" fmla="*/ 0 h 6110287"/>
              <a:gd name="connsiteX1" fmla="*/ 11393487 w 11393487"/>
              <a:gd name="connsiteY1" fmla="*/ 0 h 6110287"/>
              <a:gd name="connsiteX2" fmla="*/ 11393487 w 11393487"/>
              <a:gd name="connsiteY2" fmla="*/ 1442243 h 6110287"/>
              <a:gd name="connsiteX3" fmla="*/ 5444331 w 11393487"/>
              <a:gd name="connsiteY3" fmla="*/ 1442243 h 6110287"/>
              <a:gd name="connsiteX4" fmla="*/ 5444331 w 11393487"/>
              <a:gd name="connsiteY4" fmla="*/ 4998243 h 6110287"/>
              <a:gd name="connsiteX5" fmla="*/ 11393487 w 11393487"/>
              <a:gd name="connsiteY5" fmla="*/ 4998243 h 6110287"/>
              <a:gd name="connsiteX6" fmla="*/ 11393487 w 11393487"/>
              <a:gd name="connsiteY6" fmla="*/ 6110287 h 6110287"/>
              <a:gd name="connsiteX7" fmla="*/ 0 w 11393487"/>
              <a:gd name="connsiteY7" fmla="*/ 6110287 h 611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93487" h="6110287">
                <a:moveTo>
                  <a:pt x="0" y="0"/>
                </a:moveTo>
                <a:lnTo>
                  <a:pt x="11393487" y="0"/>
                </a:lnTo>
                <a:lnTo>
                  <a:pt x="11393487" y="1442243"/>
                </a:lnTo>
                <a:lnTo>
                  <a:pt x="5444331" y="1442243"/>
                </a:lnTo>
                <a:lnTo>
                  <a:pt x="5444331" y="4998243"/>
                </a:lnTo>
                <a:lnTo>
                  <a:pt x="11393487" y="4998243"/>
                </a:lnTo>
                <a:lnTo>
                  <a:pt x="11393487" y="6110287"/>
                </a:lnTo>
                <a:lnTo>
                  <a:pt x="0" y="6110287"/>
                </a:lnTo>
                <a:close/>
              </a:path>
            </a:pathLst>
          </a:custGeom>
          <a:solidFill>
            <a:schemeClr val="accent1"/>
          </a:solidFill>
        </p:spPr>
        <p:txBody>
          <a:bodyPr wrap="square">
            <a:noAutofit/>
          </a:bodyPr>
          <a:lstStyle>
            <a:lvl1pPr marL="0" indent="0">
              <a:buFontTx/>
              <a:buNone/>
              <a:defRPr baseline="0">
                <a:solidFill>
                  <a:schemeClr val="bg1"/>
                </a:solidFill>
              </a:defRPr>
            </a:lvl1pPr>
          </a:lstStyle>
          <a:p>
            <a:r>
              <a:rPr lang="en-US"/>
              <a:t>Insert picture by clicking on icon or go to Format Shape, Fill, Select Picture or texture fill</a:t>
            </a:r>
            <a:endParaRPr lang="en-AU"/>
          </a:p>
        </p:txBody>
      </p:sp>
      <p:sp>
        <p:nvSpPr>
          <p:cNvPr id="6" name="Rectangle 5"/>
          <p:cNvSpPr/>
          <p:nvPr userDrawn="1"/>
        </p:nvSpPr>
        <p:spPr>
          <a:xfrm>
            <a:off x="6348413" y="2984500"/>
            <a:ext cx="3414712" cy="82550"/>
          </a:xfrm>
          <a:prstGeom prst="rect">
            <a:avLst/>
          </a:prstGeom>
          <a:gradFill flip="none" rotWithShape="1">
            <a:gsLst>
              <a:gs pos="58000">
                <a:srgbClr val="7B185F"/>
              </a:gs>
              <a:gs pos="36000">
                <a:srgbClr val="520FA4"/>
              </a:gs>
              <a:gs pos="1000">
                <a:srgbClr val="006C49"/>
              </a:gs>
              <a:gs pos="18000">
                <a:srgbClr val="0352A1"/>
              </a:gs>
              <a:gs pos="97000">
                <a:srgbClr val="B3610F"/>
              </a:gs>
              <a:gs pos="80000">
                <a:srgbClr val="A420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340120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448050" cy="6858000"/>
          </a:xfrm>
          <a:solidFill>
            <a:schemeClr val="tx2"/>
          </a:solidFill>
        </p:spPr>
        <p:txBody>
          <a:bodyPr lIns="180000" tIns="1800000" rIns="180000" anchor="t">
            <a:normAutofit/>
          </a:bodyPr>
          <a:lstStyle>
            <a:lvl1pPr algn="r">
              <a:defRPr sz="2800">
                <a:solidFill>
                  <a:schemeClr val="bg1"/>
                </a:solidFill>
              </a:defRPr>
            </a:lvl1pPr>
          </a:lstStyle>
          <a:p>
            <a:r>
              <a:rPr lang="en-US"/>
              <a:t>Click to edit Master title style</a:t>
            </a:r>
            <a:endParaRPr lang="en-AU"/>
          </a:p>
        </p:txBody>
      </p:sp>
      <p:sp>
        <p:nvSpPr>
          <p:cNvPr id="3" name="Content Placeholder 2"/>
          <p:cNvSpPr>
            <a:spLocks noGrp="1"/>
          </p:cNvSpPr>
          <p:nvPr>
            <p:ph idx="1"/>
          </p:nvPr>
        </p:nvSpPr>
        <p:spPr>
          <a:xfrm>
            <a:off x="4292600" y="809625"/>
            <a:ext cx="7366000" cy="5211764"/>
          </a:xfrm>
        </p:spPr>
        <p:txBody>
          <a:bodyPr>
            <a:no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6"/>
          <p:cNvSpPr/>
          <p:nvPr userDrawn="1"/>
        </p:nvSpPr>
        <p:spPr>
          <a:xfrm>
            <a:off x="3438002" y="0"/>
            <a:ext cx="54000" cy="6858000"/>
          </a:xfrm>
          <a:prstGeom prst="rect">
            <a:avLst/>
          </a:prstGeom>
          <a:gradFill flip="none" rotWithShape="0">
            <a:gsLst>
              <a:gs pos="58000">
                <a:srgbClr val="7B185F"/>
              </a:gs>
              <a:gs pos="36000">
                <a:srgbClr val="520FA4"/>
              </a:gs>
              <a:gs pos="1000">
                <a:srgbClr val="006C49"/>
              </a:gs>
              <a:gs pos="18000">
                <a:srgbClr val="0352A1"/>
              </a:gs>
              <a:gs pos="97000">
                <a:srgbClr val="B3610F"/>
              </a:gs>
              <a:gs pos="80000">
                <a:srgbClr val="A4201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Slide Number Placeholder 5"/>
          <p:cNvSpPr>
            <a:spLocks noGrp="1"/>
          </p:cNvSpPr>
          <p:nvPr>
            <p:ph type="sldNum" sz="quarter" idx="4"/>
          </p:nvPr>
        </p:nvSpPr>
        <p:spPr>
          <a:xfrm>
            <a:off x="9001506" y="6365787"/>
            <a:ext cx="2743200" cy="135160"/>
          </a:xfrm>
          <a:prstGeom prst="rect">
            <a:avLst/>
          </a:prstGeom>
        </p:spPr>
        <p:txBody>
          <a:bodyPr vert="horz" lIns="0" tIns="0" rIns="0" bIns="0" rtlCol="0" anchor="ctr"/>
          <a:lstStyle>
            <a:lvl1pPr algn="r">
              <a:defRPr sz="900">
                <a:solidFill>
                  <a:schemeClr val="tx1"/>
                </a:solidFill>
              </a:defRPr>
            </a:lvl1pPr>
          </a:lstStyle>
          <a:p>
            <a:r>
              <a:rPr lang="en-AU"/>
              <a:t>Page | </a:t>
            </a:r>
            <a:fld id="{44C18A59-C05E-44E8-882A-B37E0F8E5D18}" type="slidenum">
              <a:rPr lang="en-AU" smtClean="0"/>
              <a:pPr/>
              <a:t>‹#›</a:t>
            </a:fld>
            <a:endParaRPr lang="en-AU"/>
          </a:p>
        </p:txBody>
      </p:sp>
      <p:sp>
        <p:nvSpPr>
          <p:cNvPr id="9" name="Text Placeholder 5"/>
          <p:cNvSpPr>
            <a:spLocks noGrp="1"/>
          </p:cNvSpPr>
          <p:nvPr>
            <p:ph type="body" sz="quarter" idx="10"/>
          </p:nvPr>
        </p:nvSpPr>
        <p:spPr>
          <a:xfrm>
            <a:off x="231750" y="2838452"/>
            <a:ext cx="3162300" cy="3182937"/>
          </a:xfrm>
        </p:spPr>
        <p:txBody>
          <a:bodyPr/>
          <a:lstStyle>
            <a:lvl1pPr>
              <a:buClr>
                <a:schemeClr val="bg1"/>
              </a:buClr>
              <a:defRPr sz="1400">
                <a:solidFill>
                  <a:schemeClr val="bg1"/>
                </a:solidFill>
              </a:defRPr>
            </a:lvl1pPr>
            <a:lvl2pPr marL="447675" indent="-171450">
              <a:buClr>
                <a:schemeClr val="bg1"/>
              </a:buClr>
              <a:buFont typeface="Raleway" panose="020B0503030101060003" pitchFamily="34" charset="0"/>
              <a:buChar char="–"/>
              <a:defRPr sz="1400">
                <a:solidFill>
                  <a:schemeClr val="bg1"/>
                </a:solidFill>
              </a:defRPr>
            </a:lvl2pPr>
            <a:lvl3pPr marL="714375" indent="-228600">
              <a:buClr>
                <a:schemeClr val="bg1"/>
              </a:buClr>
              <a:buFont typeface="Wingdings" panose="05000000000000000000" pitchFamily="2" charset="2"/>
              <a:buChar char="§"/>
              <a:defRPr sz="1400">
                <a:solidFill>
                  <a:schemeClr val="bg1"/>
                </a:solidFill>
              </a:defRPr>
            </a:lvl3pPr>
            <a:lvl4pPr marL="990600" indent="-228600">
              <a:buClr>
                <a:schemeClr val="bg1"/>
              </a:buClr>
              <a:defRPr sz="1400">
                <a:solidFill>
                  <a:schemeClr val="bg1"/>
                </a:solidFill>
              </a:defRPr>
            </a:lvl4pPr>
            <a:lvl5pPr marL="1257300" indent="-228600">
              <a:buClr>
                <a:schemeClr val="bg1"/>
              </a:buCl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92601957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userDrawn="1">
  <p:cSld name="Questions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816100"/>
            <a:ext cx="7315200" cy="2368550"/>
          </a:xfrm>
          <a:solidFill>
            <a:schemeClr val="accent1"/>
          </a:solidFill>
        </p:spPr>
        <p:txBody>
          <a:bodyPr rIns="180000" anchor="ctr">
            <a:noAutofit/>
          </a:bodyPr>
          <a:lstStyle>
            <a:lvl1pPr algn="r">
              <a:lnSpc>
                <a:spcPts val="3600"/>
              </a:lnSpc>
              <a:defRPr sz="2800">
                <a:solidFill>
                  <a:schemeClr val="bg1"/>
                </a:solidFill>
              </a:defRPr>
            </a:lvl1pPr>
          </a:lstStyle>
          <a:p>
            <a:r>
              <a:rPr lang="en-US"/>
              <a:t>Questions</a:t>
            </a:r>
            <a:endParaRPr lang="en-AU"/>
          </a:p>
        </p:txBody>
      </p:sp>
      <p:sp>
        <p:nvSpPr>
          <p:cNvPr id="5" name="Rectangle 4"/>
          <p:cNvSpPr/>
          <p:nvPr userDrawn="1"/>
        </p:nvSpPr>
        <p:spPr>
          <a:xfrm>
            <a:off x="7315200" y="1815850"/>
            <a:ext cx="54000" cy="2368800"/>
          </a:xfrm>
          <a:prstGeom prst="rect">
            <a:avLst/>
          </a:prstGeom>
          <a:gradFill flip="none" rotWithShape="0">
            <a:gsLst>
              <a:gs pos="58000">
                <a:srgbClr val="7B185F"/>
              </a:gs>
              <a:gs pos="36000">
                <a:srgbClr val="520FA4"/>
              </a:gs>
              <a:gs pos="1000">
                <a:srgbClr val="006C49"/>
              </a:gs>
              <a:gs pos="18000">
                <a:srgbClr val="0352A1"/>
              </a:gs>
              <a:gs pos="97000">
                <a:srgbClr val="B3610F"/>
              </a:gs>
              <a:gs pos="80000">
                <a:srgbClr val="A4201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Slide Number Placeholder 5"/>
          <p:cNvSpPr>
            <a:spLocks noGrp="1"/>
          </p:cNvSpPr>
          <p:nvPr>
            <p:ph type="sldNum" sz="quarter" idx="4"/>
          </p:nvPr>
        </p:nvSpPr>
        <p:spPr>
          <a:xfrm>
            <a:off x="9001506" y="6365787"/>
            <a:ext cx="2743200" cy="135160"/>
          </a:xfrm>
          <a:prstGeom prst="rect">
            <a:avLst/>
          </a:prstGeom>
        </p:spPr>
        <p:txBody>
          <a:bodyPr vert="horz" lIns="0" tIns="0" rIns="0" bIns="0" rtlCol="0" anchor="ctr"/>
          <a:lstStyle>
            <a:lvl1pPr algn="r">
              <a:defRPr sz="900">
                <a:solidFill>
                  <a:schemeClr val="tx1"/>
                </a:solidFill>
              </a:defRPr>
            </a:lvl1pPr>
          </a:lstStyle>
          <a:p>
            <a:r>
              <a:rPr lang="en-AU"/>
              <a:t>Page | </a:t>
            </a:r>
            <a:fld id="{44C18A59-C05E-44E8-882A-B37E0F8E5D18}" type="slidenum">
              <a:rPr lang="en-AU" smtClean="0"/>
              <a:pPr/>
              <a:t>‹#›</a:t>
            </a:fld>
            <a:endParaRPr lang="en-AU"/>
          </a:p>
        </p:txBody>
      </p:sp>
      <p:grpSp>
        <p:nvGrpSpPr>
          <p:cNvPr id="7" name="Group 6"/>
          <p:cNvGrpSpPr/>
          <p:nvPr userDrawn="1"/>
        </p:nvGrpSpPr>
        <p:grpSpPr>
          <a:xfrm>
            <a:off x="7585914" y="1919156"/>
            <a:ext cx="4385953" cy="2233275"/>
            <a:chOff x="2658313" y="5847689"/>
            <a:chExt cx="561975" cy="286151"/>
          </a:xfrm>
        </p:grpSpPr>
        <p:grpSp>
          <p:nvGrpSpPr>
            <p:cNvPr id="8" name="Graphic 128">
              <a:extLst>
                <a:ext uri="{FF2B5EF4-FFF2-40B4-BE49-F238E27FC236}">
                  <a16:creationId xmlns:a16="http://schemas.microsoft.com/office/drawing/2014/main" id="{2E3D22FE-BA95-3F4B-8E5C-C82BFCF2B610}"/>
                </a:ext>
              </a:extLst>
            </p:cNvPr>
            <p:cNvGrpSpPr/>
            <p:nvPr/>
          </p:nvGrpSpPr>
          <p:grpSpPr>
            <a:xfrm>
              <a:off x="2849765" y="5847689"/>
              <a:ext cx="181927" cy="221381"/>
              <a:chOff x="2849765" y="5847689"/>
              <a:chExt cx="181927" cy="221381"/>
            </a:xfrm>
            <a:solidFill>
              <a:srgbClr val="8E9AAF"/>
            </a:solidFill>
          </p:grpSpPr>
          <p:sp>
            <p:nvSpPr>
              <p:cNvPr id="20" name="Freeform: Shape 49">
                <a:extLst>
                  <a:ext uri="{FF2B5EF4-FFF2-40B4-BE49-F238E27FC236}">
                    <a16:creationId xmlns:a16="http://schemas.microsoft.com/office/drawing/2014/main" id="{7DBB3B37-C68F-4ED4-8726-519B5A1D2739}"/>
                  </a:ext>
                </a:extLst>
              </p:cNvPr>
              <p:cNvSpPr/>
              <p:nvPr/>
            </p:nvSpPr>
            <p:spPr>
              <a:xfrm>
                <a:off x="2849765" y="5964296"/>
                <a:ext cx="91440" cy="104775"/>
              </a:xfrm>
              <a:custGeom>
                <a:avLst/>
                <a:gdLst>
                  <a:gd name="connsiteX0" fmla="*/ 68580 w 91440"/>
                  <a:gd name="connsiteY0" fmla="*/ 3810 h 104775"/>
                  <a:gd name="connsiteX1" fmla="*/ 88582 w 91440"/>
                  <a:gd name="connsiteY1" fmla="*/ 79057 h 104775"/>
                  <a:gd name="connsiteX2" fmla="*/ 65723 w 91440"/>
                  <a:gd name="connsiteY2" fmla="*/ 47625 h 104775"/>
                  <a:gd name="connsiteX3" fmla="*/ 55245 w 91440"/>
                  <a:gd name="connsiteY3" fmla="*/ 38100 h 104775"/>
                  <a:gd name="connsiteX4" fmla="*/ 41910 w 91440"/>
                  <a:gd name="connsiteY4" fmla="*/ 40005 h 104775"/>
                  <a:gd name="connsiteX5" fmla="*/ 52388 w 91440"/>
                  <a:gd name="connsiteY5" fmla="*/ 9525 h 104775"/>
                  <a:gd name="connsiteX6" fmla="*/ 0 w 91440"/>
                  <a:gd name="connsiteY6" fmla="*/ 104775 h 104775"/>
                  <a:gd name="connsiteX7" fmla="*/ 91440 w 91440"/>
                  <a:gd name="connsiteY7" fmla="*/ 104775 h 104775"/>
                  <a:gd name="connsiteX8" fmla="*/ 91440 w 91440"/>
                  <a:gd name="connsiteY8" fmla="*/ 0 h 104775"/>
                  <a:gd name="connsiteX9" fmla="*/ 68580 w 91440"/>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04775">
                    <a:moveTo>
                      <a:pt x="68580" y="3810"/>
                    </a:moveTo>
                    <a:lnTo>
                      <a:pt x="88582" y="79057"/>
                    </a:lnTo>
                    <a:cubicBezTo>
                      <a:pt x="88582" y="79057"/>
                      <a:pt x="72390" y="59055"/>
                      <a:pt x="65723" y="47625"/>
                    </a:cubicBezTo>
                    <a:cubicBezTo>
                      <a:pt x="59055" y="36195"/>
                      <a:pt x="55245" y="38100"/>
                      <a:pt x="55245" y="38100"/>
                    </a:cubicBezTo>
                    <a:lnTo>
                      <a:pt x="41910" y="40005"/>
                    </a:lnTo>
                    <a:lnTo>
                      <a:pt x="52388" y="9525"/>
                    </a:lnTo>
                    <a:cubicBezTo>
                      <a:pt x="21907" y="26670"/>
                      <a:pt x="0" y="62865"/>
                      <a:pt x="0" y="104775"/>
                    </a:cubicBezTo>
                    <a:lnTo>
                      <a:pt x="91440" y="104775"/>
                    </a:lnTo>
                    <a:lnTo>
                      <a:pt x="91440" y="0"/>
                    </a:lnTo>
                    <a:cubicBezTo>
                      <a:pt x="83820" y="0"/>
                      <a:pt x="76200" y="1905"/>
                      <a:pt x="68580" y="3810"/>
                    </a:cubicBezTo>
                    <a:close/>
                  </a:path>
                </a:pathLst>
              </a:custGeom>
              <a:solidFill>
                <a:srgbClr val="8E9AAF"/>
              </a:solidFill>
              <a:ln w="9525" cap="flat">
                <a:noFill/>
                <a:prstDash val="solid"/>
                <a:miter/>
              </a:ln>
            </p:spPr>
            <p:txBody>
              <a:bodyPr rtlCol="0" anchor="ctr"/>
              <a:lstStyle/>
              <a:p>
                <a:endParaRPr lang="en-AU"/>
              </a:p>
            </p:txBody>
          </p:sp>
          <p:sp>
            <p:nvSpPr>
              <p:cNvPr id="21" name="Freeform: Shape 51">
                <a:extLst>
                  <a:ext uri="{FF2B5EF4-FFF2-40B4-BE49-F238E27FC236}">
                    <a16:creationId xmlns:a16="http://schemas.microsoft.com/office/drawing/2014/main" id="{265429BC-F6A2-4FA5-953A-960638ED67F7}"/>
                  </a:ext>
                </a:extLst>
              </p:cNvPr>
              <p:cNvSpPr/>
              <p:nvPr/>
            </p:nvSpPr>
            <p:spPr>
              <a:xfrm>
                <a:off x="2877388" y="5847689"/>
                <a:ext cx="63817" cy="108986"/>
              </a:xfrm>
              <a:custGeom>
                <a:avLst/>
                <a:gdLst>
                  <a:gd name="connsiteX0" fmla="*/ 38100 w 63817"/>
                  <a:gd name="connsiteY0" fmla="*/ 108987 h 108986"/>
                  <a:gd name="connsiteX1" fmla="*/ 0 w 63817"/>
                  <a:gd name="connsiteY1" fmla="*/ 96604 h 108986"/>
                  <a:gd name="connsiteX2" fmla="*/ 14288 w 63817"/>
                  <a:gd name="connsiteY2" fmla="*/ 51837 h 108986"/>
                  <a:gd name="connsiteX3" fmla="*/ 63818 w 63817"/>
                  <a:gd name="connsiteY3" fmla="*/ 402 h 108986"/>
                  <a:gd name="connsiteX4" fmla="*/ 63818 w 63817"/>
                  <a:gd name="connsiteY4" fmla="*/ 108034 h 108986"/>
                  <a:gd name="connsiteX5" fmla="*/ 38100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38100" y="108987"/>
                    </a:moveTo>
                    <a:cubicBezTo>
                      <a:pt x="7620" y="108987"/>
                      <a:pt x="0" y="96604"/>
                      <a:pt x="0" y="96604"/>
                    </a:cubicBezTo>
                    <a:cubicBezTo>
                      <a:pt x="0" y="96604"/>
                      <a:pt x="20955" y="89937"/>
                      <a:pt x="14288" y="51837"/>
                    </a:cubicBezTo>
                    <a:cubicBezTo>
                      <a:pt x="14288" y="51837"/>
                      <a:pt x="0" y="-5313"/>
                      <a:pt x="63818" y="402"/>
                    </a:cubicBezTo>
                    <a:lnTo>
                      <a:pt x="63818" y="108034"/>
                    </a:lnTo>
                    <a:lnTo>
                      <a:pt x="38100" y="108987"/>
                    </a:lnTo>
                    <a:close/>
                  </a:path>
                </a:pathLst>
              </a:custGeom>
              <a:solidFill>
                <a:srgbClr val="8E9AAF"/>
              </a:solidFill>
              <a:ln w="9525" cap="flat">
                <a:noFill/>
                <a:prstDash val="solid"/>
                <a:miter/>
              </a:ln>
            </p:spPr>
            <p:txBody>
              <a:bodyPr rtlCol="0" anchor="ctr"/>
              <a:lstStyle/>
              <a:p>
                <a:endParaRPr lang="en-AU"/>
              </a:p>
            </p:txBody>
          </p:sp>
          <p:sp>
            <p:nvSpPr>
              <p:cNvPr id="22" name="Freeform: Shape 52">
                <a:extLst>
                  <a:ext uri="{FF2B5EF4-FFF2-40B4-BE49-F238E27FC236}">
                    <a16:creationId xmlns:a16="http://schemas.microsoft.com/office/drawing/2014/main" id="{94F2DC34-01C5-4FB2-96B8-C3B4C6173CB7}"/>
                  </a:ext>
                </a:extLst>
              </p:cNvPr>
              <p:cNvSpPr/>
              <p:nvPr/>
            </p:nvSpPr>
            <p:spPr>
              <a:xfrm>
                <a:off x="2940253" y="5964296"/>
                <a:ext cx="91440" cy="104775"/>
              </a:xfrm>
              <a:custGeom>
                <a:avLst/>
                <a:gdLst>
                  <a:gd name="connsiteX0" fmla="*/ 22860 w 91440"/>
                  <a:gd name="connsiteY0" fmla="*/ 3810 h 104775"/>
                  <a:gd name="connsiteX1" fmla="*/ 2857 w 91440"/>
                  <a:gd name="connsiteY1" fmla="*/ 79057 h 104775"/>
                  <a:gd name="connsiteX2" fmla="*/ 25717 w 91440"/>
                  <a:gd name="connsiteY2" fmla="*/ 47625 h 104775"/>
                  <a:gd name="connsiteX3" fmla="*/ 36195 w 91440"/>
                  <a:gd name="connsiteY3" fmla="*/ 38100 h 104775"/>
                  <a:gd name="connsiteX4" fmla="*/ 49530 w 91440"/>
                  <a:gd name="connsiteY4" fmla="*/ 40005 h 104775"/>
                  <a:gd name="connsiteX5" fmla="*/ 39053 w 91440"/>
                  <a:gd name="connsiteY5" fmla="*/ 9525 h 104775"/>
                  <a:gd name="connsiteX6" fmla="*/ 91440 w 91440"/>
                  <a:gd name="connsiteY6" fmla="*/ 104775 h 104775"/>
                  <a:gd name="connsiteX7" fmla="*/ 0 w 91440"/>
                  <a:gd name="connsiteY7" fmla="*/ 104775 h 104775"/>
                  <a:gd name="connsiteX8" fmla="*/ 0 w 91440"/>
                  <a:gd name="connsiteY8" fmla="*/ 0 h 104775"/>
                  <a:gd name="connsiteX9" fmla="*/ 22860 w 91440"/>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04775">
                    <a:moveTo>
                      <a:pt x="22860" y="3810"/>
                    </a:moveTo>
                    <a:lnTo>
                      <a:pt x="2857" y="79057"/>
                    </a:lnTo>
                    <a:cubicBezTo>
                      <a:pt x="2857" y="79057"/>
                      <a:pt x="19050" y="59055"/>
                      <a:pt x="25717" y="47625"/>
                    </a:cubicBezTo>
                    <a:cubicBezTo>
                      <a:pt x="32385" y="36195"/>
                      <a:pt x="36195" y="38100"/>
                      <a:pt x="36195" y="38100"/>
                    </a:cubicBezTo>
                    <a:lnTo>
                      <a:pt x="49530" y="40005"/>
                    </a:lnTo>
                    <a:lnTo>
                      <a:pt x="39053" y="9525"/>
                    </a:lnTo>
                    <a:cubicBezTo>
                      <a:pt x="69533" y="26670"/>
                      <a:pt x="91440" y="62865"/>
                      <a:pt x="91440" y="104775"/>
                    </a:cubicBezTo>
                    <a:lnTo>
                      <a:pt x="0" y="104775"/>
                    </a:lnTo>
                    <a:lnTo>
                      <a:pt x="0" y="0"/>
                    </a:lnTo>
                    <a:cubicBezTo>
                      <a:pt x="7620" y="0"/>
                      <a:pt x="15240" y="1905"/>
                      <a:pt x="22860" y="3810"/>
                    </a:cubicBezTo>
                    <a:close/>
                  </a:path>
                </a:pathLst>
              </a:custGeom>
              <a:solidFill>
                <a:srgbClr val="8E9AAF"/>
              </a:solidFill>
              <a:ln w="9525" cap="flat">
                <a:noFill/>
                <a:prstDash val="solid"/>
                <a:miter/>
              </a:ln>
            </p:spPr>
            <p:txBody>
              <a:bodyPr rtlCol="0" anchor="ctr"/>
              <a:lstStyle/>
              <a:p>
                <a:endParaRPr lang="en-AU"/>
              </a:p>
            </p:txBody>
          </p:sp>
          <p:sp>
            <p:nvSpPr>
              <p:cNvPr id="23" name="Freeform: Shape 53">
                <a:extLst>
                  <a:ext uri="{FF2B5EF4-FFF2-40B4-BE49-F238E27FC236}">
                    <a16:creationId xmlns:a16="http://schemas.microsoft.com/office/drawing/2014/main" id="{CB053DFD-CFA6-441A-8BA8-7F4D61C042B0}"/>
                  </a:ext>
                </a:extLst>
              </p:cNvPr>
              <p:cNvSpPr/>
              <p:nvPr/>
            </p:nvSpPr>
            <p:spPr>
              <a:xfrm>
                <a:off x="2941205" y="5847689"/>
                <a:ext cx="63817" cy="108986"/>
              </a:xfrm>
              <a:custGeom>
                <a:avLst/>
                <a:gdLst>
                  <a:gd name="connsiteX0" fmla="*/ 25718 w 63817"/>
                  <a:gd name="connsiteY0" fmla="*/ 108987 h 108986"/>
                  <a:gd name="connsiteX1" fmla="*/ 63818 w 63817"/>
                  <a:gd name="connsiteY1" fmla="*/ 96604 h 108986"/>
                  <a:gd name="connsiteX2" fmla="*/ 49530 w 63817"/>
                  <a:gd name="connsiteY2" fmla="*/ 51837 h 108986"/>
                  <a:gd name="connsiteX3" fmla="*/ 0 w 63817"/>
                  <a:gd name="connsiteY3" fmla="*/ 402 h 108986"/>
                  <a:gd name="connsiteX4" fmla="*/ 0 w 63817"/>
                  <a:gd name="connsiteY4" fmla="*/ 108034 h 108986"/>
                  <a:gd name="connsiteX5" fmla="*/ 25718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25718" y="108987"/>
                    </a:moveTo>
                    <a:cubicBezTo>
                      <a:pt x="56197" y="108987"/>
                      <a:pt x="63818" y="96604"/>
                      <a:pt x="63818" y="96604"/>
                    </a:cubicBezTo>
                    <a:cubicBezTo>
                      <a:pt x="63818" y="96604"/>
                      <a:pt x="42863" y="89937"/>
                      <a:pt x="49530" y="51837"/>
                    </a:cubicBezTo>
                    <a:cubicBezTo>
                      <a:pt x="49530" y="51837"/>
                      <a:pt x="63818" y="-5313"/>
                      <a:pt x="0" y="402"/>
                    </a:cubicBezTo>
                    <a:lnTo>
                      <a:pt x="0" y="108034"/>
                    </a:lnTo>
                    <a:lnTo>
                      <a:pt x="25718" y="108987"/>
                    </a:lnTo>
                    <a:close/>
                  </a:path>
                </a:pathLst>
              </a:custGeom>
              <a:solidFill>
                <a:srgbClr val="8E9AAF"/>
              </a:solidFill>
              <a:ln w="9525" cap="flat">
                <a:noFill/>
                <a:prstDash val="solid"/>
                <a:miter/>
              </a:ln>
            </p:spPr>
            <p:txBody>
              <a:bodyPr rtlCol="0" anchor="ctr"/>
              <a:lstStyle/>
              <a:p>
                <a:endParaRPr lang="en-AU"/>
              </a:p>
            </p:txBody>
          </p:sp>
        </p:grpSp>
        <p:grpSp>
          <p:nvGrpSpPr>
            <p:cNvPr id="9" name="Graphic 128">
              <a:extLst>
                <a:ext uri="{FF2B5EF4-FFF2-40B4-BE49-F238E27FC236}">
                  <a16:creationId xmlns:a16="http://schemas.microsoft.com/office/drawing/2014/main" id="{2E3D22FE-BA95-3F4B-8E5C-C82BFCF2B610}"/>
                </a:ext>
              </a:extLst>
            </p:cNvPr>
            <p:cNvGrpSpPr/>
            <p:nvPr/>
          </p:nvGrpSpPr>
          <p:grpSpPr>
            <a:xfrm>
              <a:off x="2661170" y="5847689"/>
              <a:ext cx="180974" cy="221382"/>
              <a:chOff x="2661170" y="5847689"/>
              <a:chExt cx="180974" cy="221382"/>
            </a:xfrm>
            <a:solidFill>
              <a:srgbClr val="8E9AAF"/>
            </a:solidFill>
          </p:grpSpPr>
          <p:sp>
            <p:nvSpPr>
              <p:cNvPr id="16" name="Freeform: Shape 55">
                <a:extLst>
                  <a:ext uri="{FF2B5EF4-FFF2-40B4-BE49-F238E27FC236}">
                    <a16:creationId xmlns:a16="http://schemas.microsoft.com/office/drawing/2014/main" id="{48E5DB08-3FC8-421E-8DB0-C3CD40283A2D}"/>
                  </a:ext>
                </a:extLst>
              </p:cNvPr>
              <p:cNvSpPr/>
              <p:nvPr/>
            </p:nvSpPr>
            <p:spPr>
              <a:xfrm>
                <a:off x="2661170" y="5964296"/>
                <a:ext cx="91439" cy="104775"/>
              </a:xfrm>
              <a:custGeom>
                <a:avLst/>
                <a:gdLst>
                  <a:gd name="connsiteX0" fmla="*/ 68580 w 91439"/>
                  <a:gd name="connsiteY0" fmla="*/ 3810 h 104775"/>
                  <a:gd name="connsiteX1" fmla="*/ 88583 w 91439"/>
                  <a:gd name="connsiteY1" fmla="*/ 79057 h 104775"/>
                  <a:gd name="connsiteX2" fmla="*/ 65723 w 91439"/>
                  <a:gd name="connsiteY2" fmla="*/ 47625 h 104775"/>
                  <a:gd name="connsiteX3" fmla="*/ 55245 w 91439"/>
                  <a:gd name="connsiteY3" fmla="*/ 38100 h 104775"/>
                  <a:gd name="connsiteX4" fmla="*/ 41910 w 91439"/>
                  <a:gd name="connsiteY4" fmla="*/ 40005 h 104775"/>
                  <a:gd name="connsiteX5" fmla="*/ 52388 w 91439"/>
                  <a:gd name="connsiteY5" fmla="*/ 9525 h 104775"/>
                  <a:gd name="connsiteX6" fmla="*/ 0 w 91439"/>
                  <a:gd name="connsiteY6" fmla="*/ 104775 h 104775"/>
                  <a:gd name="connsiteX7" fmla="*/ 91440 w 91439"/>
                  <a:gd name="connsiteY7" fmla="*/ 104775 h 104775"/>
                  <a:gd name="connsiteX8" fmla="*/ 91440 w 91439"/>
                  <a:gd name="connsiteY8" fmla="*/ 0 h 104775"/>
                  <a:gd name="connsiteX9" fmla="*/ 6858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68580" y="3810"/>
                    </a:moveTo>
                    <a:lnTo>
                      <a:pt x="88583" y="79057"/>
                    </a:lnTo>
                    <a:cubicBezTo>
                      <a:pt x="88583" y="79057"/>
                      <a:pt x="72390" y="59055"/>
                      <a:pt x="65723" y="47625"/>
                    </a:cubicBezTo>
                    <a:cubicBezTo>
                      <a:pt x="59055" y="36195"/>
                      <a:pt x="55245" y="38100"/>
                      <a:pt x="55245" y="38100"/>
                    </a:cubicBezTo>
                    <a:lnTo>
                      <a:pt x="41910" y="40005"/>
                    </a:lnTo>
                    <a:lnTo>
                      <a:pt x="52388" y="9525"/>
                    </a:lnTo>
                    <a:cubicBezTo>
                      <a:pt x="21908" y="26670"/>
                      <a:pt x="0" y="62865"/>
                      <a:pt x="0" y="104775"/>
                    </a:cubicBezTo>
                    <a:lnTo>
                      <a:pt x="91440" y="104775"/>
                    </a:lnTo>
                    <a:lnTo>
                      <a:pt x="91440" y="0"/>
                    </a:lnTo>
                    <a:cubicBezTo>
                      <a:pt x="83820" y="0"/>
                      <a:pt x="76200" y="1905"/>
                      <a:pt x="68580" y="3810"/>
                    </a:cubicBezTo>
                    <a:close/>
                  </a:path>
                </a:pathLst>
              </a:custGeom>
              <a:solidFill>
                <a:srgbClr val="8E9AAF"/>
              </a:solidFill>
              <a:ln w="9525" cap="flat">
                <a:noFill/>
                <a:prstDash val="solid"/>
                <a:miter/>
              </a:ln>
            </p:spPr>
            <p:txBody>
              <a:bodyPr rtlCol="0" anchor="ctr"/>
              <a:lstStyle/>
              <a:p>
                <a:endParaRPr lang="en-AU"/>
              </a:p>
            </p:txBody>
          </p:sp>
          <p:sp>
            <p:nvSpPr>
              <p:cNvPr id="17" name="Freeform: Shape 56">
                <a:extLst>
                  <a:ext uri="{FF2B5EF4-FFF2-40B4-BE49-F238E27FC236}">
                    <a16:creationId xmlns:a16="http://schemas.microsoft.com/office/drawing/2014/main" id="{56CA7522-34E1-4E2A-8932-D47610140FDC}"/>
                  </a:ext>
                </a:extLst>
              </p:cNvPr>
              <p:cNvSpPr/>
              <p:nvPr/>
            </p:nvSpPr>
            <p:spPr>
              <a:xfrm>
                <a:off x="2688792" y="5847689"/>
                <a:ext cx="63817" cy="108986"/>
              </a:xfrm>
              <a:custGeom>
                <a:avLst/>
                <a:gdLst>
                  <a:gd name="connsiteX0" fmla="*/ 38100 w 63817"/>
                  <a:gd name="connsiteY0" fmla="*/ 108987 h 108986"/>
                  <a:gd name="connsiteX1" fmla="*/ 0 w 63817"/>
                  <a:gd name="connsiteY1" fmla="*/ 96604 h 108986"/>
                  <a:gd name="connsiteX2" fmla="*/ 14288 w 63817"/>
                  <a:gd name="connsiteY2" fmla="*/ 51837 h 108986"/>
                  <a:gd name="connsiteX3" fmla="*/ 63818 w 63817"/>
                  <a:gd name="connsiteY3" fmla="*/ 402 h 108986"/>
                  <a:gd name="connsiteX4" fmla="*/ 63818 w 63817"/>
                  <a:gd name="connsiteY4" fmla="*/ 108034 h 108986"/>
                  <a:gd name="connsiteX5" fmla="*/ 38100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38100" y="108987"/>
                    </a:moveTo>
                    <a:cubicBezTo>
                      <a:pt x="7620" y="108987"/>
                      <a:pt x="0" y="96604"/>
                      <a:pt x="0" y="96604"/>
                    </a:cubicBezTo>
                    <a:cubicBezTo>
                      <a:pt x="0" y="96604"/>
                      <a:pt x="20955" y="89937"/>
                      <a:pt x="14288" y="51837"/>
                    </a:cubicBezTo>
                    <a:cubicBezTo>
                      <a:pt x="14288" y="51837"/>
                      <a:pt x="0" y="-5313"/>
                      <a:pt x="63818" y="402"/>
                    </a:cubicBezTo>
                    <a:lnTo>
                      <a:pt x="63818" y="108034"/>
                    </a:lnTo>
                    <a:lnTo>
                      <a:pt x="38100" y="108987"/>
                    </a:lnTo>
                    <a:close/>
                  </a:path>
                </a:pathLst>
              </a:custGeom>
              <a:solidFill>
                <a:srgbClr val="8E9AAF"/>
              </a:solidFill>
              <a:ln w="9525" cap="flat">
                <a:noFill/>
                <a:prstDash val="solid"/>
                <a:miter/>
              </a:ln>
            </p:spPr>
            <p:txBody>
              <a:bodyPr rtlCol="0" anchor="ctr"/>
              <a:lstStyle/>
              <a:p>
                <a:endParaRPr lang="en-AU"/>
              </a:p>
            </p:txBody>
          </p:sp>
          <p:sp>
            <p:nvSpPr>
              <p:cNvPr id="18" name="Freeform: Shape 57">
                <a:extLst>
                  <a:ext uri="{FF2B5EF4-FFF2-40B4-BE49-F238E27FC236}">
                    <a16:creationId xmlns:a16="http://schemas.microsoft.com/office/drawing/2014/main" id="{9ED255DB-0317-4062-A026-3D6C0E6AFB5C}"/>
                  </a:ext>
                </a:extLst>
              </p:cNvPr>
              <p:cNvSpPr/>
              <p:nvPr/>
            </p:nvSpPr>
            <p:spPr>
              <a:xfrm>
                <a:off x="2751562" y="5964334"/>
                <a:ext cx="90582" cy="104737"/>
              </a:xfrm>
              <a:custGeom>
                <a:avLst/>
                <a:gdLst>
                  <a:gd name="connsiteX0" fmla="*/ 23813 w 91439"/>
                  <a:gd name="connsiteY0" fmla="*/ 3810 h 105727"/>
                  <a:gd name="connsiteX1" fmla="*/ 2858 w 91439"/>
                  <a:gd name="connsiteY1" fmla="*/ 80010 h 105727"/>
                  <a:gd name="connsiteX2" fmla="*/ 25717 w 91439"/>
                  <a:gd name="connsiteY2" fmla="*/ 48577 h 105727"/>
                  <a:gd name="connsiteX3" fmla="*/ 36195 w 91439"/>
                  <a:gd name="connsiteY3" fmla="*/ 39052 h 105727"/>
                  <a:gd name="connsiteX4" fmla="*/ 49530 w 91439"/>
                  <a:gd name="connsiteY4" fmla="*/ 40957 h 105727"/>
                  <a:gd name="connsiteX5" fmla="*/ 39053 w 91439"/>
                  <a:gd name="connsiteY5" fmla="*/ 10477 h 105727"/>
                  <a:gd name="connsiteX6" fmla="*/ 91440 w 91439"/>
                  <a:gd name="connsiteY6" fmla="*/ 105727 h 105727"/>
                  <a:gd name="connsiteX7" fmla="*/ 0 w 91439"/>
                  <a:gd name="connsiteY7" fmla="*/ 105727 h 105727"/>
                  <a:gd name="connsiteX8" fmla="*/ 0 w 91439"/>
                  <a:gd name="connsiteY8" fmla="*/ 0 h 105727"/>
                  <a:gd name="connsiteX9" fmla="*/ 23813 w 91439"/>
                  <a:gd name="connsiteY9" fmla="*/ 3810 h 10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5727">
                    <a:moveTo>
                      <a:pt x="23813" y="3810"/>
                    </a:moveTo>
                    <a:lnTo>
                      <a:pt x="2858" y="80010"/>
                    </a:lnTo>
                    <a:cubicBezTo>
                      <a:pt x="2858" y="80010"/>
                      <a:pt x="19050" y="60007"/>
                      <a:pt x="25717" y="48577"/>
                    </a:cubicBezTo>
                    <a:cubicBezTo>
                      <a:pt x="32385" y="37147"/>
                      <a:pt x="36195" y="39052"/>
                      <a:pt x="36195" y="39052"/>
                    </a:cubicBezTo>
                    <a:lnTo>
                      <a:pt x="49530" y="40957"/>
                    </a:lnTo>
                    <a:lnTo>
                      <a:pt x="39053" y="10477"/>
                    </a:lnTo>
                    <a:cubicBezTo>
                      <a:pt x="69533" y="27622"/>
                      <a:pt x="91440" y="63818"/>
                      <a:pt x="91440" y="105727"/>
                    </a:cubicBezTo>
                    <a:lnTo>
                      <a:pt x="0" y="105727"/>
                    </a:lnTo>
                    <a:lnTo>
                      <a:pt x="0" y="0"/>
                    </a:lnTo>
                    <a:cubicBezTo>
                      <a:pt x="8573" y="0"/>
                      <a:pt x="16192" y="1905"/>
                      <a:pt x="23813" y="3810"/>
                    </a:cubicBezTo>
                    <a:close/>
                  </a:path>
                </a:pathLst>
              </a:custGeom>
              <a:solidFill>
                <a:srgbClr val="8E9AAF"/>
              </a:solidFill>
              <a:ln w="9525" cap="flat">
                <a:noFill/>
                <a:prstDash val="solid"/>
                <a:miter/>
              </a:ln>
            </p:spPr>
            <p:txBody>
              <a:bodyPr rtlCol="0" anchor="ctr"/>
              <a:lstStyle/>
              <a:p>
                <a:endParaRPr lang="en-AU"/>
              </a:p>
            </p:txBody>
          </p:sp>
          <p:sp>
            <p:nvSpPr>
              <p:cNvPr id="19" name="Freeform: Shape 59">
                <a:extLst>
                  <a:ext uri="{FF2B5EF4-FFF2-40B4-BE49-F238E27FC236}">
                    <a16:creationId xmlns:a16="http://schemas.microsoft.com/office/drawing/2014/main" id="{7453A1EF-C7BA-447A-8147-78DE58628A71}"/>
                  </a:ext>
                </a:extLst>
              </p:cNvPr>
              <p:cNvSpPr/>
              <p:nvPr/>
            </p:nvSpPr>
            <p:spPr>
              <a:xfrm>
                <a:off x="2751658" y="5847689"/>
                <a:ext cx="63817" cy="108986"/>
              </a:xfrm>
              <a:custGeom>
                <a:avLst/>
                <a:gdLst>
                  <a:gd name="connsiteX0" fmla="*/ 25717 w 63817"/>
                  <a:gd name="connsiteY0" fmla="*/ 108987 h 108986"/>
                  <a:gd name="connsiteX1" fmla="*/ 63818 w 63817"/>
                  <a:gd name="connsiteY1" fmla="*/ 96604 h 108986"/>
                  <a:gd name="connsiteX2" fmla="*/ 49530 w 63817"/>
                  <a:gd name="connsiteY2" fmla="*/ 51837 h 108986"/>
                  <a:gd name="connsiteX3" fmla="*/ 0 w 63817"/>
                  <a:gd name="connsiteY3" fmla="*/ 402 h 108986"/>
                  <a:gd name="connsiteX4" fmla="*/ 0 w 63817"/>
                  <a:gd name="connsiteY4" fmla="*/ 108034 h 108986"/>
                  <a:gd name="connsiteX5" fmla="*/ 25717 w 63817"/>
                  <a:gd name="connsiteY5" fmla="*/ 108987 h 10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17" h="108986">
                    <a:moveTo>
                      <a:pt x="25717" y="108987"/>
                    </a:moveTo>
                    <a:cubicBezTo>
                      <a:pt x="56198" y="108987"/>
                      <a:pt x="63818" y="96604"/>
                      <a:pt x="63818" y="96604"/>
                    </a:cubicBezTo>
                    <a:cubicBezTo>
                      <a:pt x="63818" y="96604"/>
                      <a:pt x="42863" y="89937"/>
                      <a:pt x="49530" y="51837"/>
                    </a:cubicBezTo>
                    <a:cubicBezTo>
                      <a:pt x="49530" y="51837"/>
                      <a:pt x="63818" y="-5313"/>
                      <a:pt x="0" y="402"/>
                    </a:cubicBezTo>
                    <a:lnTo>
                      <a:pt x="0" y="108034"/>
                    </a:lnTo>
                    <a:lnTo>
                      <a:pt x="25717" y="108987"/>
                    </a:lnTo>
                    <a:close/>
                  </a:path>
                </a:pathLst>
              </a:custGeom>
              <a:solidFill>
                <a:srgbClr val="8E9AAF"/>
              </a:solidFill>
              <a:ln w="9525" cap="flat">
                <a:noFill/>
                <a:prstDash val="solid"/>
                <a:miter/>
              </a:ln>
            </p:spPr>
            <p:txBody>
              <a:bodyPr rtlCol="0" anchor="ctr"/>
              <a:lstStyle/>
              <a:p>
                <a:endParaRPr lang="en-AU"/>
              </a:p>
            </p:txBody>
          </p:sp>
        </p:grpSp>
        <p:grpSp>
          <p:nvGrpSpPr>
            <p:cNvPr id="10" name="Graphic 128">
              <a:extLst>
                <a:ext uri="{FF2B5EF4-FFF2-40B4-BE49-F238E27FC236}">
                  <a16:creationId xmlns:a16="http://schemas.microsoft.com/office/drawing/2014/main" id="{2E3D22FE-BA95-3F4B-8E5C-C82BFCF2B610}"/>
                </a:ext>
              </a:extLst>
            </p:cNvPr>
            <p:cNvGrpSpPr/>
            <p:nvPr/>
          </p:nvGrpSpPr>
          <p:grpSpPr>
            <a:xfrm>
              <a:off x="3039313" y="5849043"/>
              <a:ext cx="180975" cy="220027"/>
              <a:chOff x="3039313" y="5849043"/>
              <a:chExt cx="180975" cy="220027"/>
            </a:xfrm>
            <a:solidFill>
              <a:srgbClr val="8E9AAF"/>
            </a:solidFill>
          </p:grpSpPr>
          <p:sp>
            <p:nvSpPr>
              <p:cNvPr id="12" name="Freeform: Shape 61">
                <a:extLst>
                  <a:ext uri="{FF2B5EF4-FFF2-40B4-BE49-F238E27FC236}">
                    <a16:creationId xmlns:a16="http://schemas.microsoft.com/office/drawing/2014/main" id="{625CBBD0-95F2-4D20-B462-AAF91FA75736}"/>
                  </a:ext>
                </a:extLst>
              </p:cNvPr>
              <p:cNvSpPr/>
              <p:nvPr/>
            </p:nvSpPr>
            <p:spPr>
              <a:xfrm>
                <a:off x="3113607" y="5965248"/>
                <a:ext cx="714" cy="9525"/>
              </a:xfrm>
              <a:custGeom>
                <a:avLst/>
                <a:gdLst>
                  <a:gd name="connsiteX0" fmla="*/ 0 w 714"/>
                  <a:gd name="connsiteY0" fmla="*/ 0 h 9525"/>
                  <a:gd name="connsiteX1" fmla="*/ 0 w 714"/>
                  <a:gd name="connsiteY1" fmla="*/ 0 h 9525"/>
                  <a:gd name="connsiteX2" fmla="*/ 0 w 714"/>
                  <a:gd name="connsiteY2" fmla="*/ 0 h 9525"/>
                  <a:gd name="connsiteX3" fmla="*/ 0 w 714"/>
                  <a:gd name="connsiteY3" fmla="*/ 0 h 9525"/>
                  <a:gd name="connsiteX4" fmla="*/ 0 w 714"/>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 h="9525">
                    <a:moveTo>
                      <a:pt x="0" y="0"/>
                    </a:moveTo>
                    <a:lnTo>
                      <a:pt x="0" y="0"/>
                    </a:lnTo>
                    <a:lnTo>
                      <a:pt x="0" y="0"/>
                    </a:lnTo>
                    <a:cubicBezTo>
                      <a:pt x="953" y="0"/>
                      <a:pt x="953" y="0"/>
                      <a:pt x="0" y="0"/>
                    </a:cubicBezTo>
                    <a:cubicBezTo>
                      <a:pt x="0" y="0"/>
                      <a:pt x="0" y="0"/>
                      <a:pt x="0" y="0"/>
                    </a:cubicBezTo>
                    <a:close/>
                  </a:path>
                </a:pathLst>
              </a:custGeom>
              <a:solidFill>
                <a:srgbClr val="8E9AAF"/>
              </a:solidFill>
              <a:ln w="9525" cap="flat">
                <a:noFill/>
                <a:prstDash val="solid"/>
                <a:miter/>
              </a:ln>
            </p:spPr>
            <p:txBody>
              <a:bodyPr rtlCol="0" anchor="ctr"/>
              <a:lstStyle/>
              <a:p>
                <a:endParaRPr lang="en-AU"/>
              </a:p>
            </p:txBody>
          </p:sp>
          <p:sp>
            <p:nvSpPr>
              <p:cNvPr id="13" name="Freeform: Shape 62">
                <a:extLst>
                  <a:ext uri="{FF2B5EF4-FFF2-40B4-BE49-F238E27FC236}">
                    <a16:creationId xmlns:a16="http://schemas.microsoft.com/office/drawing/2014/main" id="{A097813C-6EDF-4AA1-82B2-D03A299907CC}"/>
                  </a:ext>
                </a:extLst>
              </p:cNvPr>
              <p:cNvSpPr/>
              <p:nvPr/>
            </p:nvSpPr>
            <p:spPr>
              <a:xfrm>
                <a:off x="3039313" y="5964296"/>
                <a:ext cx="91439" cy="104775"/>
              </a:xfrm>
              <a:custGeom>
                <a:avLst/>
                <a:gdLst>
                  <a:gd name="connsiteX0" fmla="*/ 68580 w 91439"/>
                  <a:gd name="connsiteY0" fmla="*/ 3810 h 104775"/>
                  <a:gd name="connsiteX1" fmla="*/ 88582 w 91439"/>
                  <a:gd name="connsiteY1" fmla="*/ 79057 h 104775"/>
                  <a:gd name="connsiteX2" fmla="*/ 65723 w 91439"/>
                  <a:gd name="connsiteY2" fmla="*/ 47625 h 104775"/>
                  <a:gd name="connsiteX3" fmla="*/ 55245 w 91439"/>
                  <a:gd name="connsiteY3" fmla="*/ 38100 h 104775"/>
                  <a:gd name="connsiteX4" fmla="*/ 41910 w 91439"/>
                  <a:gd name="connsiteY4" fmla="*/ 40005 h 104775"/>
                  <a:gd name="connsiteX5" fmla="*/ 52388 w 91439"/>
                  <a:gd name="connsiteY5" fmla="*/ 9525 h 104775"/>
                  <a:gd name="connsiteX6" fmla="*/ 0 w 91439"/>
                  <a:gd name="connsiteY6" fmla="*/ 104775 h 104775"/>
                  <a:gd name="connsiteX7" fmla="*/ 91440 w 91439"/>
                  <a:gd name="connsiteY7" fmla="*/ 104775 h 104775"/>
                  <a:gd name="connsiteX8" fmla="*/ 91440 w 91439"/>
                  <a:gd name="connsiteY8" fmla="*/ 0 h 104775"/>
                  <a:gd name="connsiteX9" fmla="*/ 6858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68580" y="3810"/>
                    </a:moveTo>
                    <a:lnTo>
                      <a:pt x="88582" y="79057"/>
                    </a:lnTo>
                    <a:cubicBezTo>
                      <a:pt x="88582" y="79057"/>
                      <a:pt x="72390" y="59055"/>
                      <a:pt x="65723" y="47625"/>
                    </a:cubicBezTo>
                    <a:cubicBezTo>
                      <a:pt x="59055" y="36195"/>
                      <a:pt x="55245" y="38100"/>
                      <a:pt x="55245" y="38100"/>
                    </a:cubicBezTo>
                    <a:lnTo>
                      <a:pt x="41910" y="40005"/>
                    </a:lnTo>
                    <a:lnTo>
                      <a:pt x="52388" y="9525"/>
                    </a:lnTo>
                    <a:cubicBezTo>
                      <a:pt x="21907" y="26670"/>
                      <a:pt x="0" y="62865"/>
                      <a:pt x="0" y="104775"/>
                    </a:cubicBezTo>
                    <a:lnTo>
                      <a:pt x="91440" y="104775"/>
                    </a:lnTo>
                    <a:lnTo>
                      <a:pt x="91440" y="0"/>
                    </a:lnTo>
                    <a:cubicBezTo>
                      <a:pt x="82868" y="0"/>
                      <a:pt x="75248" y="1905"/>
                      <a:pt x="68580" y="3810"/>
                    </a:cubicBezTo>
                    <a:close/>
                  </a:path>
                </a:pathLst>
              </a:custGeom>
              <a:solidFill>
                <a:srgbClr val="8E9AAF"/>
              </a:solidFill>
              <a:ln w="9525" cap="flat">
                <a:noFill/>
                <a:prstDash val="solid"/>
                <a:miter/>
              </a:ln>
            </p:spPr>
            <p:txBody>
              <a:bodyPr rtlCol="0" anchor="ctr"/>
              <a:lstStyle/>
              <a:p>
                <a:endParaRPr lang="en-AU"/>
              </a:p>
            </p:txBody>
          </p:sp>
          <p:sp>
            <p:nvSpPr>
              <p:cNvPr id="14" name="Freeform: Shape 256">
                <a:extLst>
                  <a:ext uri="{FF2B5EF4-FFF2-40B4-BE49-F238E27FC236}">
                    <a16:creationId xmlns:a16="http://schemas.microsoft.com/office/drawing/2014/main" id="{E41E900C-DF87-4004-A189-9D90650A7851}"/>
                  </a:ext>
                </a:extLst>
              </p:cNvPr>
              <p:cNvSpPr/>
              <p:nvPr/>
            </p:nvSpPr>
            <p:spPr>
              <a:xfrm>
                <a:off x="3128848" y="5964296"/>
                <a:ext cx="91439" cy="104775"/>
              </a:xfrm>
              <a:custGeom>
                <a:avLst/>
                <a:gdLst>
                  <a:gd name="connsiteX0" fmla="*/ 22860 w 91439"/>
                  <a:gd name="connsiteY0" fmla="*/ 3810 h 104775"/>
                  <a:gd name="connsiteX1" fmla="*/ 2857 w 91439"/>
                  <a:gd name="connsiteY1" fmla="*/ 79057 h 104775"/>
                  <a:gd name="connsiteX2" fmla="*/ 25717 w 91439"/>
                  <a:gd name="connsiteY2" fmla="*/ 47625 h 104775"/>
                  <a:gd name="connsiteX3" fmla="*/ 36195 w 91439"/>
                  <a:gd name="connsiteY3" fmla="*/ 38100 h 104775"/>
                  <a:gd name="connsiteX4" fmla="*/ 49530 w 91439"/>
                  <a:gd name="connsiteY4" fmla="*/ 40005 h 104775"/>
                  <a:gd name="connsiteX5" fmla="*/ 39052 w 91439"/>
                  <a:gd name="connsiteY5" fmla="*/ 9525 h 104775"/>
                  <a:gd name="connsiteX6" fmla="*/ 91440 w 91439"/>
                  <a:gd name="connsiteY6" fmla="*/ 104775 h 104775"/>
                  <a:gd name="connsiteX7" fmla="*/ 0 w 91439"/>
                  <a:gd name="connsiteY7" fmla="*/ 104775 h 104775"/>
                  <a:gd name="connsiteX8" fmla="*/ 0 w 91439"/>
                  <a:gd name="connsiteY8" fmla="*/ 0 h 104775"/>
                  <a:gd name="connsiteX9" fmla="*/ 22860 w 91439"/>
                  <a:gd name="connsiteY9" fmla="*/ 381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39" h="104775">
                    <a:moveTo>
                      <a:pt x="22860" y="3810"/>
                    </a:moveTo>
                    <a:lnTo>
                      <a:pt x="2857" y="79057"/>
                    </a:lnTo>
                    <a:cubicBezTo>
                      <a:pt x="2857" y="79057"/>
                      <a:pt x="19050" y="59055"/>
                      <a:pt x="25717" y="47625"/>
                    </a:cubicBezTo>
                    <a:cubicBezTo>
                      <a:pt x="32385" y="36195"/>
                      <a:pt x="36195" y="38100"/>
                      <a:pt x="36195" y="38100"/>
                    </a:cubicBezTo>
                    <a:lnTo>
                      <a:pt x="49530" y="40005"/>
                    </a:lnTo>
                    <a:lnTo>
                      <a:pt x="39052" y="9525"/>
                    </a:lnTo>
                    <a:cubicBezTo>
                      <a:pt x="69532" y="26670"/>
                      <a:pt x="91440" y="62865"/>
                      <a:pt x="91440" y="104775"/>
                    </a:cubicBezTo>
                    <a:lnTo>
                      <a:pt x="0" y="104775"/>
                    </a:lnTo>
                    <a:lnTo>
                      <a:pt x="0" y="0"/>
                    </a:lnTo>
                    <a:cubicBezTo>
                      <a:pt x="8572" y="0"/>
                      <a:pt x="16192" y="1905"/>
                      <a:pt x="22860" y="3810"/>
                    </a:cubicBezTo>
                    <a:close/>
                  </a:path>
                </a:pathLst>
              </a:custGeom>
              <a:solidFill>
                <a:srgbClr val="8E9AAF"/>
              </a:solidFill>
              <a:ln w="9525" cap="flat">
                <a:noFill/>
                <a:prstDash val="solid"/>
                <a:miter/>
              </a:ln>
            </p:spPr>
            <p:txBody>
              <a:bodyPr rtlCol="0" anchor="ctr"/>
              <a:lstStyle/>
              <a:p>
                <a:endParaRPr lang="en-AU"/>
              </a:p>
            </p:txBody>
          </p:sp>
          <p:sp>
            <p:nvSpPr>
              <p:cNvPr id="15" name="Freeform: Shape 258">
                <a:extLst>
                  <a:ext uri="{FF2B5EF4-FFF2-40B4-BE49-F238E27FC236}">
                    <a16:creationId xmlns:a16="http://schemas.microsoft.com/office/drawing/2014/main" id="{485790CD-C977-4962-9AAB-5B36817DC609}"/>
                  </a:ext>
                </a:extLst>
              </p:cNvPr>
              <p:cNvSpPr/>
              <p:nvPr/>
            </p:nvSpPr>
            <p:spPr>
              <a:xfrm>
                <a:off x="3072650" y="5849043"/>
                <a:ext cx="110489" cy="110490"/>
              </a:xfrm>
              <a:custGeom>
                <a:avLst/>
                <a:gdLst>
                  <a:gd name="connsiteX0" fmla="*/ 110490 w 110489"/>
                  <a:gd name="connsiteY0" fmla="*/ 55245 h 110490"/>
                  <a:gd name="connsiteX1" fmla="*/ 55245 w 110489"/>
                  <a:gd name="connsiteY1" fmla="*/ 110490 h 110490"/>
                  <a:gd name="connsiteX2" fmla="*/ 0 w 110489"/>
                  <a:gd name="connsiteY2" fmla="*/ 55245 h 110490"/>
                  <a:gd name="connsiteX3" fmla="*/ 55245 w 110489"/>
                  <a:gd name="connsiteY3" fmla="*/ 0 h 110490"/>
                  <a:gd name="connsiteX4" fmla="*/ 110490 w 110489"/>
                  <a:gd name="connsiteY4" fmla="*/ 55245 h 110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89" h="110490">
                    <a:moveTo>
                      <a:pt x="110490" y="55245"/>
                    </a:moveTo>
                    <a:cubicBezTo>
                      <a:pt x="110490" y="85756"/>
                      <a:pt x="85756" y="110490"/>
                      <a:pt x="55245" y="110490"/>
                    </a:cubicBezTo>
                    <a:cubicBezTo>
                      <a:pt x="24734" y="110490"/>
                      <a:pt x="0" y="85756"/>
                      <a:pt x="0" y="55245"/>
                    </a:cubicBezTo>
                    <a:cubicBezTo>
                      <a:pt x="0" y="24734"/>
                      <a:pt x="24734" y="0"/>
                      <a:pt x="55245" y="0"/>
                    </a:cubicBezTo>
                    <a:cubicBezTo>
                      <a:pt x="85756" y="0"/>
                      <a:pt x="110490" y="24734"/>
                      <a:pt x="110490" y="55245"/>
                    </a:cubicBezTo>
                    <a:close/>
                  </a:path>
                </a:pathLst>
              </a:custGeom>
              <a:solidFill>
                <a:srgbClr val="8E9AAF"/>
              </a:solidFill>
              <a:ln w="9525" cap="flat">
                <a:noFill/>
                <a:prstDash val="solid"/>
                <a:miter/>
              </a:ln>
            </p:spPr>
            <p:txBody>
              <a:bodyPr rtlCol="0" anchor="ctr"/>
              <a:lstStyle/>
              <a:p>
                <a:endParaRPr lang="en-AU"/>
              </a:p>
            </p:txBody>
          </p:sp>
        </p:grpSp>
        <p:sp>
          <p:nvSpPr>
            <p:cNvPr id="11" name="Freeform: Shape 260">
              <a:extLst>
                <a:ext uri="{FF2B5EF4-FFF2-40B4-BE49-F238E27FC236}">
                  <a16:creationId xmlns:a16="http://schemas.microsoft.com/office/drawing/2014/main" id="{B2787E1F-F11F-48E1-AD89-8507198F6442}"/>
                </a:ext>
              </a:extLst>
            </p:cNvPr>
            <p:cNvSpPr/>
            <p:nvPr/>
          </p:nvSpPr>
          <p:spPr>
            <a:xfrm>
              <a:off x="2658313" y="6079548"/>
              <a:ext cx="561975" cy="54292"/>
            </a:xfrm>
            <a:custGeom>
              <a:avLst/>
              <a:gdLst>
                <a:gd name="connsiteX0" fmla="*/ 558165 w 561975"/>
                <a:gd name="connsiteY0" fmla="*/ 54293 h 54292"/>
                <a:gd name="connsiteX1" fmla="*/ 3810 w 561975"/>
                <a:gd name="connsiteY1" fmla="*/ 54293 h 54292"/>
                <a:gd name="connsiteX2" fmla="*/ 0 w 561975"/>
                <a:gd name="connsiteY2" fmla="*/ 50482 h 54292"/>
                <a:gd name="connsiteX3" fmla="*/ 0 w 561975"/>
                <a:gd name="connsiteY3" fmla="*/ 3810 h 54292"/>
                <a:gd name="connsiteX4" fmla="*/ 3810 w 561975"/>
                <a:gd name="connsiteY4" fmla="*/ 0 h 54292"/>
                <a:gd name="connsiteX5" fmla="*/ 558165 w 561975"/>
                <a:gd name="connsiteY5" fmla="*/ 0 h 54292"/>
                <a:gd name="connsiteX6" fmla="*/ 561975 w 561975"/>
                <a:gd name="connsiteY6" fmla="*/ 3810 h 54292"/>
                <a:gd name="connsiteX7" fmla="*/ 561975 w 561975"/>
                <a:gd name="connsiteY7" fmla="*/ 50482 h 54292"/>
                <a:gd name="connsiteX8" fmla="*/ 558165 w 561975"/>
                <a:gd name="connsiteY8" fmla="*/ 54293 h 5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975" h="54292">
                  <a:moveTo>
                    <a:pt x="558165" y="54293"/>
                  </a:moveTo>
                  <a:lnTo>
                    <a:pt x="3810" y="54293"/>
                  </a:lnTo>
                  <a:cubicBezTo>
                    <a:pt x="1905" y="54293"/>
                    <a:pt x="0" y="52388"/>
                    <a:pt x="0" y="50482"/>
                  </a:cubicBezTo>
                  <a:lnTo>
                    <a:pt x="0" y="3810"/>
                  </a:lnTo>
                  <a:cubicBezTo>
                    <a:pt x="0" y="1905"/>
                    <a:pt x="1905" y="0"/>
                    <a:pt x="3810" y="0"/>
                  </a:cubicBezTo>
                  <a:lnTo>
                    <a:pt x="558165" y="0"/>
                  </a:lnTo>
                  <a:cubicBezTo>
                    <a:pt x="560070" y="0"/>
                    <a:pt x="561975" y="1905"/>
                    <a:pt x="561975" y="3810"/>
                  </a:cubicBezTo>
                  <a:lnTo>
                    <a:pt x="561975" y="50482"/>
                  </a:lnTo>
                  <a:cubicBezTo>
                    <a:pt x="561975" y="52388"/>
                    <a:pt x="560070" y="54293"/>
                    <a:pt x="558165" y="54293"/>
                  </a:cubicBezTo>
                  <a:close/>
                </a:path>
              </a:pathLst>
            </a:custGeom>
            <a:solidFill>
              <a:srgbClr val="8E9AAF"/>
            </a:solidFill>
            <a:ln w="9525" cap="flat">
              <a:noFill/>
              <a:prstDash val="solid"/>
              <a:miter/>
            </a:ln>
          </p:spPr>
          <p:txBody>
            <a:bodyPr rtlCol="0" anchor="ctr"/>
            <a:lstStyle/>
            <a:p>
              <a:endParaRPr lang="en-AU"/>
            </a:p>
          </p:txBody>
        </p:sp>
      </p:grpSp>
    </p:spTree>
    <p:extLst>
      <p:ext uri="{BB962C8B-B14F-4D97-AF65-F5344CB8AC3E}">
        <p14:creationId xmlns:p14="http://schemas.microsoft.com/office/powerpoint/2010/main" val="3103094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360000"/>
            <a:ext cx="9720000" cy="10096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Descriptor</a:t>
            </a:r>
            <a:endParaRPr lang="en-AU"/>
          </a:p>
        </p:txBody>
      </p:sp>
      <p:sp>
        <p:nvSpPr>
          <p:cNvPr id="6" name="Slide Number Placeholder 5"/>
          <p:cNvSpPr>
            <a:spLocks noGrp="1"/>
          </p:cNvSpPr>
          <p:nvPr>
            <p:ph type="sldNum" sz="quarter" idx="12"/>
          </p:nvPr>
        </p:nvSpPr>
        <p:spPr/>
        <p:txBody>
          <a:bodyPr/>
          <a:lstStyle/>
          <a:p>
            <a:fld id="{10A01DC5-1685-4615-8240-15192985C6A2}" type="slidenum">
              <a:rPr lang="en-AU" smtClean="0"/>
              <a:t>‹#›</a:t>
            </a:fld>
            <a:endParaRPr lang="en-AU"/>
          </a:p>
        </p:txBody>
      </p:sp>
      <p:cxnSp>
        <p:nvCxnSpPr>
          <p:cNvPr id="7" name="Straight Connector 6">
            <a:extLst>
              <a:ext uri="{FF2B5EF4-FFF2-40B4-BE49-F238E27FC236}">
                <a16:creationId xmlns:a16="http://schemas.microsoft.com/office/drawing/2014/main" id="{FDEA8E5D-F9A7-48AC-AF91-6754515E9D1B}"/>
              </a:ext>
            </a:extLst>
          </p:cNvPr>
          <p:cNvCxnSpPr/>
          <p:nvPr userDrawn="1"/>
        </p:nvCxnSpPr>
        <p:spPr>
          <a:xfrm>
            <a:off x="360000" y="1548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3D7C65C-44E2-4933-BFBB-90BBEEAAAC45}"/>
              </a:ext>
            </a:extLst>
          </p:cNvPr>
          <p:cNvCxnSpPr/>
          <p:nvPr userDrawn="1"/>
        </p:nvCxnSpPr>
        <p:spPr>
          <a:xfrm>
            <a:off x="360000" y="6300000"/>
            <a:ext cx="1147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152750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_Cover 2">
    <p:bg>
      <p:bgPr>
        <a:solidFill>
          <a:schemeClr val="bg1"/>
        </a:solidFill>
        <a:effectLst/>
      </p:bgPr>
    </p:bg>
    <p:spTree>
      <p:nvGrpSpPr>
        <p:cNvPr id="1" name=""/>
        <p:cNvGrpSpPr/>
        <p:nvPr/>
      </p:nvGrpSpPr>
      <p:grpSpPr>
        <a:xfrm>
          <a:off x="0" y="0"/>
          <a:ext cx="0" cy="0"/>
          <a:chOff x="0" y="0"/>
          <a:chExt cx="0" cy="0"/>
        </a:xfrm>
      </p:grpSpPr>
      <p:sp>
        <p:nvSpPr>
          <p:cNvPr id="19" name="Text Placeholder 14">
            <a:extLst>
              <a:ext uri="{FF2B5EF4-FFF2-40B4-BE49-F238E27FC236}">
                <a16:creationId xmlns:a16="http://schemas.microsoft.com/office/drawing/2014/main" id="{65ADF2A8-47EE-4D17-8518-3D05FEA4E4FB}"/>
              </a:ext>
              <a:ext uri="{C183D7F6-B498-43B3-948B-1728B52AA6E4}">
                <adec:decorative xmlns:adec="http://schemas.microsoft.com/office/drawing/2017/decorative" val="1"/>
              </a:ext>
            </a:extLst>
          </p:cNvPr>
          <p:cNvSpPr>
            <a:spLocks noGrp="1"/>
          </p:cNvSpPr>
          <p:nvPr>
            <p:ph type="body" sz="quarter" idx="15" hasCustomPrompt="1"/>
          </p:nvPr>
        </p:nvSpPr>
        <p:spPr>
          <a:xfrm>
            <a:off x="359999" y="359999"/>
            <a:ext cx="8531999"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Department of Climate Change, Energy, the Environment and Water</a:t>
            </a:r>
          </a:p>
          <a:p>
            <a:pPr lvl="0"/>
            <a:endParaRPr lang="en-AU" noProof="0"/>
          </a:p>
        </p:txBody>
      </p:sp>
      <p:sp>
        <p:nvSpPr>
          <p:cNvPr id="2" name="Title 1"/>
          <p:cNvSpPr>
            <a:spLocks noGrp="1"/>
          </p:cNvSpPr>
          <p:nvPr>
            <p:ph type="ctrTitle" hasCustomPrompt="1"/>
          </p:nvPr>
        </p:nvSpPr>
        <p:spPr>
          <a:xfrm>
            <a:off x="359999" y="1152000"/>
            <a:ext cx="10728000" cy="1349740"/>
          </a:xfrm>
          <a:ln>
            <a:noFill/>
          </a:ln>
        </p:spPr>
        <p:txBody>
          <a:bodyPr anchor="t">
            <a:noAutofit/>
          </a:bodyPr>
          <a:lstStyle>
            <a:lvl1pPr algn="l">
              <a:lnSpc>
                <a:spcPct val="90000"/>
              </a:lnSpc>
              <a:defRPr sz="4800">
                <a:solidFill>
                  <a:schemeClr val="accent1"/>
                </a:solidFill>
              </a:defRPr>
            </a:lvl1pPr>
          </a:lstStyle>
          <a:p>
            <a:r>
              <a:rPr lang="en-AU" noProof="0"/>
              <a:t>Click to edit presentation title</a:t>
            </a:r>
          </a:p>
        </p:txBody>
      </p:sp>
      <p:cxnSp>
        <p:nvCxnSpPr>
          <p:cNvPr id="29" name="Straight Connector 28">
            <a:extLst>
              <a:ext uri="{FF2B5EF4-FFF2-40B4-BE49-F238E27FC236}">
                <a16:creationId xmlns:a16="http://schemas.microsoft.com/office/drawing/2014/main" id="{47648A08-5B3C-42A6-9590-4BC5F17E7E1C}"/>
              </a:ext>
              <a:ext uri="{C183D7F6-B498-43B3-948B-1728B52AA6E4}">
                <adec:decorative xmlns:adec="http://schemas.microsoft.com/office/drawing/2017/decorative" val="1"/>
              </a:ext>
            </a:extLst>
          </p:cNvPr>
          <p:cNvCxnSpPr>
            <a:cxnSpLocks/>
          </p:cNvCxnSpPr>
          <p:nvPr userDrawn="1"/>
        </p:nvCxnSpPr>
        <p:spPr>
          <a:xfrm>
            <a:off x="360000" y="2520000"/>
            <a:ext cx="853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14">
            <a:extLst>
              <a:ext uri="{FF2B5EF4-FFF2-40B4-BE49-F238E27FC236}">
                <a16:creationId xmlns:a16="http://schemas.microsoft.com/office/drawing/2014/main" id="{BF07D59F-E0C1-496D-B5E1-DB3993CA196F}"/>
              </a:ext>
            </a:extLst>
          </p:cNvPr>
          <p:cNvSpPr>
            <a:spLocks noGrp="1"/>
          </p:cNvSpPr>
          <p:nvPr>
            <p:ph type="body" sz="quarter" idx="13" hasCustomPrompt="1"/>
          </p:nvPr>
        </p:nvSpPr>
        <p:spPr>
          <a:xfrm>
            <a:off x="359999" y="2663999"/>
            <a:ext cx="8531999"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a:p>
            <a:pPr lvl="1"/>
            <a:r>
              <a:rPr lang="en-AU" noProof="0"/>
              <a:t>Date Month Year</a:t>
            </a:r>
          </a:p>
        </p:txBody>
      </p:sp>
      <p:cxnSp>
        <p:nvCxnSpPr>
          <p:cNvPr id="30" name="Straight Connector 29">
            <a:extLst>
              <a:ext uri="{FF2B5EF4-FFF2-40B4-BE49-F238E27FC236}">
                <a16:creationId xmlns:a16="http://schemas.microsoft.com/office/drawing/2014/main" id="{DAA6E147-BBBD-42B7-9ABA-CE600499F794}"/>
              </a:ext>
              <a:ext uri="{C183D7F6-B498-43B3-948B-1728B52AA6E4}">
                <adec:decorative xmlns:adec="http://schemas.microsoft.com/office/drawing/2017/decorative" val="1"/>
              </a:ext>
            </a:extLst>
          </p:cNvPr>
          <p:cNvCxnSpPr>
            <a:cxnSpLocks/>
          </p:cNvCxnSpPr>
          <p:nvPr userDrawn="1"/>
        </p:nvCxnSpPr>
        <p:spPr>
          <a:xfrm>
            <a:off x="9072000" y="2520000"/>
            <a:ext cx="2736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9072000" y="2663999"/>
            <a:ext cx="2760000" cy="612000"/>
          </a:xfrm>
        </p:spPr>
        <p:txBody>
          <a:bodyPr>
            <a:noAutofit/>
          </a:bodyPr>
          <a:lstStyle>
            <a:lvl1pPr>
              <a:spcAft>
                <a:spcPts val="0"/>
              </a:spcAft>
              <a:defRPr sz="1800" b="0">
                <a:solidFill>
                  <a:schemeClr val="accent1"/>
                </a:solidFill>
                <a:latin typeface="Public Sans SemiBold" pitchFamily="2" charset="0"/>
              </a:defRPr>
            </a:lvl1pPr>
            <a:lvl2pPr>
              <a:spcAft>
                <a:spcPts val="0"/>
              </a:spcAft>
              <a:defRPr sz="1800" b="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2" name="Rectangle 11">
            <a:extLst>
              <a:ext uri="{FF2B5EF4-FFF2-40B4-BE49-F238E27FC236}">
                <a16:creationId xmlns:a16="http://schemas.microsoft.com/office/drawing/2014/main" id="{C22230DC-8362-49DE-9881-F1BC5AE57DE5}"/>
              </a:ext>
              <a:ext uri="{C183D7F6-B498-43B3-948B-1728B52AA6E4}">
                <adec:decorative xmlns:adec="http://schemas.microsoft.com/office/drawing/2017/decorative" val="1"/>
              </a:ext>
            </a:extLst>
          </p:cNvPr>
          <p:cNvSpPr/>
          <p:nvPr userDrawn="1"/>
        </p:nvSpPr>
        <p:spPr>
          <a:xfrm>
            <a:off x="0" y="3419999"/>
            <a:ext cx="12192001" cy="172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1" name="Rectangle 10">
            <a:extLst>
              <a:ext uri="{FF2B5EF4-FFF2-40B4-BE49-F238E27FC236}">
                <a16:creationId xmlns:a16="http://schemas.microsoft.com/office/drawing/2014/main" id="{02E539D3-6197-444D-842C-D461CF9ED582}"/>
              </a:ext>
              <a:ext uri="{C183D7F6-B498-43B3-948B-1728B52AA6E4}">
                <adec:decorative xmlns:adec="http://schemas.microsoft.com/office/drawing/2017/decorative" val="1"/>
              </a:ext>
            </a:extLst>
          </p:cNvPr>
          <p:cNvSpPr/>
          <p:nvPr userDrawn="1"/>
        </p:nvSpPr>
        <p:spPr>
          <a:xfrm>
            <a:off x="0" y="5148261"/>
            <a:ext cx="12192001" cy="11334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27" name="Rectangle 26">
            <a:extLst>
              <a:ext uri="{FF2B5EF4-FFF2-40B4-BE49-F238E27FC236}">
                <a16:creationId xmlns:a16="http://schemas.microsoft.com/office/drawing/2014/main" id="{F364DA7F-1F00-455F-8DA5-2D6BADE8073B}"/>
              </a:ext>
              <a:ext uri="{C183D7F6-B498-43B3-948B-1728B52AA6E4}">
                <adec:decorative xmlns:adec="http://schemas.microsoft.com/office/drawing/2017/decorative" val="1"/>
              </a:ext>
            </a:extLst>
          </p:cNvPr>
          <p:cNvSpPr/>
          <p:nvPr userDrawn="1"/>
        </p:nvSpPr>
        <p:spPr>
          <a:xfrm>
            <a:off x="0" y="6281737"/>
            <a:ext cx="12192001" cy="576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3"/>
              </a:solidFill>
            </a:endParaRPr>
          </a:p>
        </p:txBody>
      </p:sp>
      <p:sp>
        <p:nvSpPr>
          <p:cNvPr id="13" name="Picture Placeholder 4">
            <a:extLst>
              <a:ext uri="{FF2B5EF4-FFF2-40B4-BE49-F238E27FC236}">
                <a16:creationId xmlns:a16="http://schemas.microsoft.com/office/drawing/2014/main" id="{EA9E3A1F-B35C-4BB3-828B-62FFD64CE61F}"/>
              </a:ext>
            </a:extLst>
          </p:cNvPr>
          <p:cNvSpPr>
            <a:spLocks noGrp="1"/>
          </p:cNvSpPr>
          <p:nvPr>
            <p:ph type="pic" sz="quarter" idx="14"/>
          </p:nvPr>
        </p:nvSpPr>
        <p:spPr>
          <a:xfrm>
            <a:off x="0" y="3419999"/>
            <a:ext cx="12192001" cy="3438000"/>
          </a:xfrm>
        </p:spPr>
        <p:txBody>
          <a:bodyPr anchor="t"/>
          <a:lstStyle>
            <a:lvl1pPr algn="l">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2844384897"/>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cknowledgement / Introdu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4" name="Rectangle 3">
            <a:extLst>
              <a:ext uri="{FF2B5EF4-FFF2-40B4-BE49-F238E27FC236}">
                <a16:creationId xmlns:a16="http://schemas.microsoft.com/office/drawing/2014/main" id="{AA5306B6-0429-3B80-CCA6-322A36485515}"/>
              </a:ext>
              <a:ext uri="{C183D7F6-B498-43B3-948B-1728B52AA6E4}">
                <adec:decorative xmlns:adec="http://schemas.microsoft.com/office/drawing/2017/decorative" val="1"/>
              </a:ext>
            </a:extLst>
          </p:cNvPr>
          <p:cNvSpPr/>
          <p:nvPr userDrawn="1"/>
        </p:nvSpPr>
        <p:spPr>
          <a:xfrm>
            <a:off x="3780000" y="0"/>
            <a:ext cx="1260000"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lvl1pPr>
              <a:defRPr/>
            </a:lvl1p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8000" cy="4140000"/>
          </a:xfrm>
        </p:spPr>
        <p:txBody>
          <a:bodyPr>
            <a:noAutofit/>
          </a:bodyPr>
          <a:lstStyle>
            <a:lvl1pPr>
              <a:defRPr sz="20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lvl1pPr>
              <a:defRPr>
                <a:solidFill>
                  <a:schemeClr val="bg1"/>
                </a:solidFill>
              </a:defRPr>
            </a:lvl1p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9" cy="360000"/>
          </a:xfrm>
        </p:spPr>
        <p:txBody>
          <a:bodyPr anchor="b">
            <a:noAutofit/>
          </a:bodyPr>
          <a:lstStyle>
            <a:lvl1pPr>
              <a:defRPr sz="1400">
                <a:latin typeface="+mn-lt"/>
              </a:defRPr>
            </a:lvl1pPr>
          </a:lstStyle>
          <a:p>
            <a:pPr lvl="0"/>
            <a:r>
              <a:rPr lang="en-AU" noProof="0"/>
              <a:t>Caption</a:t>
            </a:r>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72112166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Divider 1">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Department of Climate Change, Energy, the Environment and Water</a:t>
            </a:r>
          </a:p>
          <a:p>
            <a:pPr lvl="0"/>
            <a:endParaRPr lang="en-AU" noProof="0"/>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51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28128507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D1 Divider (Picture/G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882DFD4A-34F4-4462-BFC9-33678FEF75B8}"/>
              </a:ext>
            </a:extLst>
          </p:cNvPr>
          <p:cNvSpPr/>
          <p:nvPr userDrawn="1"/>
        </p:nvSpPr>
        <p:spPr>
          <a:xfrm>
            <a:off x="0" y="-3739"/>
            <a:ext cx="12192000" cy="6865477"/>
          </a:xfrm>
          <a:prstGeom prst="rect">
            <a:avLst/>
          </a:prstGeom>
          <a:solidFill>
            <a:srgbClr val="61DFDF">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Graphic 24">
            <a:extLst>
              <a:ext uri="{FF2B5EF4-FFF2-40B4-BE49-F238E27FC236}">
                <a16:creationId xmlns:a16="http://schemas.microsoft.com/office/drawing/2014/main" id="{99F56875-AA19-0B42-B42B-D95FF160AA02}"/>
              </a:ext>
            </a:extLst>
          </p:cNvPr>
          <p:cNvSpPr/>
          <p:nvPr userDrawn="1"/>
        </p:nvSpPr>
        <p:spPr>
          <a:xfrm>
            <a:off x="1714501" y="-952499"/>
            <a:ext cx="8762998" cy="8762998"/>
          </a:xfrm>
          <a:custGeom>
            <a:avLst/>
            <a:gdLst>
              <a:gd name="connsiteX0" fmla="*/ 6767045 w 6767044"/>
              <a:gd name="connsiteY0" fmla="*/ 3383523 h 6767045"/>
              <a:gd name="connsiteX1" fmla="*/ 3383522 w 6767044"/>
              <a:gd name="connsiteY1" fmla="*/ 0 h 6767045"/>
              <a:gd name="connsiteX2" fmla="*/ 0 w 6767044"/>
              <a:gd name="connsiteY2" fmla="*/ 3383523 h 6767045"/>
              <a:gd name="connsiteX3" fmla="*/ 3383522 w 6767044"/>
              <a:gd name="connsiteY3" fmla="*/ 6767045 h 6767045"/>
              <a:gd name="connsiteX4" fmla="*/ 5076193 w 6767044"/>
              <a:gd name="connsiteY4" fmla="*/ 6313635 h 6767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7044" h="6767045">
                <a:moveTo>
                  <a:pt x="6767045" y="3383523"/>
                </a:moveTo>
                <a:cubicBezTo>
                  <a:pt x="6767045" y="1514854"/>
                  <a:pt x="5252191" y="0"/>
                  <a:pt x="3383522" y="0"/>
                </a:cubicBezTo>
                <a:cubicBezTo>
                  <a:pt x="1514854" y="0"/>
                  <a:pt x="0" y="1514854"/>
                  <a:pt x="0" y="3383523"/>
                </a:cubicBezTo>
                <a:cubicBezTo>
                  <a:pt x="0" y="5252191"/>
                  <a:pt x="1514854" y="6767045"/>
                  <a:pt x="3383522" y="6767045"/>
                </a:cubicBezTo>
                <a:cubicBezTo>
                  <a:pt x="4000197" y="6767045"/>
                  <a:pt x="4578215" y="6601962"/>
                  <a:pt x="5076193" y="6313635"/>
                </a:cubicBezTo>
              </a:path>
            </a:pathLst>
          </a:custGeom>
          <a:noFill/>
          <a:ln w="114300" cap="flat">
            <a:solidFill>
              <a:schemeClr val="accent2"/>
            </a:solidFill>
            <a:prstDash val="solid"/>
            <a:miter/>
          </a:ln>
        </p:spPr>
        <p:txBody>
          <a:bodyPr rtlCol="0" anchor="ctr"/>
          <a:lstStyle/>
          <a:p>
            <a:endParaRPr lang="en-US"/>
          </a:p>
        </p:txBody>
      </p:sp>
      <p:sp>
        <p:nvSpPr>
          <p:cNvPr id="16" name="Title 1">
            <a:extLst>
              <a:ext uri="{FF2B5EF4-FFF2-40B4-BE49-F238E27FC236}">
                <a16:creationId xmlns:a16="http://schemas.microsoft.com/office/drawing/2014/main" id="{A72B68AF-D720-5846-910F-4AA813A7DE51}"/>
              </a:ext>
            </a:extLst>
          </p:cNvPr>
          <p:cNvSpPr>
            <a:spLocks noGrp="1"/>
          </p:cNvSpPr>
          <p:nvPr>
            <p:ph type="title" hasCustomPrompt="1"/>
          </p:nvPr>
        </p:nvSpPr>
        <p:spPr>
          <a:xfrm>
            <a:off x="2243138" y="1893888"/>
            <a:ext cx="7561262" cy="1355725"/>
          </a:xfrm>
          <a:prstGeom prst="rect">
            <a:avLst/>
          </a:prstGeom>
        </p:spPr>
        <p:txBody>
          <a:bodyPr lIns="0" tIns="0" rIns="0" bIns="0" anchor="b" anchorCtr="0">
            <a:normAutofit/>
          </a:bodyPr>
          <a:lstStyle>
            <a:lvl1pPr algn="ctr">
              <a:defRPr sz="4800" b="1"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r>
              <a:rPr lang="en-US"/>
              <a:t>Section title</a:t>
            </a:r>
          </a:p>
        </p:txBody>
      </p:sp>
      <p:sp>
        <p:nvSpPr>
          <p:cNvPr id="17" name="Text Placeholder 4">
            <a:extLst>
              <a:ext uri="{FF2B5EF4-FFF2-40B4-BE49-F238E27FC236}">
                <a16:creationId xmlns:a16="http://schemas.microsoft.com/office/drawing/2014/main" id="{965885C5-74BB-3446-801B-5767A1747147}"/>
              </a:ext>
            </a:extLst>
          </p:cNvPr>
          <p:cNvSpPr>
            <a:spLocks noGrp="1"/>
          </p:cNvSpPr>
          <p:nvPr>
            <p:ph type="body" sz="quarter" idx="12" hasCustomPrompt="1"/>
          </p:nvPr>
        </p:nvSpPr>
        <p:spPr>
          <a:xfrm>
            <a:off x="2243138" y="3608387"/>
            <a:ext cx="7561262" cy="2160587"/>
          </a:xfrm>
        </p:spPr>
        <p:txBody>
          <a:bodyPr anchor="t" anchorCtr="0">
            <a:normAutofit/>
          </a:bodyPr>
          <a:lstStyle>
            <a:lvl1pPr algn="ctr">
              <a:lnSpc>
                <a:spcPct val="90000"/>
              </a:lnSpc>
              <a:spcBef>
                <a:spcPts val="0"/>
              </a:spcBef>
              <a:defRPr sz="2100" b="0" i="0">
                <a:solidFill>
                  <a:schemeClr val="bg1"/>
                </a:solidFill>
                <a:latin typeface="Arial" panose="020B0604020202020204" pitchFamily="34" charset="0"/>
                <a:ea typeface="AECOM Sans" panose="020B0504020202020204" pitchFamily="34" charset="0"/>
                <a:cs typeface="Arial" panose="020B0604020202020204" pitchFamily="34" charset="0"/>
              </a:defRPr>
            </a:lvl1pPr>
          </a:lstStyle>
          <a:p>
            <a:pPr lvl="0"/>
            <a:r>
              <a:rPr lang="en-GB"/>
              <a:t>Section description </a:t>
            </a:r>
          </a:p>
        </p:txBody>
      </p:sp>
    </p:spTree>
    <p:extLst>
      <p:ext uri="{BB962C8B-B14F-4D97-AF65-F5344CB8AC3E}">
        <p14:creationId xmlns:p14="http://schemas.microsoft.com/office/powerpoint/2010/main" val="227236637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47" Type="http://schemas.openxmlformats.org/officeDocument/2006/relationships/slideLayout" Target="../slideLayouts/slideLayout93.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49" Type="http://schemas.openxmlformats.org/officeDocument/2006/relationships/image" Target="../media/image21.png"/><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48" Type="http://schemas.openxmlformats.org/officeDocument/2006/relationships/theme" Target="../theme/theme2.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slideLayout" Target="../slideLayouts/slideLayout92.xml"/><Relationship Id="rId20" Type="http://schemas.openxmlformats.org/officeDocument/2006/relationships/slideLayout" Target="../slideLayouts/slideLayout66.xml"/><Relationship Id="rId41" Type="http://schemas.openxmlformats.org/officeDocument/2006/relationships/slideLayout" Target="../slideLayouts/slideLayout87.xml"/><Relationship Id="rId1" Type="http://schemas.openxmlformats.org/officeDocument/2006/relationships/slideLayout" Target="../slideLayouts/slideLayout47.xml"/><Relationship Id="rId6"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360000" y="1800000"/>
            <a:ext cx="11448000" cy="435133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0000" y="6444000"/>
            <a:ext cx="6720000" cy="252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Descriptor</a:t>
            </a:r>
            <a:endParaRPr lang="en-AU"/>
          </a:p>
        </p:txBody>
      </p:sp>
      <p:sp>
        <p:nvSpPr>
          <p:cNvPr id="6" name="Slide Number Placeholder 5"/>
          <p:cNvSpPr>
            <a:spLocks noGrp="1"/>
          </p:cNvSpPr>
          <p:nvPr>
            <p:ph type="sldNum" sz="quarter" idx="4"/>
          </p:nvPr>
        </p:nvSpPr>
        <p:spPr>
          <a:xfrm>
            <a:off x="11317458" y="6516000"/>
            <a:ext cx="490542" cy="180000"/>
          </a:xfrm>
          <a:prstGeom prst="rect">
            <a:avLst/>
          </a:prstGeom>
        </p:spPr>
        <p:txBody>
          <a:bodyPr vert="horz" lIns="0" tIns="0" rIns="0" bIns="0" rtlCol="0" anchor="t"/>
          <a:lstStyle>
            <a:lvl1pPr algn="r">
              <a:defRPr sz="1200">
                <a:solidFill>
                  <a:schemeClr val="tx1"/>
                </a:solidFill>
                <a:latin typeface="+mn-lt"/>
              </a:defRPr>
            </a:lvl1pPr>
          </a:lstStyle>
          <a:p>
            <a:fld id="{10A01DC5-1685-4615-8240-15192985C6A2}" type="slidenum">
              <a:rPr lang="en-AU" smtClean="0"/>
              <a:pPr/>
              <a:t>‹#›</a:t>
            </a:fld>
            <a:endParaRPr lang="en-AU"/>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48" cstate="print">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596809407"/>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 id="2147484024" r:id="rId13"/>
    <p:sldLayoutId id="2147484025" r:id="rId14"/>
    <p:sldLayoutId id="2147484026" r:id="rId15"/>
    <p:sldLayoutId id="2147484027" r:id="rId16"/>
    <p:sldLayoutId id="2147484028" r:id="rId17"/>
    <p:sldLayoutId id="2147484029" r:id="rId18"/>
    <p:sldLayoutId id="2147484030" r:id="rId19"/>
    <p:sldLayoutId id="2147484031" r:id="rId20"/>
    <p:sldLayoutId id="2147484032" r:id="rId21"/>
    <p:sldLayoutId id="2147484033" r:id="rId22"/>
    <p:sldLayoutId id="2147484034" r:id="rId23"/>
    <p:sldLayoutId id="2147484035" r:id="rId24"/>
    <p:sldLayoutId id="2147484036" r:id="rId25"/>
    <p:sldLayoutId id="2147484037" r:id="rId26"/>
    <p:sldLayoutId id="2147484038" r:id="rId27"/>
    <p:sldLayoutId id="2147484039" r:id="rId28"/>
    <p:sldLayoutId id="2147484040" r:id="rId29"/>
    <p:sldLayoutId id="2147484041" r:id="rId30"/>
    <p:sldLayoutId id="2147484042" r:id="rId31"/>
    <p:sldLayoutId id="2147484043" r:id="rId32"/>
    <p:sldLayoutId id="2147484044" r:id="rId33"/>
    <p:sldLayoutId id="2147484045" r:id="rId34"/>
    <p:sldLayoutId id="2147484046" r:id="rId35"/>
    <p:sldLayoutId id="2147484047" r:id="rId36"/>
    <p:sldLayoutId id="2147484054" r:id="rId37"/>
    <p:sldLayoutId id="2147484055" r:id="rId38"/>
    <p:sldLayoutId id="2147484056" r:id="rId39"/>
    <p:sldLayoutId id="2147484057" r:id="rId40"/>
    <p:sldLayoutId id="2147484058" r:id="rId41"/>
    <p:sldLayoutId id="2147484059" r:id="rId42"/>
    <p:sldLayoutId id="2147484060" r:id="rId43"/>
    <p:sldLayoutId id="2147484061" r:id="rId44"/>
    <p:sldLayoutId id="2147484062" r:id="rId45"/>
    <p:sldLayoutId id="2147484063" r:id="rId46"/>
  </p:sldLayoutIdLst>
  <p:hf hdr="0" dt="0"/>
  <p:txStyles>
    <p:titleStyle>
      <a:lvl1pPr algn="l" defTabSz="914377" rtl="0" eaLnBrk="1" latinLnBrk="0" hangingPunct="1">
        <a:lnSpc>
          <a:spcPct val="90000"/>
        </a:lnSpc>
        <a:spcBef>
          <a:spcPct val="0"/>
        </a:spcBef>
        <a:buNone/>
        <a:defRPr sz="3600" kern="1200">
          <a:solidFill>
            <a:schemeClr val="tx1"/>
          </a:solidFill>
          <a:latin typeface="+mn-lt"/>
          <a:ea typeface="+mj-ea"/>
          <a:cs typeface="+mj-cs"/>
        </a:defRPr>
      </a:lvl1pPr>
    </p:titleStyle>
    <p:body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9720000" cy="1009652"/>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360000" y="1800000"/>
            <a:ext cx="11448000" cy="435133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0000" y="6444000"/>
            <a:ext cx="6720000" cy="252000"/>
          </a:xfrm>
          <a:prstGeom prst="rect">
            <a:avLst/>
          </a:prstGeom>
        </p:spPr>
        <p:txBody>
          <a:bodyPr vert="horz" lIns="0" tIns="0" rIns="0" bIns="0" rtlCol="0" anchor="t"/>
          <a:lstStyle>
            <a:lvl1pPr algn="l">
              <a:defRPr sz="1400">
                <a:solidFill>
                  <a:schemeClr val="bg2"/>
                </a:solidFill>
                <a:latin typeface="Public Sans SemiBold" pitchFamily="2" charset="0"/>
              </a:defRPr>
            </a:lvl1pPr>
          </a:lstStyle>
          <a:p>
            <a:r>
              <a:rPr lang="en-US"/>
              <a:t>Descriptor</a:t>
            </a:r>
            <a:endParaRPr lang="en-AU"/>
          </a:p>
        </p:txBody>
      </p:sp>
      <p:sp>
        <p:nvSpPr>
          <p:cNvPr id="6" name="Slide Number Placeholder 5"/>
          <p:cNvSpPr>
            <a:spLocks noGrp="1"/>
          </p:cNvSpPr>
          <p:nvPr>
            <p:ph type="sldNum" sz="quarter" idx="4"/>
          </p:nvPr>
        </p:nvSpPr>
        <p:spPr>
          <a:xfrm>
            <a:off x="11317458" y="6516000"/>
            <a:ext cx="490542" cy="180000"/>
          </a:xfrm>
          <a:prstGeom prst="rect">
            <a:avLst/>
          </a:prstGeom>
        </p:spPr>
        <p:txBody>
          <a:bodyPr vert="horz" lIns="0" tIns="0" rIns="0" bIns="0" rtlCol="0" anchor="t"/>
          <a:lstStyle>
            <a:lvl1pPr algn="r">
              <a:defRPr sz="1200">
                <a:solidFill>
                  <a:schemeClr val="tx1"/>
                </a:solidFill>
                <a:latin typeface="+mn-lt"/>
              </a:defRPr>
            </a:lvl1pPr>
          </a:lstStyle>
          <a:p>
            <a:fld id="{10A01DC5-1685-4615-8240-15192985C6A2}" type="slidenum">
              <a:rPr lang="en-AU" smtClean="0"/>
              <a:pPr/>
              <a:t>‹#›</a:t>
            </a:fld>
            <a:endParaRPr lang="en-AU"/>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49" cstate="screen">
            <a:extLst>
              <a:ext uri="{28A0092B-C50C-407E-A947-70E740481C1C}">
                <a14:useLocalDpi xmlns:a14="http://schemas.microsoft.com/office/drawing/2010/main"/>
              </a:ext>
            </a:extLst>
          </a:blip>
          <a:stretch>
            <a:fillRect/>
          </a:stretch>
        </p:blipFill>
        <p:spPr>
          <a:xfrm>
            <a:off x="11221200" y="360000"/>
            <a:ext cx="630000" cy="685525"/>
          </a:xfrm>
          <a:prstGeom prst="rect">
            <a:avLst/>
          </a:prstGeom>
        </p:spPr>
      </p:pic>
    </p:spTree>
    <p:extLst>
      <p:ext uri="{BB962C8B-B14F-4D97-AF65-F5344CB8AC3E}">
        <p14:creationId xmlns:p14="http://schemas.microsoft.com/office/powerpoint/2010/main" val="596809407"/>
      </p:ext>
    </p:extLst>
  </p:cSld>
  <p:clrMap bg1="lt1" tx1="dk1" bg2="lt2" tx2="dk2" accent1="accent1" accent2="accent2" accent3="accent3" accent4="accent4" accent5="accent5" accent6="accent6" hlink="hlink" folHlink="folHlink"/>
  <p:sldLayoutIdLst>
    <p:sldLayoutId id="2147484066" r:id="rId1"/>
    <p:sldLayoutId id="2147484067" r:id="rId2"/>
    <p:sldLayoutId id="2147484068" r:id="rId3"/>
    <p:sldLayoutId id="2147484069" r:id="rId4"/>
    <p:sldLayoutId id="2147484070" r:id="rId5"/>
    <p:sldLayoutId id="2147484071" r:id="rId6"/>
    <p:sldLayoutId id="2147484072" r:id="rId7"/>
    <p:sldLayoutId id="2147484073" r:id="rId8"/>
    <p:sldLayoutId id="2147484074" r:id="rId9"/>
    <p:sldLayoutId id="2147484075" r:id="rId10"/>
    <p:sldLayoutId id="2147484076" r:id="rId11"/>
    <p:sldLayoutId id="2147484077" r:id="rId12"/>
    <p:sldLayoutId id="2147484078" r:id="rId13"/>
    <p:sldLayoutId id="2147484079" r:id="rId14"/>
    <p:sldLayoutId id="2147484080" r:id="rId15"/>
    <p:sldLayoutId id="2147484081" r:id="rId16"/>
    <p:sldLayoutId id="2147484082" r:id="rId17"/>
    <p:sldLayoutId id="2147484083" r:id="rId18"/>
    <p:sldLayoutId id="2147484084" r:id="rId19"/>
    <p:sldLayoutId id="2147484085" r:id="rId20"/>
    <p:sldLayoutId id="2147484086" r:id="rId21"/>
    <p:sldLayoutId id="2147484087" r:id="rId22"/>
    <p:sldLayoutId id="2147484088" r:id="rId23"/>
    <p:sldLayoutId id="2147484089" r:id="rId24"/>
    <p:sldLayoutId id="2147484090" r:id="rId25"/>
    <p:sldLayoutId id="2147484091" r:id="rId26"/>
    <p:sldLayoutId id="2147484092" r:id="rId27"/>
    <p:sldLayoutId id="2147484093" r:id="rId28"/>
    <p:sldLayoutId id="2147484094" r:id="rId29"/>
    <p:sldLayoutId id="2147484095" r:id="rId30"/>
    <p:sldLayoutId id="2147484096" r:id="rId31"/>
    <p:sldLayoutId id="2147484097" r:id="rId32"/>
    <p:sldLayoutId id="2147484098" r:id="rId33"/>
    <p:sldLayoutId id="2147484099" r:id="rId34"/>
    <p:sldLayoutId id="2147484100" r:id="rId35"/>
    <p:sldLayoutId id="2147484101" r:id="rId36"/>
    <p:sldLayoutId id="2147484102" r:id="rId37"/>
    <p:sldLayoutId id="2147484103" r:id="rId38"/>
    <p:sldLayoutId id="2147484104" r:id="rId39"/>
    <p:sldLayoutId id="2147484105" r:id="rId40"/>
    <p:sldLayoutId id="2147484106" r:id="rId41"/>
    <p:sldLayoutId id="2147484107" r:id="rId42"/>
    <p:sldLayoutId id="2147484108" r:id="rId43"/>
    <p:sldLayoutId id="2147484109" r:id="rId44"/>
    <p:sldLayoutId id="2147484110" r:id="rId45"/>
    <p:sldLayoutId id="2147484111" r:id="rId46"/>
    <p:sldLayoutId id="2147484064" r:id="rId47"/>
  </p:sldLayoutIdLst>
  <p:hf hdr="0" dt="0"/>
  <p:txStyles>
    <p:titleStyle>
      <a:lvl1pPr algn="l" defTabSz="914377" rtl="0" eaLnBrk="1" latinLnBrk="0" hangingPunct="1">
        <a:lnSpc>
          <a:spcPct val="90000"/>
        </a:lnSpc>
        <a:spcBef>
          <a:spcPct val="0"/>
        </a:spcBef>
        <a:buNone/>
        <a:defRPr sz="3600" kern="1200">
          <a:solidFill>
            <a:schemeClr val="tx1"/>
          </a:solidFill>
          <a:latin typeface="+mn-lt"/>
          <a:ea typeface="+mj-ea"/>
          <a:cs typeface="+mj-cs"/>
        </a:defRPr>
      </a:lvl1pPr>
    </p:titleStyle>
    <p:body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54.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image" Target="../media/image55.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7.xml"/><Relationship Id="rId16" Type="http://schemas.openxmlformats.org/officeDocument/2006/relationships/diagramColors" Target="../diagrams/colors3.xml"/><Relationship Id="rId1" Type="http://schemas.openxmlformats.org/officeDocument/2006/relationships/slideLayout" Target="../slideLayouts/slideLayout8.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image" Target="../media/image55.png"/><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55.png"/><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image" Target="../media/image59.svg"/><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microsoft.com/office/2018/10/relationships/comments" Target="../comments/modernComment_7FFFD6F7_EC1E03D0.xml"/><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36.svg"/><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6.png"/><Relationship Id="rId3" Type="http://schemas.openxmlformats.org/officeDocument/2006/relationships/image" Target="../media/image37.jpeg"/><Relationship Id="rId7" Type="http://schemas.openxmlformats.org/officeDocument/2006/relationships/image" Target="../media/image41.png"/><Relationship Id="rId12"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55.xml"/><Relationship Id="rId6" Type="http://schemas.openxmlformats.org/officeDocument/2006/relationships/image" Target="../media/image40.jpeg"/><Relationship Id="rId11" Type="http://schemas.openxmlformats.org/officeDocument/2006/relationships/image" Target="../media/image44.png"/><Relationship Id="rId5" Type="http://schemas.openxmlformats.org/officeDocument/2006/relationships/image" Target="../media/image39.png"/><Relationship Id="rId10" Type="http://schemas.openxmlformats.org/officeDocument/2006/relationships/image" Target="../media/image43.jpeg"/><Relationship Id="rId4" Type="http://schemas.openxmlformats.org/officeDocument/2006/relationships/image" Target="../media/image38.png"/><Relationship Id="rId9" Type="http://schemas.openxmlformats.org/officeDocument/2006/relationships/hyperlink" Target="https://www.climatechange.environment.nsw.gov.au/nsw-climate-change-adaptation-strategy." TargetMode="External"/><Relationship Id="rId14"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55.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475061-8027-76FD-477A-CB7A3B1FF980}"/>
              </a:ext>
            </a:extLst>
          </p:cNvPr>
          <p:cNvSpPr>
            <a:spLocks noGrp="1"/>
          </p:cNvSpPr>
          <p:nvPr>
            <p:ph type="ftr" sz="quarter" idx="11"/>
          </p:nvPr>
        </p:nvSpPr>
        <p:spPr/>
        <p:txBody>
          <a:bodyPr/>
          <a:lstStyle/>
          <a:p>
            <a:r>
              <a:rPr lang="en-US"/>
              <a:t>Descriptor</a:t>
            </a:r>
            <a:endParaRPr lang="en-AU"/>
          </a:p>
        </p:txBody>
      </p:sp>
      <p:sp>
        <p:nvSpPr>
          <p:cNvPr id="3" name="Slide Number Placeholder 2">
            <a:extLst>
              <a:ext uri="{FF2B5EF4-FFF2-40B4-BE49-F238E27FC236}">
                <a16:creationId xmlns:a16="http://schemas.microsoft.com/office/drawing/2014/main" id="{8D23D1B7-5918-1491-86BA-D47D161269A6}"/>
              </a:ext>
            </a:extLst>
          </p:cNvPr>
          <p:cNvSpPr>
            <a:spLocks noGrp="1"/>
          </p:cNvSpPr>
          <p:nvPr>
            <p:ph type="sldNum" sz="quarter" idx="12"/>
          </p:nvPr>
        </p:nvSpPr>
        <p:spPr/>
        <p:txBody>
          <a:bodyPr/>
          <a:lstStyle/>
          <a:p>
            <a:fld id="{10A01DC5-1685-4615-8240-15192985C6A2}" type="slidenum">
              <a:rPr lang="en-AU" smtClean="0"/>
              <a:t>1</a:t>
            </a:fld>
            <a:endParaRPr lang="en-AU"/>
          </a:p>
        </p:txBody>
      </p:sp>
      <p:sp>
        <p:nvSpPr>
          <p:cNvPr id="4" name="TextBox 3">
            <a:extLst>
              <a:ext uri="{FF2B5EF4-FFF2-40B4-BE49-F238E27FC236}">
                <a16:creationId xmlns:a16="http://schemas.microsoft.com/office/drawing/2014/main" id="{A3ED6318-BD03-6DAD-07C8-A2F07C72A5EC}"/>
              </a:ext>
            </a:extLst>
          </p:cNvPr>
          <p:cNvSpPr txBox="1"/>
          <p:nvPr/>
        </p:nvSpPr>
        <p:spPr>
          <a:xfrm>
            <a:off x="2476500" y="2674947"/>
            <a:ext cx="7239000" cy="1508105"/>
          </a:xfrm>
          <a:prstGeom prst="rect">
            <a:avLst/>
          </a:prstGeom>
          <a:noFill/>
        </p:spPr>
        <p:txBody>
          <a:bodyPr wrap="square" rtlCol="0">
            <a:spAutoFit/>
          </a:bodyPr>
          <a:lstStyle/>
          <a:p>
            <a:pPr algn="ctr"/>
            <a:r>
              <a:rPr lang="en-AU" sz="3600" b="1">
                <a:solidFill>
                  <a:srgbClr val="FF0000"/>
                </a:solidFill>
              </a:rPr>
              <a:t>Example Introduction Slides</a:t>
            </a:r>
          </a:p>
          <a:p>
            <a:pPr algn="ctr"/>
            <a:r>
              <a:rPr lang="en-AU" sz="2800">
                <a:solidFill>
                  <a:srgbClr val="FF0000"/>
                </a:solidFill>
              </a:rPr>
              <a:t>Amend as necessary for the context and purpose of your workshop</a:t>
            </a:r>
          </a:p>
        </p:txBody>
      </p:sp>
    </p:spTree>
    <p:extLst>
      <p:ext uri="{BB962C8B-B14F-4D97-AF65-F5344CB8AC3E}">
        <p14:creationId xmlns:p14="http://schemas.microsoft.com/office/powerpoint/2010/main" val="190259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0708724-FC3F-F681-5213-F756B4D1BFFD}"/>
              </a:ext>
            </a:extLst>
          </p:cNvPr>
          <p:cNvSpPr>
            <a:spLocks noGrp="1"/>
          </p:cNvSpPr>
          <p:nvPr>
            <p:ph type="body" sz="quarter" idx="15"/>
          </p:nvPr>
        </p:nvSpPr>
        <p:spPr/>
        <p:txBody>
          <a:bodyPr/>
          <a:lstStyle/>
          <a:p>
            <a:endParaRPr lang="en-AU" dirty="0"/>
          </a:p>
        </p:txBody>
      </p:sp>
      <p:sp>
        <p:nvSpPr>
          <p:cNvPr id="2" name="Title 1">
            <a:extLst>
              <a:ext uri="{FF2B5EF4-FFF2-40B4-BE49-F238E27FC236}">
                <a16:creationId xmlns:a16="http://schemas.microsoft.com/office/drawing/2014/main" id="{4D25B08F-DF3E-C8E3-FF07-286DF8D41007}"/>
              </a:ext>
            </a:extLst>
          </p:cNvPr>
          <p:cNvSpPr>
            <a:spLocks noGrp="1"/>
          </p:cNvSpPr>
          <p:nvPr>
            <p:ph type="title"/>
          </p:nvPr>
        </p:nvSpPr>
        <p:spPr/>
        <p:txBody>
          <a:bodyPr>
            <a:normAutofit fontScale="90000"/>
          </a:bodyPr>
          <a:lstStyle/>
          <a:p>
            <a:r>
              <a:rPr lang="en-AU" dirty="0"/>
              <a:t>Climate concepts and definitions</a:t>
            </a:r>
          </a:p>
        </p:txBody>
      </p:sp>
      <p:sp>
        <p:nvSpPr>
          <p:cNvPr id="6" name="Text Placeholder 5">
            <a:extLst>
              <a:ext uri="{FF2B5EF4-FFF2-40B4-BE49-F238E27FC236}">
                <a16:creationId xmlns:a16="http://schemas.microsoft.com/office/drawing/2014/main" id="{52367F29-273C-4272-C17E-7C217E3C5E42}"/>
              </a:ext>
            </a:extLst>
          </p:cNvPr>
          <p:cNvSpPr>
            <a:spLocks noGrp="1"/>
          </p:cNvSpPr>
          <p:nvPr>
            <p:ph type="body" sz="quarter" idx="12"/>
          </p:nvPr>
        </p:nvSpPr>
        <p:spPr/>
        <p:txBody>
          <a:bodyPr/>
          <a:lstStyle/>
          <a:p>
            <a:endParaRPr lang="en-AU"/>
          </a:p>
        </p:txBody>
      </p:sp>
      <p:sp>
        <p:nvSpPr>
          <p:cNvPr id="3" name="Text Placeholder 2">
            <a:extLst>
              <a:ext uri="{FF2B5EF4-FFF2-40B4-BE49-F238E27FC236}">
                <a16:creationId xmlns:a16="http://schemas.microsoft.com/office/drawing/2014/main" id="{85DC5159-ED34-81FB-AF56-5E9597777145}"/>
              </a:ext>
            </a:extLst>
          </p:cNvPr>
          <p:cNvSpPr>
            <a:spLocks noGrp="1"/>
          </p:cNvSpPr>
          <p:nvPr>
            <p:ph type="body" sz="quarter" idx="11"/>
          </p:nvPr>
        </p:nvSpPr>
        <p:spPr/>
        <p:txBody>
          <a:bodyPr/>
          <a:lstStyle/>
          <a:p>
            <a:r>
              <a:rPr lang="en-AU" sz="11000" dirty="0"/>
              <a:t>3</a:t>
            </a:r>
          </a:p>
        </p:txBody>
      </p:sp>
    </p:spTree>
    <p:extLst>
      <p:ext uri="{BB962C8B-B14F-4D97-AF65-F5344CB8AC3E}">
        <p14:creationId xmlns:p14="http://schemas.microsoft.com/office/powerpoint/2010/main" val="2516301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B1B830-7CA4-92FA-9D75-5A2341525D77}"/>
              </a:ext>
            </a:extLst>
          </p:cNvPr>
          <p:cNvSpPr>
            <a:spLocks noGrp="1"/>
          </p:cNvSpPr>
          <p:nvPr>
            <p:ph type="title"/>
          </p:nvPr>
        </p:nvSpPr>
        <p:spPr/>
        <p:txBody>
          <a:bodyPr/>
          <a:lstStyle/>
          <a:p>
            <a:r>
              <a:rPr lang="en-AU"/>
              <a:t>Defining climate-related risks and opportunities</a:t>
            </a:r>
          </a:p>
        </p:txBody>
      </p:sp>
      <p:sp>
        <p:nvSpPr>
          <p:cNvPr id="2" name="Content Placeholder 1">
            <a:extLst>
              <a:ext uri="{FF2B5EF4-FFF2-40B4-BE49-F238E27FC236}">
                <a16:creationId xmlns:a16="http://schemas.microsoft.com/office/drawing/2014/main" id="{CE576EDF-91FF-4180-105B-E2667F015DC4}"/>
              </a:ext>
            </a:extLst>
          </p:cNvPr>
          <p:cNvSpPr>
            <a:spLocks noGrp="1"/>
          </p:cNvSpPr>
          <p:nvPr>
            <p:ph idx="1"/>
          </p:nvPr>
        </p:nvSpPr>
        <p:spPr>
          <a:xfrm>
            <a:off x="8009975" y="1583413"/>
            <a:ext cx="3776303" cy="4351339"/>
          </a:xfrm>
        </p:spPr>
        <p:txBody>
          <a:bodyPr anchor="ctr"/>
          <a:lstStyle/>
          <a:p>
            <a:r>
              <a:rPr lang="en-AU" sz="2400" b="1" dirty="0"/>
              <a:t>Transition risks and opportunities</a:t>
            </a:r>
          </a:p>
          <a:p>
            <a:r>
              <a:rPr lang="en-AU" sz="2400" dirty="0"/>
              <a:t>Beneficial or adverse effects of policy, market, technological or legal and regulatory changes associated with efforts to reduce emissions and transition to net zero.</a:t>
            </a:r>
          </a:p>
        </p:txBody>
      </p:sp>
      <p:sp>
        <p:nvSpPr>
          <p:cNvPr id="3" name="Content Placeholder 2">
            <a:extLst>
              <a:ext uri="{FF2B5EF4-FFF2-40B4-BE49-F238E27FC236}">
                <a16:creationId xmlns:a16="http://schemas.microsoft.com/office/drawing/2014/main" id="{E7115512-D00E-95EC-C6D3-4696280077C3}"/>
              </a:ext>
            </a:extLst>
          </p:cNvPr>
          <p:cNvSpPr>
            <a:spLocks noGrp="1"/>
          </p:cNvSpPr>
          <p:nvPr>
            <p:ph sz="quarter" idx="4294967295"/>
          </p:nvPr>
        </p:nvSpPr>
        <p:spPr>
          <a:xfrm>
            <a:off x="360000" y="1959652"/>
            <a:ext cx="3514253" cy="3598862"/>
          </a:xfrm>
        </p:spPr>
        <p:txBody>
          <a:bodyPr anchor="ctr"/>
          <a:lstStyle/>
          <a:p>
            <a:r>
              <a:rPr lang="en-AU" sz="2400" b="1" dirty="0"/>
              <a:t>Physical risks</a:t>
            </a:r>
          </a:p>
          <a:p>
            <a:r>
              <a:rPr lang="en-AU" sz="2400" dirty="0"/>
              <a:t>Damage to assets, resources and supply chains, market impacts and liability associated with physical impacts of climate change.</a:t>
            </a:r>
          </a:p>
        </p:txBody>
      </p:sp>
      <p:grpSp>
        <p:nvGrpSpPr>
          <p:cNvPr id="13" name="Group 12">
            <a:extLst>
              <a:ext uri="{FF2B5EF4-FFF2-40B4-BE49-F238E27FC236}">
                <a16:creationId xmlns:a16="http://schemas.microsoft.com/office/drawing/2014/main" id="{0FB88DE1-4C3A-0D0A-16A8-C63539A81708}"/>
              </a:ext>
            </a:extLst>
          </p:cNvPr>
          <p:cNvGrpSpPr/>
          <p:nvPr/>
        </p:nvGrpSpPr>
        <p:grpSpPr>
          <a:xfrm>
            <a:off x="4439347" y="2150602"/>
            <a:ext cx="3081161" cy="3249404"/>
            <a:chOff x="4566559" y="2701358"/>
            <a:chExt cx="3081161" cy="3249404"/>
          </a:xfrm>
        </p:grpSpPr>
        <p:pic>
          <p:nvPicPr>
            <p:cNvPr id="14" name="Picture 13">
              <a:extLst>
                <a:ext uri="{FF2B5EF4-FFF2-40B4-BE49-F238E27FC236}">
                  <a16:creationId xmlns:a16="http://schemas.microsoft.com/office/drawing/2014/main" id="{727BFF3B-A6E8-DA40-9596-EA8D997A1D85}"/>
                </a:ext>
              </a:extLst>
            </p:cNvPr>
            <p:cNvPicPr>
              <a:picLocks noChangeAspect="1"/>
            </p:cNvPicPr>
            <p:nvPr/>
          </p:nvPicPr>
          <p:blipFill rotWithShape="1">
            <a:blip r:embed="rId3" cstate="print">
              <a:alphaModFix amt="85000"/>
              <a:extLst>
                <a:ext uri="{BEBA8EAE-BF5A-486C-A8C5-ECC9F3942E4B}">
                  <a14:imgProps xmlns:a14="http://schemas.microsoft.com/office/drawing/2010/main">
                    <a14:imgLayer r:embed="rId4">
                      <a14:imgEffect>
                        <a14:backgroundRemoval t="4037" b="95046" l="4270" r="87189">
                          <a14:foregroundMark x1="32384" y1="9174" x2="32384" y2="9174"/>
                          <a14:foregroundMark x1="12456" y1="4220" x2="12456" y2="4220"/>
                          <a14:foregroundMark x1="6762" y1="26422" x2="6762" y2="26422"/>
                          <a14:foregroundMark x1="10676" y1="35780" x2="10676" y2="35780"/>
                          <a14:foregroundMark x1="20996" y1="42752" x2="20996" y2="42752"/>
                          <a14:foregroundMark x1="4982" y1="32294" x2="4982" y2="32294"/>
                          <a14:foregroundMark x1="61566" y1="71743" x2="61566" y2="71743"/>
                          <a14:foregroundMark x1="23132" y1="88624" x2="23132" y2="88624"/>
                          <a14:foregroundMark x1="75801" y1="34312" x2="75801" y2="34312"/>
                          <a14:foregroundMark x1="87189" y1="44220" x2="87189" y2="44220"/>
                          <a14:foregroundMark x1="30605" y1="88991" x2="30605" y2="88991"/>
                          <a14:foregroundMark x1="16370" y1="95046" x2="16370" y2="95046"/>
                        </a14:backgroundRemoval>
                      </a14:imgEffect>
                    </a14:imgLayer>
                  </a14:imgProps>
                </a:ext>
                <a:ext uri="{28A0092B-C50C-407E-A947-70E740481C1C}">
                  <a14:useLocalDpi xmlns:a14="http://schemas.microsoft.com/office/drawing/2010/main"/>
                </a:ext>
              </a:extLst>
            </a:blip>
            <a:srcRect r="5109"/>
            <a:stretch/>
          </p:blipFill>
          <p:spPr>
            <a:xfrm>
              <a:off x="6189491" y="3005623"/>
              <a:ext cx="1458229" cy="2945139"/>
            </a:xfrm>
            <a:prstGeom prst="rect">
              <a:avLst/>
            </a:prstGeom>
          </p:spPr>
        </p:pic>
        <p:grpSp>
          <p:nvGrpSpPr>
            <p:cNvPr id="15" name="Group 14">
              <a:extLst>
                <a:ext uri="{FF2B5EF4-FFF2-40B4-BE49-F238E27FC236}">
                  <a16:creationId xmlns:a16="http://schemas.microsoft.com/office/drawing/2014/main" id="{F96322FE-7F08-4581-8E95-0979A74AAFD9}"/>
                </a:ext>
              </a:extLst>
            </p:cNvPr>
            <p:cNvGrpSpPr/>
            <p:nvPr/>
          </p:nvGrpSpPr>
          <p:grpSpPr>
            <a:xfrm>
              <a:off x="4566559" y="2701358"/>
              <a:ext cx="2730471" cy="3178218"/>
              <a:chOff x="4936525" y="2269847"/>
              <a:chExt cx="2039357" cy="2402284"/>
            </a:xfrm>
          </p:grpSpPr>
          <p:pic>
            <p:nvPicPr>
              <p:cNvPr id="16" name="Picture 15">
                <a:extLst>
                  <a:ext uri="{FF2B5EF4-FFF2-40B4-BE49-F238E27FC236}">
                    <a16:creationId xmlns:a16="http://schemas.microsoft.com/office/drawing/2014/main" id="{F470D0CB-2A89-5326-C066-163144D6B726}"/>
                  </a:ext>
                </a:extLst>
              </p:cNvPr>
              <p:cNvPicPr>
                <a:picLocks noChangeAspect="1"/>
              </p:cNvPicPr>
              <p:nvPr/>
            </p:nvPicPr>
            <p:blipFill>
              <a:blip r:embed="rId5">
                <a:alphaModFix amt="85000"/>
                <a:extLst>
                  <a:ext uri="{BEBA8EAE-BF5A-486C-A8C5-ECC9F3942E4B}">
                    <a14:imgProps xmlns:a14="http://schemas.microsoft.com/office/drawing/2010/main">
                      <a14:imgLayer r:embed="rId6">
                        <a14:imgEffect>
                          <a14:backgroundRemoval t="4983" b="97766" l="6897" r="96207">
                            <a14:foregroundMark x1="60345" y1="15120" x2="60345" y2="15120"/>
                            <a14:foregroundMark x1="35172" y1="29725" x2="35172" y2="29725"/>
                            <a14:foregroundMark x1="67241" y1="25601" x2="67241" y2="25601"/>
                            <a14:foregroundMark x1="81034" y1="45361" x2="81034" y2="45361"/>
                            <a14:foregroundMark x1="84138" y1="37285" x2="84138" y2="37285"/>
                            <a14:foregroundMark x1="87241" y1="94845" x2="87241" y2="94845"/>
                            <a14:foregroundMark x1="94138" y1="74055" x2="94138" y2="74055"/>
                            <a14:foregroundMark x1="90345" y1="53952" x2="90345" y2="53952"/>
                            <a14:foregroundMark x1="71034" y1="43814" x2="71034" y2="43814"/>
                            <a14:foregroundMark x1="88276" y1="40378" x2="88276" y2="40378"/>
                            <a14:foregroundMark x1="93103" y1="34192" x2="93103" y2="34192"/>
                            <a14:foregroundMark x1="70345" y1="36254" x2="70345" y2="36254"/>
                            <a14:foregroundMark x1="72069" y1="28694" x2="72069" y2="28694"/>
                            <a14:foregroundMark x1="89310" y1="26117" x2="89310" y2="26117"/>
                            <a14:foregroundMark x1="80345" y1="19588" x2="80345" y2="19588"/>
                            <a14:foregroundMark x1="85172" y1="9450" x2="85172" y2="9450"/>
                            <a14:foregroundMark x1="38276" y1="15120" x2="38276" y2="15120"/>
                            <a14:foregroundMark x1="25172" y1="26117" x2="25172" y2="26117"/>
                            <a14:foregroundMark x1="16207" y1="31271" x2="16207" y2="31271"/>
                            <a14:foregroundMark x1="18276" y1="29725" x2="18276" y2="29725"/>
                            <a14:foregroundMark x1="7241" y1="41753" x2="7241" y2="41753"/>
                            <a14:foregroundMark x1="19310" y1="33162" x2="19310" y2="33162"/>
                            <a14:foregroundMark x1="56207" y1="34192" x2="56207" y2="34192"/>
                            <a14:foregroundMark x1="74138" y1="36254" x2="74138" y2="36254"/>
                            <a14:foregroundMark x1="65172" y1="27663" x2="65172" y2="27663"/>
                            <a14:foregroundMark x1="78276" y1="27148" x2="78276" y2="27148"/>
                            <a14:foregroundMark x1="77241" y1="25601" x2="77241" y2="25601"/>
                            <a14:foregroundMark x1="58276" y1="25601" x2="58276" y2="25601"/>
                            <a14:foregroundMark x1="33103" y1="25086" x2="33103" y2="25086"/>
                            <a14:foregroundMark x1="36207" y1="22680" x2="36207" y2="22680"/>
                            <a14:foregroundMark x1="50000" y1="21649" x2="50000" y2="21649"/>
                            <a14:foregroundMark x1="72069" y1="24227" x2="72069" y2="24227"/>
                            <a14:foregroundMark x1="72069" y1="24227" x2="72069" y2="24227"/>
                            <a14:foregroundMark x1="91034" y1="23196" x2="91034" y2="23196"/>
                            <a14:foregroundMark x1="96207" y1="27148" x2="96207" y2="27148"/>
                            <a14:foregroundMark x1="93103" y1="20103" x2="93103" y2="20103"/>
                            <a14:foregroundMark x1="73103" y1="22680" x2="73103" y2="22680"/>
                            <a14:foregroundMark x1="64138" y1="18041" x2="64138" y2="18041"/>
                            <a14:foregroundMark x1="54138" y1="10481" x2="54138" y2="10481"/>
                            <a14:foregroundMark x1="75172" y1="15120" x2="75172" y2="15120"/>
                            <a14:foregroundMark x1="68276" y1="12543" x2="68276" y2="12543"/>
                            <a14:foregroundMark x1="68276" y1="10481" x2="68276" y2="10481"/>
                            <a14:foregroundMark x1="85172" y1="10481" x2="85172" y2="10481"/>
                            <a14:foregroundMark x1="90345" y1="18557" x2="90345" y2="18557"/>
                            <a14:foregroundMark x1="93103" y1="8076" x2="93103" y2="8076"/>
                            <a14:foregroundMark x1="79310" y1="25086" x2="79310" y2="25086"/>
                            <a14:foregroundMark x1="74138" y1="39347" x2="74138" y2="39347"/>
                            <a14:foregroundMark x1="83103" y1="4983" x2="83103" y2="4983"/>
                            <a14:foregroundMark x1="93103" y1="91237" x2="93103" y2="91237"/>
                            <a14:foregroundMark x1="78276" y1="93814" x2="78276" y2="93814"/>
                            <a14:foregroundMark x1="92069" y1="97766" x2="92069" y2="97766"/>
                          </a14:backgroundRemoval>
                        </a14:imgEffect>
                      </a14:imgLayer>
                    </a14:imgProps>
                  </a:ext>
                </a:extLst>
              </a:blip>
              <a:stretch>
                <a:fillRect/>
              </a:stretch>
            </p:blipFill>
            <p:spPr>
              <a:xfrm>
                <a:off x="4936525" y="2497867"/>
                <a:ext cx="1083396" cy="2174264"/>
              </a:xfrm>
              <a:prstGeom prst="rect">
                <a:avLst/>
              </a:prstGeom>
            </p:spPr>
          </p:pic>
          <p:sp>
            <p:nvSpPr>
              <p:cNvPr id="18" name="Rectangle 17">
                <a:extLst>
                  <a:ext uri="{FF2B5EF4-FFF2-40B4-BE49-F238E27FC236}">
                    <a16:creationId xmlns:a16="http://schemas.microsoft.com/office/drawing/2014/main" id="{2730F42A-A248-152B-3105-92EE22A43257}"/>
                  </a:ext>
                </a:extLst>
              </p:cNvPr>
              <p:cNvSpPr/>
              <p:nvPr/>
            </p:nvSpPr>
            <p:spPr>
              <a:xfrm>
                <a:off x="5141968" y="2269847"/>
                <a:ext cx="1833914" cy="1362605"/>
              </a:xfrm>
              <a:prstGeom prst="rect">
                <a:avLst/>
              </a:prstGeom>
              <a:noFill/>
            </p:spPr>
            <p:txBody>
              <a:bodyPr wrap="none" lIns="91440" tIns="45720" rIns="91440" bIns="45720">
                <a:prstTxWarp prst="textArchUp">
                  <a:avLst>
                    <a:gd name="adj" fmla="val 12210160"/>
                  </a:avLst>
                </a:prstTxWarp>
                <a:spAutoFit/>
              </a:bodyPr>
              <a:lstStyle/>
              <a:p>
                <a:pPr algn="ctr"/>
                <a:r>
                  <a:rPr lang="en-US" sz="1400" b="0" cap="none" spc="0">
                    <a:ln w="0"/>
                  </a:rPr>
                  <a:t>CLIMATE-RELATED RISKS </a:t>
                </a:r>
              </a:p>
              <a:p>
                <a:pPr algn="ctr"/>
                <a:r>
                  <a:rPr lang="en-US" sz="1400" b="0" cap="none" spc="0">
                    <a:ln w="0"/>
                  </a:rPr>
                  <a:t>AND OPPORTUNITIES</a:t>
                </a:r>
              </a:p>
            </p:txBody>
          </p:sp>
        </p:grpSp>
      </p:grpSp>
      <p:sp>
        <p:nvSpPr>
          <p:cNvPr id="23" name="Block Arc 22">
            <a:extLst>
              <a:ext uri="{FF2B5EF4-FFF2-40B4-BE49-F238E27FC236}">
                <a16:creationId xmlns:a16="http://schemas.microsoft.com/office/drawing/2014/main" id="{9A84506B-B143-1207-67B2-A8EFAEAFE0B2}"/>
              </a:ext>
            </a:extLst>
          </p:cNvPr>
          <p:cNvSpPr/>
          <p:nvPr/>
        </p:nvSpPr>
        <p:spPr>
          <a:xfrm rot="10800000">
            <a:off x="4046640" y="1959652"/>
            <a:ext cx="3790950" cy="3790950"/>
          </a:xfrm>
          <a:prstGeom prst="blockArc">
            <a:avLst>
              <a:gd name="adj1" fmla="val 7522203"/>
              <a:gd name="adj2" fmla="val 3187324"/>
              <a:gd name="adj3" fmla="val 0"/>
            </a:avLst>
          </a:prstGeom>
          <a:noFill/>
          <a:ln>
            <a:solidFill>
              <a:schemeClr val="tx1">
                <a:lumMod val="50000"/>
                <a:lumOff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5">
            <a:extLst>
              <a:ext uri="{FF2B5EF4-FFF2-40B4-BE49-F238E27FC236}">
                <a16:creationId xmlns:a16="http://schemas.microsoft.com/office/drawing/2014/main" id="{15051BF3-0EF2-9455-0D02-B0E599BD9B44}"/>
              </a:ext>
            </a:extLst>
          </p:cNvPr>
          <p:cNvPicPr>
            <a:picLocks noChangeAspect="1"/>
          </p:cNvPicPr>
          <p:nvPr/>
        </p:nvPicPr>
        <p:blipFill>
          <a:blip r:embed="rId7"/>
          <a:stretch>
            <a:fillRect/>
          </a:stretch>
        </p:blipFill>
        <p:spPr>
          <a:xfrm>
            <a:off x="10715419" y="0"/>
            <a:ext cx="1476581" cy="1524213"/>
          </a:xfrm>
          <a:prstGeom prst="rect">
            <a:avLst/>
          </a:prstGeom>
        </p:spPr>
      </p:pic>
    </p:spTree>
    <p:extLst>
      <p:ext uri="{BB962C8B-B14F-4D97-AF65-F5344CB8AC3E}">
        <p14:creationId xmlns:p14="http://schemas.microsoft.com/office/powerpoint/2010/main" val="240337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fade">
                                      <p:cBhvr>
                                        <p:cTn id="18"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6D061C-8432-A3EB-AC41-DD744E02DDC9}"/>
              </a:ext>
            </a:extLst>
          </p:cNvPr>
          <p:cNvSpPr>
            <a:spLocks noGrp="1"/>
          </p:cNvSpPr>
          <p:nvPr>
            <p:ph type="title"/>
          </p:nvPr>
        </p:nvSpPr>
        <p:spPr/>
        <p:txBody>
          <a:bodyPr/>
          <a:lstStyle/>
          <a:p>
            <a:r>
              <a:rPr lang="en-AU"/>
              <a:t>How do climate-related risks and opportunities come about?</a:t>
            </a:r>
          </a:p>
        </p:txBody>
      </p:sp>
      <p:sp>
        <p:nvSpPr>
          <p:cNvPr id="2" name="Content Placeholder 1">
            <a:extLst>
              <a:ext uri="{FF2B5EF4-FFF2-40B4-BE49-F238E27FC236}">
                <a16:creationId xmlns:a16="http://schemas.microsoft.com/office/drawing/2014/main" id="{6EE10456-D983-DB34-A099-882A6DA6F3B0}"/>
              </a:ext>
            </a:extLst>
          </p:cNvPr>
          <p:cNvSpPr>
            <a:spLocks noGrp="1"/>
          </p:cNvSpPr>
          <p:nvPr>
            <p:ph idx="4294967295"/>
          </p:nvPr>
        </p:nvSpPr>
        <p:spPr>
          <a:xfrm>
            <a:off x="360000" y="1607126"/>
            <a:ext cx="4333875" cy="4351338"/>
          </a:xfrm>
        </p:spPr>
        <p:txBody>
          <a:bodyPr>
            <a:normAutofit/>
          </a:bodyPr>
          <a:lstStyle/>
          <a:p>
            <a:r>
              <a:rPr lang="en-AU" sz="2400" noProof="0" dirty="0">
                <a:solidFill>
                  <a:schemeClr val="tx2">
                    <a:lumMod val="10000"/>
                  </a:schemeClr>
                </a:solidFill>
              </a:rPr>
              <a:t>Climatic driver: natural or human-induced events or trends that may have an impact (beneficial or adverse) on an element of society or ecosystems.</a:t>
            </a:r>
          </a:p>
          <a:p>
            <a:endParaRPr lang="en-AU" sz="2400" noProof="0" dirty="0">
              <a:solidFill>
                <a:schemeClr val="tx2">
                  <a:lumMod val="10000"/>
                </a:schemeClr>
              </a:solidFill>
            </a:endParaRPr>
          </a:p>
          <a:p>
            <a:r>
              <a:rPr lang="en-AU" sz="2400" b="1" dirty="0">
                <a:solidFill>
                  <a:schemeClr val="tx2">
                    <a:lumMod val="10000"/>
                  </a:schemeClr>
                </a:solidFill>
              </a:rPr>
              <a:t>Climatic drivers are the events or trends that facilitate a risk or opportunity occurring.</a:t>
            </a:r>
            <a:endParaRPr lang="en-AU" sz="2400" noProof="0" dirty="0">
              <a:solidFill>
                <a:schemeClr val="tx2">
                  <a:lumMod val="10000"/>
                </a:schemeClr>
              </a:solidFill>
            </a:endParaRPr>
          </a:p>
          <a:p>
            <a:endParaRPr lang="en-AU" sz="2400" dirty="0"/>
          </a:p>
        </p:txBody>
      </p:sp>
      <p:graphicFrame>
        <p:nvGraphicFramePr>
          <p:cNvPr id="4" name="Diagram 3">
            <a:extLst>
              <a:ext uri="{FF2B5EF4-FFF2-40B4-BE49-F238E27FC236}">
                <a16:creationId xmlns:a16="http://schemas.microsoft.com/office/drawing/2014/main" id="{61C9E035-5497-5485-C380-DD2ACD60CF1F}"/>
              </a:ext>
            </a:extLst>
          </p:cNvPr>
          <p:cNvGraphicFramePr/>
          <p:nvPr>
            <p:extLst>
              <p:ext uri="{D42A27DB-BD31-4B8C-83A1-F6EECF244321}">
                <p14:modId xmlns:p14="http://schemas.microsoft.com/office/powerpoint/2010/main" val="4083257995"/>
              </p:ext>
            </p:extLst>
          </p:nvPr>
        </p:nvGraphicFramePr>
        <p:xfrm>
          <a:off x="4811486" y="1331496"/>
          <a:ext cx="7263769" cy="149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0EFAF00F-E4B6-B5E7-D37A-A14C9B9E62A4}"/>
              </a:ext>
            </a:extLst>
          </p:cNvPr>
          <p:cNvGraphicFramePr/>
          <p:nvPr>
            <p:extLst>
              <p:ext uri="{D42A27DB-BD31-4B8C-83A1-F6EECF244321}">
                <p14:modId xmlns:p14="http://schemas.microsoft.com/office/powerpoint/2010/main" val="2279265024"/>
              </p:ext>
            </p:extLst>
          </p:nvPr>
        </p:nvGraphicFramePr>
        <p:xfrm>
          <a:off x="4811484" y="3034543"/>
          <a:ext cx="7263769" cy="14965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6" name="Diagram 5">
            <a:extLst>
              <a:ext uri="{FF2B5EF4-FFF2-40B4-BE49-F238E27FC236}">
                <a16:creationId xmlns:a16="http://schemas.microsoft.com/office/drawing/2014/main" id="{FA578823-C5C8-77EE-0B91-28EBDAB2E5ED}"/>
              </a:ext>
            </a:extLst>
          </p:cNvPr>
          <p:cNvGraphicFramePr/>
          <p:nvPr>
            <p:extLst>
              <p:ext uri="{D42A27DB-BD31-4B8C-83A1-F6EECF244321}">
                <p14:modId xmlns:p14="http://schemas.microsoft.com/office/powerpoint/2010/main" val="1345821192"/>
              </p:ext>
            </p:extLst>
          </p:nvPr>
        </p:nvGraphicFramePr>
        <p:xfrm>
          <a:off x="4811485" y="4737590"/>
          <a:ext cx="7263769" cy="149650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7" name="Picture 6">
            <a:extLst>
              <a:ext uri="{FF2B5EF4-FFF2-40B4-BE49-F238E27FC236}">
                <a16:creationId xmlns:a16="http://schemas.microsoft.com/office/drawing/2014/main" id="{4E025BAB-4B0E-34E1-BB90-A07358DD2DC5}"/>
              </a:ext>
            </a:extLst>
          </p:cNvPr>
          <p:cNvPicPr>
            <a:picLocks noChangeAspect="1"/>
          </p:cNvPicPr>
          <p:nvPr/>
        </p:nvPicPr>
        <p:blipFill>
          <a:blip r:embed="rId18"/>
          <a:stretch>
            <a:fillRect/>
          </a:stretch>
        </p:blipFill>
        <p:spPr>
          <a:xfrm>
            <a:off x="10715419" y="-18106"/>
            <a:ext cx="1476581" cy="1524213"/>
          </a:xfrm>
          <a:prstGeom prst="rect">
            <a:avLst/>
          </a:prstGeom>
        </p:spPr>
      </p:pic>
    </p:spTree>
    <p:extLst>
      <p:ext uri="{BB962C8B-B14F-4D97-AF65-F5344CB8AC3E}">
        <p14:creationId xmlns:p14="http://schemas.microsoft.com/office/powerpoint/2010/main" val="1514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6D061C-8432-A3EB-AC41-DD744E02DDC9}"/>
              </a:ext>
            </a:extLst>
          </p:cNvPr>
          <p:cNvSpPr>
            <a:spLocks noGrp="1"/>
          </p:cNvSpPr>
          <p:nvPr>
            <p:ph type="title"/>
          </p:nvPr>
        </p:nvSpPr>
        <p:spPr/>
        <p:txBody>
          <a:bodyPr/>
          <a:lstStyle/>
          <a:p>
            <a:r>
              <a:rPr lang="en-AU" dirty="0"/>
              <a:t>Examples of transition risks and opportunities</a:t>
            </a:r>
          </a:p>
        </p:txBody>
      </p:sp>
      <p:graphicFrame>
        <p:nvGraphicFramePr>
          <p:cNvPr id="6" name="Diagram 5">
            <a:extLst>
              <a:ext uri="{FF2B5EF4-FFF2-40B4-BE49-F238E27FC236}">
                <a16:creationId xmlns:a16="http://schemas.microsoft.com/office/drawing/2014/main" id="{FA578823-C5C8-77EE-0B91-28EBDAB2E5ED}"/>
              </a:ext>
            </a:extLst>
          </p:cNvPr>
          <p:cNvGraphicFramePr/>
          <p:nvPr>
            <p:extLst>
              <p:ext uri="{D42A27DB-BD31-4B8C-83A1-F6EECF244321}">
                <p14:modId xmlns:p14="http://schemas.microsoft.com/office/powerpoint/2010/main" val="2187626712"/>
              </p:ext>
            </p:extLst>
          </p:nvPr>
        </p:nvGraphicFramePr>
        <p:xfrm>
          <a:off x="263525" y="3752482"/>
          <a:ext cx="8556625" cy="20096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Diagram 8">
            <a:extLst>
              <a:ext uri="{FF2B5EF4-FFF2-40B4-BE49-F238E27FC236}">
                <a16:creationId xmlns:a16="http://schemas.microsoft.com/office/drawing/2014/main" id="{073BDFFD-D38A-506A-0D36-054C71191169}"/>
              </a:ext>
            </a:extLst>
          </p:cNvPr>
          <p:cNvGraphicFramePr/>
          <p:nvPr>
            <p:extLst>
              <p:ext uri="{D42A27DB-BD31-4B8C-83A1-F6EECF244321}">
                <p14:modId xmlns:p14="http://schemas.microsoft.com/office/powerpoint/2010/main" val="2235585376"/>
              </p:ext>
            </p:extLst>
          </p:nvPr>
        </p:nvGraphicFramePr>
        <p:xfrm>
          <a:off x="263525" y="1275183"/>
          <a:ext cx="8556625" cy="2196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Rectangle: Rounded Corners 9">
            <a:extLst>
              <a:ext uri="{FF2B5EF4-FFF2-40B4-BE49-F238E27FC236}">
                <a16:creationId xmlns:a16="http://schemas.microsoft.com/office/drawing/2014/main" id="{51EA8175-F791-D762-C7C9-BC1EED41B6DE}"/>
              </a:ext>
            </a:extLst>
          </p:cNvPr>
          <p:cNvSpPr/>
          <p:nvPr/>
        </p:nvSpPr>
        <p:spPr>
          <a:xfrm>
            <a:off x="9182100" y="1603116"/>
            <a:ext cx="2746375" cy="1524000"/>
          </a:xfrm>
          <a:prstGeom prst="roundRect">
            <a:avLst/>
          </a:prstGeom>
          <a:noFill/>
          <a:ln w="9525" cap="flat" cmpd="sng" algn="ctr">
            <a:solidFill>
              <a:srgbClr val="4472C4"/>
            </a:solidFill>
            <a:prstDash val="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lIns="91440" tIns="45720" rIns="91440" bIns="45720" rtlCol="0" anchor="ctr"/>
          <a:lstStyle/>
          <a:p>
            <a:pPr algn="ctr"/>
            <a:r>
              <a:rPr lang="en-AU" sz="2000" b="1" dirty="0">
                <a:solidFill>
                  <a:schemeClr val="accent3">
                    <a:lumMod val="60000"/>
                    <a:lumOff val="40000"/>
                  </a:schemeClr>
                </a:solidFill>
              </a:rPr>
              <a:t>Conduct climate maturity assessment and climate reporting gap analysis</a:t>
            </a:r>
          </a:p>
        </p:txBody>
      </p:sp>
      <p:sp>
        <p:nvSpPr>
          <p:cNvPr id="11" name="Rectangle: Rounded Corners 10">
            <a:extLst>
              <a:ext uri="{FF2B5EF4-FFF2-40B4-BE49-F238E27FC236}">
                <a16:creationId xmlns:a16="http://schemas.microsoft.com/office/drawing/2014/main" id="{DDDB669C-0451-8D6F-76F9-DEC139D2DD6E}"/>
              </a:ext>
            </a:extLst>
          </p:cNvPr>
          <p:cNvSpPr/>
          <p:nvPr/>
        </p:nvSpPr>
        <p:spPr>
          <a:xfrm>
            <a:off x="9182100" y="3995326"/>
            <a:ext cx="2746375" cy="1524000"/>
          </a:xfrm>
          <a:prstGeom prst="roundRect">
            <a:avLst/>
          </a:prstGeom>
          <a:noFill/>
          <a:ln w="9525" cap="flat" cmpd="sng" algn="ctr">
            <a:solidFill>
              <a:srgbClr val="4472C4"/>
            </a:solidFill>
            <a:prstDash val="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lIns="91440" tIns="45720" rIns="91440" bIns="45720" rtlCol="0" anchor="ctr"/>
          <a:lstStyle/>
          <a:p>
            <a:pPr algn="ctr"/>
            <a:r>
              <a:rPr lang="en-AU" sz="2000" b="1" dirty="0">
                <a:solidFill>
                  <a:schemeClr val="accent3">
                    <a:lumMod val="60000"/>
                    <a:lumOff val="40000"/>
                  </a:schemeClr>
                </a:solidFill>
              </a:rPr>
              <a:t>Conduct energy audit to understand consumption patterns for optimal storage capacity</a:t>
            </a:r>
          </a:p>
        </p:txBody>
      </p:sp>
      <p:pic>
        <p:nvPicPr>
          <p:cNvPr id="2" name="Picture 1">
            <a:extLst>
              <a:ext uri="{FF2B5EF4-FFF2-40B4-BE49-F238E27FC236}">
                <a16:creationId xmlns:a16="http://schemas.microsoft.com/office/drawing/2014/main" id="{9FBDC0E7-52D6-1CB3-E838-5F165389F2CD}"/>
              </a:ext>
            </a:extLst>
          </p:cNvPr>
          <p:cNvPicPr>
            <a:picLocks noChangeAspect="1"/>
          </p:cNvPicPr>
          <p:nvPr/>
        </p:nvPicPr>
        <p:blipFill>
          <a:blip r:embed="rId13"/>
          <a:stretch>
            <a:fillRect/>
          </a:stretch>
        </p:blipFill>
        <p:spPr>
          <a:xfrm>
            <a:off x="10715419" y="0"/>
            <a:ext cx="1476581" cy="1524213"/>
          </a:xfrm>
          <a:prstGeom prst="rect">
            <a:avLst/>
          </a:prstGeom>
        </p:spPr>
      </p:pic>
    </p:spTree>
    <p:extLst>
      <p:ext uri="{BB962C8B-B14F-4D97-AF65-F5344CB8AC3E}">
        <p14:creationId xmlns:p14="http://schemas.microsoft.com/office/powerpoint/2010/main" val="10459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9" grpId="0">
        <p:bldAsOne/>
      </p:bldGraphic>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158B85-A17E-9F8E-F2FA-0EF9DC4372F7}"/>
              </a:ext>
            </a:extLst>
          </p:cNvPr>
          <p:cNvSpPr>
            <a:spLocks noGrp="1"/>
          </p:cNvSpPr>
          <p:nvPr>
            <p:ph type="title"/>
          </p:nvPr>
        </p:nvSpPr>
        <p:spPr/>
        <p:txBody>
          <a:bodyPr/>
          <a:lstStyle/>
          <a:p>
            <a:r>
              <a:rPr lang="en-AU"/>
              <a:t>Agenda</a:t>
            </a:r>
          </a:p>
        </p:txBody>
      </p:sp>
      <p:sp>
        <p:nvSpPr>
          <p:cNvPr id="6" name="Rectangle: Rounded Corners 5">
            <a:extLst>
              <a:ext uri="{FF2B5EF4-FFF2-40B4-BE49-F238E27FC236}">
                <a16:creationId xmlns:a16="http://schemas.microsoft.com/office/drawing/2014/main" id="{2FBB19B7-768B-C5CF-B162-F1A992A8A814}"/>
              </a:ext>
            </a:extLst>
          </p:cNvPr>
          <p:cNvSpPr/>
          <p:nvPr/>
        </p:nvSpPr>
        <p:spPr>
          <a:xfrm>
            <a:off x="476250" y="2152650"/>
            <a:ext cx="3524250" cy="28575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AU" sz="3200"/>
              <a:t>Warm up </a:t>
            </a:r>
            <a:br>
              <a:rPr lang="en-AU" sz="3200"/>
            </a:br>
            <a:r>
              <a:rPr lang="en-AU" sz="3200"/>
              <a:t>activity</a:t>
            </a:r>
          </a:p>
        </p:txBody>
      </p:sp>
      <p:sp>
        <p:nvSpPr>
          <p:cNvPr id="7" name="Rectangle: Rounded Corners 6">
            <a:extLst>
              <a:ext uri="{FF2B5EF4-FFF2-40B4-BE49-F238E27FC236}">
                <a16:creationId xmlns:a16="http://schemas.microsoft.com/office/drawing/2014/main" id="{115528C3-B92F-C8E5-AA6C-A9BABA2CD3CE}"/>
              </a:ext>
            </a:extLst>
          </p:cNvPr>
          <p:cNvSpPr/>
          <p:nvPr/>
        </p:nvSpPr>
        <p:spPr>
          <a:xfrm>
            <a:off x="4391025" y="2152650"/>
            <a:ext cx="3524250" cy="28575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AU" sz="3200"/>
              <a:t>Transition risk and opportunity activities</a:t>
            </a:r>
          </a:p>
        </p:txBody>
      </p:sp>
      <p:sp>
        <p:nvSpPr>
          <p:cNvPr id="8" name="Rectangle: Rounded Corners 7">
            <a:extLst>
              <a:ext uri="{FF2B5EF4-FFF2-40B4-BE49-F238E27FC236}">
                <a16:creationId xmlns:a16="http://schemas.microsoft.com/office/drawing/2014/main" id="{781832E8-2DFD-5084-A251-2BDB200CEB41}"/>
              </a:ext>
            </a:extLst>
          </p:cNvPr>
          <p:cNvSpPr/>
          <p:nvPr/>
        </p:nvSpPr>
        <p:spPr>
          <a:xfrm>
            <a:off x="8305800" y="2152650"/>
            <a:ext cx="3524250" cy="2857500"/>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AU" sz="3200"/>
              <a:t>Wrap up</a:t>
            </a:r>
          </a:p>
        </p:txBody>
      </p:sp>
      <p:pic>
        <p:nvPicPr>
          <p:cNvPr id="2" name="Picture 1">
            <a:extLst>
              <a:ext uri="{FF2B5EF4-FFF2-40B4-BE49-F238E27FC236}">
                <a16:creationId xmlns:a16="http://schemas.microsoft.com/office/drawing/2014/main" id="{E5A30AA5-9C2B-EE6A-C2B5-E539993660DE}"/>
              </a:ext>
            </a:extLst>
          </p:cNvPr>
          <p:cNvPicPr>
            <a:picLocks noChangeAspect="1"/>
          </p:cNvPicPr>
          <p:nvPr/>
        </p:nvPicPr>
        <p:blipFill>
          <a:blip r:embed="rId3"/>
          <a:stretch>
            <a:fillRect/>
          </a:stretch>
        </p:blipFill>
        <p:spPr>
          <a:xfrm>
            <a:off x="10715419" y="0"/>
            <a:ext cx="1476581" cy="1524213"/>
          </a:xfrm>
          <a:prstGeom prst="rect">
            <a:avLst/>
          </a:prstGeom>
        </p:spPr>
      </p:pic>
    </p:spTree>
    <p:extLst>
      <p:ext uri="{BB962C8B-B14F-4D97-AF65-F5344CB8AC3E}">
        <p14:creationId xmlns:p14="http://schemas.microsoft.com/office/powerpoint/2010/main" val="3990885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5A84161-C4C4-641A-62A4-E3D876F5A860}"/>
              </a:ext>
            </a:extLst>
          </p:cNvPr>
          <p:cNvSpPr>
            <a:spLocks noGrp="1"/>
          </p:cNvSpPr>
          <p:nvPr>
            <p:ph type="body" sz="quarter" idx="15"/>
          </p:nvPr>
        </p:nvSpPr>
        <p:spPr/>
        <p:txBody>
          <a:bodyPr/>
          <a:lstStyle/>
          <a:p>
            <a:endParaRPr lang="en-AU"/>
          </a:p>
        </p:txBody>
      </p:sp>
      <p:sp>
        <p:nvSpPr>
          <p:cNvPr id="2" name="Title 1">
            <a:extLst>
              <a:ext uri="{FF2B5EF4-FFF2-40B4-BE49-F238E27FC236}">
                <a16:creationId xmlns:a16="http://schemas.microsoft.com/office/drawing/2014/main" id="{4D25B08F-DF3E-C8E3-FF07-286DF8D41007}"/>
              </a:ext>
            </a:extLst>
          </p:cNvPr>
          <p:cNvSpPr>
            <a:spLocks noGrp="1"/>
          </p:cNvSpPr>
          <p:nvPr>
            <p:ph type="title"/>
          </p:nvPr>
        </p:nvSpPr>
        <p:spPr/>
        <p:txBody>
          <a:bodyPr>
            <a:normAutofit/>
          </a:bodyPr>
          <a:lstStyle/>
          <a:p>
            <a:r>
              <a:rPr lang="en-AU" dirty="0"/>
              <a:t>Warm up activity</a:t>
            </a:r>
          </a:p>
        </p:txBody>
      </p:sp>
      <p:sp>
        <p:nvSpPr>
          <p:cNvPr id="4" name="Text Placeholder 3">
            <a:extLst>
              <a:ext uri="{FF2B5EF4-FFF2-40B4-BE49-F238E27FC236}">
                <a16:creationId xmlns:a16="http://schemas.microsoft.com/office/drawing/2014/main" id="{2A526F2C-B0C4-D2E0-1C38-EEEDF1D6FDB5}"/>
              </a:ext>
            </a:extLst>
          </p:cNvPr>
          <p:cNvSpPr>
            <a:spLocks noGrp="1"/>
          </p:cNvSpPr>
          <p:nvPr>
            <p:ph type="body" sz="quarter" idx="12"/>
          </p:nvPr>
        </p:nvSpPr>
        <p:spPr/>
        <p:txBody>
          <a:bodyPr/>
          <a:lstStyle/>
          <a:p>
            <a:endParaRPr lang="en-AU" dirty="0"/>
          </a:p>
        </p:txBody>
      </p:sp>
      <p:sp>
        <p:nvSpPr>
          <p:cNvPr id="3" name="Text Placeholder 2">
            <a:extLst>
              <a:ext uri="{FF2B5EF4-FFF2-40B4-BE49-F238E27FC236}">
                <a16:creationId xmlns:a16="http://schemas.microsoft.com/office/drawing/2014/main" id="{B4C0EC77-2730-4F6F-EB18-4C40599780A6}"/>
              </a:ext>
            </a:extLst>
          </p:cNvPr>
          <p:cNvSpPr>
            <a:spLocks noGrp="1"/>
          </p:cNvSpPr>
          <p:nvPr>
            <p:ph type="body" sz="quarter" idx="11"/>
          </p:nvPr>
        </p:nvSpPr>
        <p:spPr/>
        <p:txBody>
          <a:bodyPr/>
          <a:lstStyle/>
          <a:p>
            <a:r>
              <a:rPr lang="en-AU" dirty="0"/>
              <a:t>4</a:t>
            </a:r>
          </a:p>
        </p:txBody>
      </p:sp>
    </p:spTree>
    <p:extLst>
      <p:ext uri="{BB962C8B-B14F-4D97-AF65-F5344CB8AC3E}">
        <p14:creationId xmlns:p14="http://schemas.microsoft.com/office/powerpoint/2010/main" val="2794350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3A51C-8B44-7568-A337-2364C956D4A1}"/>
              </a:ext>
            </a:extLst>
          </p:cNvPr>
          <p:cNvSpPr>
            <a:spLocks noGrp="1"/>
          </p:cNvSpPr>
          <p:nvPr>
            <p:ph type="title"/>
          </p:nvPr>
        </p:nvSpPr>
        <p:spPr/>
        <p:txBody>
          <a:bodyPr>
            <a:normAutofit/>
          </a:bodyPr>
          <a:lstStyle/>
          <a:p>
            <a:r>
              <a:rPr lang="en-AU" dirty="0"/>
              <a:t>Menti activity </a:t>
            </a:r>
          </a:p>
        </p:txBody>
      </p:sp>
      <p:sp>
        <p:nvSpPr>
          <p:cNvPr id="5" name="Text Placeholder 5">
            <a:extLst>
              <a:ext uri="{FF2B5EF4-FFF2-40B4-BE49-F238E27FC236}">
                <a16:creationId xmlns:a16="http://schemas.microsoft.com/office/drawing/2014/main" id="{AFEC7777-8010-D3FC-CE24-A7005C1D9314}"/>
              </a:ext>
            </a:extLst>
          </p:cNvPr>
          <p:cNvSpPr>
            <a:spLocks noGrp="1"/>
          </p:cNvSpPr>
          <p:nvPr/>
        </p:nvSpPr>
        <p:spPr>
          <a:xfrm>
            <a:off x="5759777" y="1551898"/>
            <a:ext cx="5994608" cy="5306102"/>
          </a:xfrm>
          <a:prstGeom prst="rect">
            <a:avLst/>
          </a:prstGeom>
        </p:spPr>
        <p:txBody>
          <a:bodyPr vert="horz" lIns="91440" tIns="45720" rIns="91440" bIns="45720" rtlCol="0">
            <a:normAutofit/>
          </a:bodyPr>
          <a:lstStyle>
            <a:defPPr marR="0" lvl="0" algn="l" rtl="0">
              <a:lnSpc>
                <a:spcPct val="100000"/>
              </a:lnSpc>
              <a:spcBef>
                <a:spcPts val="0"/>
              </a:spcBef>
              <a:spcAft>
                <a:spcPts val="0"/>
              </a:spcAft>
            </a:defPPr>
            <a:lvl1pPr marL="171450" marR="0" lvl="0" indent="-171450" algn="l" defTabSz="914400" rtl="0" eaLnBrk="1" fontAlgn="auto" latinLnBrk="0" hangingPunct="1">
              <a:lnSpc>
                <a:spcPct val="100000"/>
              </a:lnSpc>
              <a:spcBef>
                <a:spcPts val="600"/>
              </a:spcBef>
              <a:spcAft>
                <a:spcPts val="0"/>
              </a:spcAft>
              <a:buClr>
                <a:schemeClr val="bg2"/>
              </a:buClr>
              <a:buSzTx/>
              <a:buFont typeface="Arial" panose="020B0604020202020204" pitchFamily="34" charset="0"/>
              <a:buChar char="•"/>
              <a:tabLst/>
              <a:defRPr lang="en-US" sz="1600" b="0" i="0" u="none" strike="noStrike" cap="none" dirty="0">
                <a:solidFill>
                  <a:srgbClr val="031E2F"/>
                </a:solidFill>
                <a:latin typeface="+mn-lt"/>
                <a:ea typeface="Rubik"/>
                <a:cs typeface="Rubik"/>
                <a:sym typeface="Arial"/>
              </a:defRPr>
            </a:lvl1pPr>
            <a:lvl2pPr marL="357188" marR="0" lvl="1" indent="-174625" algn="l" rtl="0" eaLnBrk="1" hangingPunct="1">
              <a:lnSpc>
                <a:spcPct val="100000"/>
              </a:lnSpc>
              <a:spcBef>
                <a:spcPts val="600"/>
              </a:spcBef>
              <a:spcAft>
                <a:spcPts val="0"/>
              </a:spcAft>
              <a:buClr>
                <a:schemeClr val="bg2"/>
              </a:buClr>
              <a:buSzPct val="70000"/>
              <a:buFont typeface="Courier New" panose="02070309020205020404" pitchFamily="49" charset="0"/>
              <a:buChar char="o"/>
              <a:defRPr lang="en-US" sz="1600" b="0" i="0" u="none" strike="noStrike" cap="none" dirty="0">
                <a:solidFill>
                  <a:srgbClr val="031E2F"/>
                </a:solidFill>
                <a:latin typeface="+mn-lt"/>
                <a:ea typeface="Rubik"/>
                <a:cs typeface="Rubik"/>
                <a:sym typeface="Arial"/>
              </a:defRPr>
            </a:lvl2pPr>
            <a:lvl3pPr marR="0" lvl="2"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mn-lt"/>
                <a:ea typeface="Arial"/>
                <a:cs typeface="Arial"/>
                <a:sym typeface="Arial"/>
              </a:defRPr>
            </a:lvl3pPr>
            <a:lvl4pPr marR="0" lvl="3"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Arial"/>
                <a:ea typeface="Arial"/>
                <a:cs typeface="Arial"/>
                <a:sym typeface="Arial"/>
              </a:defRPr>
            </a:lvl4pPr>
            <a:lvl5pPr marR="0" lvl="4" algn="l" rtl="0" eaLnBrk="1" hangingPunct="1">
              <a:lnSpc>
                <a:spcPct val="100000"/>
              </a:lnSpc>
              <a:spcBef>
                <a:spcPts val="600"/>
              </a:spcBef>
              <a:spcAft>
                <a:spcPts val="600"/>
              </a:spcAft>
              <a:buClr>
                <a:srgbClr val="000000"/>
              </a:buClr>
              <a:buFont typeface="Arial"/>
              <a:defRPr sz="16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gn="ctr">
              <a:buNone/>
            </a:pPr>
            <a:r>
              <a:rPr lang="en-AU" sz="2000" noProof="0" dirty="0"/>
              <a:t>Scan the QR code or go to the website </a:t>
            </a:r>
            <a:r>
              <a:rPr lang="en-AU" sz="2000" b="1" noProof="0" dirty="0"/>
              <a:t>menti.com </a:t>
            </a:r>
            <a:r>
              <a:rPr lang="en-AU" sz="2000" noProof="0" dirty="0"/>
              <a:t>and enter the 8-digit code to answer the questions.</a:t>
            </a:r>
          </a:p>
          <a:p>
            <a:endParaRPr lang="en-AU" noProof="0" dirty="0"/>
          </a:p>
        </p:txBody>
      </p:sp>
      <p:sp>
        <p:nvSpPr>
          <p:cNvPr id="7" name="TextBox 6">
            <a:extLst>
              <a:ext uri="{FF2B5EF4-FFF2-40B4-BE49-F238E27FC236}">
                <a16:creationId xmlns:a16="http://schemas.microsoft.com/office/drawing/2014/main" id="{7E0802D0-11A8-8044-CE7E-144D71264A92}"/>
              </a:ext>
            </a:extLst>
          </p:cNvPr>
          <p:cNvSpPr txBox="1"/>
          <p:nvPr/>
        </p:nvSpPr>
        <p:spPr>
          <a:xfrm>
            <a:off x="6711261" y="5866830"/>
            <a:ext cx="6094428" cy="400110"/>
          </a:xfrm>
          <a:prstGeom prst="rect">
            <a:avLst/>
          </a:prstGeom>
          <a:noFill/>
        </p:spPr>
        <p:txBody>
          <a:bodyPr wrap="square">
            <a:spAutoFit/>
          </a:bodyPr>
          <a:lstStyle/>
          <a:p>
            <a:r>
              <a:rPr lang="en-AU" sz="2000" b="1" i="0" u="none" strike="noStrike" dirty="0">
                <a:solidFill>
                  <a:srgbClr val="000000"/>
                </a:solidFill>
                <a:effectLst/>
                <a:highlight>
                  <a:srgbClr val="FFFFFF"/>
                </a:highlight>
                <a:latin typeface="MentiText"/>
              </a:rPr>
              <a:t>Join at menti.com | use code </a:t>
            </a:r>
            <a:r>
              <a:rPr lang="en-AU" sz="2000" b="1" i="0" dirty="0">
                <a:effectLst/>
                <a:latin typeface="MentiText"/>
              </a:rPr>
              <a:t>XXXXX</a:t>
            </a:r>
            <a:endParaRPr lang="en-AU" sz="2000" dirty="0"/>
          </a:p>
        </p:txBody>
      </p:sp>
      <p:sp>
        <p:nvSpPr>
          <p:cNvPr id="8" name="TextBox 7">
            <a:extLst>
              <a:ext uri="{FF2B5EF4-FFF2-40B4-BE49-F238E27FC236}">
                <a16:creationId xmlns:a16="http://schemas.microsoft.com/office/drawing/2014/main" id="{DD7BB883-F318-8723-F779-611CE979A032}"/>
              </a:ext>
            </a:extLst>
          </p:cNvPr>
          <p:cNvSpPr txBox="1"/>
          <p:nvPr/>
        </p:nvSpPr>
        <p:spPr>
          <a:xfrm>
            <a:off x="707599" y="2347274"/>
            <a:ext cx="5052178" cy="2985433"/>
          </a:xfrm>
          <a:prstGeom prst="rect">
            <a:avLst/>
          </a:prstGeom>
          <a:noFill/>
        </p:spPr>
        <p:txBody>
          <a:bodyPr wrap="square" rtlCol="0">
            <a:spAutoFit/>
          </a:bodyPr>
          <a:lstStyle/>
          <a:p>
            <a:pPr marL="342900" indent="-342900">
              <a:spcAft>
                <a:spcPts val="1200"/>
              </a:spcAft>
              <a:buAutoNum type="arabicPeriod"/>
            </a:pPr>
            <a:r>
              <a:rPr lang="en-AU" sz="2400" dirty="0"/>
              <a:t>Select the sector you work in.</a:t>
            </a:r>
          </a:p>
          <a:p>
            <a:pPr marL="342900" indent="-342900">
              <a:spcAft>
                <a:spcPts val="1200"/>
              </a:spcAft>
              <a:buAutoNum type="arabicPeriod"/>
            </a:pPr>
            <a:r>
              <a:rPr lang="en-AU" sz="2400" dirty="0"/>
              <a:t>What words come to mind as synonyms for ‘climate transition’?</a:t>
            </a:r>
          </a:p>
          <a:p>
            <a:pPr marL="342900" indent="-342900">
              <a:buAutoNum type="arabicPeriod"/>
            </a:pPr>
            <a:r>
              <a:rPr lang="en-AU" sz="2400" dirty="0"/>
              <a:t>What events, trends or other changes associated with the climate transition are keeping you up at night?</a:t>
            </a:r>
          </a:p>
        </p:txBody>
      </p:sp>
      <p:pic>
        <p:nvPicPr>
          <p:cNvPr id="6" name="Picture 5">
            <a:extLst>
              <a:ext uri="{FF2B5EF4-FFF2-40B4-BE49-F238E27FC236}">
                <a16:creationId xmlns:a16="http://schemas.microsoft.com/office/drawing/2014/main" id="{75F8704F-F549-B656-9D3A-FBD62CF4E4D7}"/>
              </a:ext>
            </a:extLst>
          </p:cNvPr>
          <p:cNvPicPr>
            <a:picLocks noChangeAspect="1"/>
          </p:cNvPicPr>
          <p:nvPr/>
        </p:nvPicPr>
        <p:blipFill>
          <a:blip r:embed="rId3"/>
          <a:stretch>
            <a:fillRect/>
          </a:stretch>
        </p:blipFill>
        <p:spPr>
          <a:xfrm>
            <a:off x="10715419" y="0"/>
            <a:ext cx="1476581" cy="1524213"/>
          </a:xfrm>
          <a:prstGeom prst="rect">
            <a:avLst/>
          </a:prstGeom>
        </p:spPr>
      </p:pic>
    </p:spTree>
    <p:extLst>
      <p:ext uri="{BB962C8B-B14F-4D97-AF65-F5344CB8AC3E}">
        <p14:creationId xmlns:p14="http://schemas.microsoft.com/office/powerpoint/2010/main" val="1325732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969C2E2-42EB-1028-CF8E-80AAA6992DD9}"/>
              </a:ext>
            </a:extLst>
          </p:cNvPr>
          <p:cNvSpPr>
            <a:spLocks noGrp="1"/>
          </p:cNvSpPr>
          <p:nvPr>
            <p:ph type="body" sz="quarter" idx="15"/>
          </p:nvPr>
        </p:nvSpPr>
        <p:spPr/>
        <p:txBody>
          <a:bodyPr/>
          <a:lstStyle/>
          <a:p>
            <a:endParaRPr lang="en-AU"/>
          </a:p>
        </p:txBody>
      </p:sp>
      <p:sp>
        <p:nvSpPr>
          <p:cNvPr id="2" name="Title 1">
            <a:extLst>
              <a:ext uri="{FF2B5EF4-FFF2-40B4-BE49-F238E27FC236}">
                <a16:creationId xmlns:a16="http://schemas.microsoft.com/office/drawing/2014/main" id="{4D25B08F-DF3E-C8E3-FF07-286DF8D41007}"/>
              </a:ext>
            </a:extLst>
          </p:cNvPr>
          <p:cNvSpPr>
            <a:spLocks noGrp="1"/>
          </p:cNvSpPr>
          <p:nvPr>
            <p:ph type="title"/>
          </p:nvPr>
        </p:nvSpPr>
        <p:spPr/>
        <p:txBody>
          <a:bodyPr>
            <a:normAutofit fontScale="90000"/>
          </a:bodyPr>
          <a:lstStyle/>
          <a:p>
            <a:r>
              <a:rPr lang="en-AU"/>
              <a:t>Transition risk and opportunity assessment</a:t>
            </a:r>
          </a:p>
        </p:txBody>
      </p:sp>
      <p:sp>
        <p:nvSpPr>
          <p:cNvPr id="4" name="Text Placeholder 3">
            <a:extLst>
              <a:ext uri="{FF2B5EF4-FFF2-40B4-BE49-F238E27FC236}">
                <a16:creationId xmlns:a16="http://schemas.microsoft.com/office/drawing/2014/main" id="{EB9A204A-4576-7EEE-5612-369909ABC45D}"/>
              </a:ext>
            </a:extLst>
          </p:cNvPr>
          <p:cNvSpPr>
            <a:spLocks noGrp="1"/>
          </p:cNvSpPr>
          <p:nvPr>
            <p:ph type="body" sz="quarter" idx="12"/>
          </p:nvPr>
        </p:nvSpPr>
        <p:spPr/>
        <p:txBody>
          <a:bodyPr/>
          <a:lstStyle/>
          <a:p>
            <a:endParaRPr lang="en-AU"/>
          </a:p>
        </p:txBody>
      </p:sp>
      <p:sp>
        <p:nvSpPr>
          <p:cNvPr id="3" name="Text Placeholder 2">
            <a:extLst>
              <a:ext uri="{FF2B5EF4-FFF2-40B4-BE49-F238E27FC236}">
                <a16:creationId xmlns:a16="http://schemas.microsoft.com/office/drawing/2014/main" id="{C6610BDE-89E4-6951-590F-7DF02A7477A3}"/>
              </a:ext>
            </a:extLst>
          </p:cNvPr>
          <p:cNvSpPr>
            <a:spLocks noGrp="1"/>
          </p:cNvSpPr>
          <p:nvPr>
            <p:ph type="body" sz="quarter" idx="11"/>
          </p:nvPr>
        </p:nvSpPr>
        <p:spPr/>
        <p:txBody>
          <a:bodyPr/>
          <a:lstStyle/>
          <a:p>
            <a:r>
              <a:rPr lang="en-AU" dirty="0"/>
              <a:t>5</a:t>
            </a:r>
          </a:p>
        </p:txBody>
      </p:sp>
    </p:spTree>
    <p:extLst>
      <p:ext uri="{BB962C8B-B14F-4D97-AF65-F5344CB8AC3E}">
        <p14:creationId xmlns:p14="http://schemas.microsoft.com/office/powerpoint/2010/main" val="2051483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C6CBBB-FC45-C04A-369A-6E804232A474}"/>
              </a:ext>
            </a:extLst>
          </p:cNvPr>
          <p:cNvSpPr>
            <a:spLocks noGrp="1"/>
          </p:cNvSpPr>
          <p:nvPr>
            <p:ph type="title"/>
          </p:nvPr>
        </p:nvSpPr>
        <p:spPr/>
        <p:txBody>
          <a:bodyPr/>
          <a:lstStyle/>
          <a:p>
            <a:r>
              <a:rPr lang="en-AU" dirty="0"/>
              <a:t>Introduction to the transition assessment activities and materials</a:t>
            </a:r>
          </a:p>
        </p:txBody>
      </p:sp>
      <p:sp>
        <p:nvSpPr>
          <p:cNvPr id="17" name="Rectangle: Rounded Corners 16">
            <a:extLst>
              <a:ext uri="{FF2B5EF4-FFF2-40B4-BE49-F238E27FC236}">
                <a16:creationId xmlns:a16="http://schemas.microsoft.com/office/drawing/2014/main" id="{44836CD5-711B-7232-75A9-F631D5D28047}"/>
              </a:ext>
            </a:extLst>
          </p:cNvPr>
          <p:cNvSpPr/>
          <p:nvPr/>
        </p:nvSpPr>
        <p:spPr>
          <a:xfrm>
            <a:off x="2270059" y="5312298"/>
            <a:ext cx="2268000" cy="75542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a:t>DRIVERS</a:t>
            </a:r>
          </a:p>
        </p:txBody>
      </p:sp>
      <p:sp>
        <p:nvSpPr>
          <p:cNvPr id="18" name="Rectangle: Rounded Corners 17">
            <a:extLst>
              <a:ext uri="{FF2B5EF4-FFF2-40B4-BE49-F238E27FC236}">
                <a16:creationId xmlns:a16="http://schemas.microsoft.com/office/drawing/2014/main" id="{8C9CB290-FEB3-3CA3-071D-144D0D953144}"/>
              </a:ext>
            </a:extLst>
          </p:cNvPr>
          <p:cNvSpPr/>
          <p:nvPr/>
        </p:nvSpPr>
        <p:spPr>
          <a:xfrm>
            <a:off x="4640853" y="4834395"/>
            <a:ext cx="2268000" cy="755422"/>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AU" b="1"/>
              <a:t>RISKS</a:t>
            </a:r>
          </a:p>
        </p:txBody>
      </p:sp>
      <p:sp>
        <p:nvSpPr>
          <p:cNvPr id="19" name="Rectangle: Rounded Corners 18">
            <a:extLst>
              <a:ext uri="{FF2B5EF4-FFF2-40B4-BE49-F238E27FC236}">
                <a16:creationId xmlns:a16="http://schemas.microsoft.com/office/drawing/2014/main" id="{A695DA32-9A38-98F7-D68A-EAC09D985280}"/>
              </a:ext>
            </a:extLst>
          </p:cNvPr>
          <p:cNvSpPr/>
          <p:nvPr/>
        </p:nvSpPr>
        <p:spPr>
          <a:xfrm>
            <a:off x="4640853" y="5691543"/>
            <a:ext cx="2268000" cy="755422"/>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AU" b="1">
                <a:solidFill>
                  <a:sysClr val="windowText" lastClr="000000"/>
                </a:solidFill>
              </a:rPr>
              <a:t>OPPORTUNITIES</a:t>
            </a:r>
          </a:p>
        </p:txBody>
      </p:sp>
      <p:sp>
        <p:nvSpPr>
          <p:cNvPr id="20" name="Rectangle: Rounded Corners 19">
            <a:extLst>
              <a:ext uri="{FF2B5EF4-FFF2-40B4-BE49-F238E27FC236}">
                <a16:creationId xmlns:a16="http://schemas.microsoft.com/office/drawing/2014/main" id="{579621D6-1DFE-4236-7BCB-9C14D73FA1E7}"/>
              </a:ext>
            </a:extLst>
          </p:cNvPr>
          <p:cNvSpPr/>
          <p:nvPr/>
        </p:nvSpPr>
        <p:spPr>
          <a:xfrm>
            <a:off x="7066226" y="5181818"/>
            <a:ext cx="2268000" cy="755422"/>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AU" b="1"/>
              <a:t>CONSEQUENCES</a:t>
            </a:r>
          </a:p>
        </p:txBody>
      </p:sp>
      <p:sp>
        <p:nvSpPr>
          <p:cNvPr id="21" name="Rectangle: Rounded Corners 20">
            <a:extLst>
              <a:ext uri="{FF2B5EF4-FFF2-40B4-BE49-F238E27FC236}">
                <a16:creationId xmlns:a16="http://schemas.microsoft.com/office/drawing/2014/main" id="{2630695C-3491-15A0-D31A-C5503DFA1BAC}"/>
              </a:ext>
            </a:extLst>
          </p:cNvPr>
          <p:cNvSpPr/>
          <p:nvPr/>
        </p:nvSpPr>
        <p:spPr>
          <a:xfrm>
            <a:off x="9648972" y="5131018"/>
            <a:ext cx="2268000" cy="755422"/>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AU" b="1"/>
              <a:t>ADAPTATION MEASURES</a:t>
            </a:r>
          </a:p>
        </p:txBody>
      </p:sp>
      <p:sp>
        <p:nvSpPr>
          <p:cNvPr id="7" name="TextBox 6">
            <a:extLst>
              <a:ext uri="{FF2B5EF4-FFF2-40B4-BE49-F238E27FC236}">
                <a16:creationId xmlns:a16="http://schemas.microsoft.com/office/drawing/2014/main" id="{7AA145C8-A46F-B09D-D8A7-19407B84F702}"/>
              </a:ext>
            </a:extLst>
          </p:cNvPr>
          <p:cNvSpPr txBox="1"/>
          <p:nvPr/>
        </p:nvSpPr>
        <p:spPr>
          <a:xfrm>
            <a:off x="7948714" y="1370488"/>
            <a:ext cx="2772043" cy="715089"/>
          </a:xfrm>
          <a:prstGeom prst="roundRect">
            <a:avLst/>
          </a:prstGeom>
          <a:solidFill>
            <a:schemeClr val="bg1">
              <a:lumMod val="85000"/>
            </a:schemeClr>
          </a:solidFill>
        </p:spPr>
        <p:txBody>
          <a:bodyPr wrap="square" lIns="91440" tIns="45720" rIns="91440" bIns="45720" rtlCol="0" anchor="t">
            <a:spAutoFit/>
          </a:bodyPr>
          <a:lstStyle/>
          <a:p>
            <a:r>
              <a:rPr lang="en-AU" b="1" dirty="0"/>
              <a:t>Explainer Sheet (participant handout)</a:t>
            </a:r>
          </a:p>
        </p:txBody>
      </p:sp>
      <p:sp>
        <p:nvSpPr>
          <p:cNvPr id="2" name="TextBox 1">
            <a:extLst>
              <a:ext uri="{FF2B5EF4-FFF2-40B4-BE49-F238E27FC236}">
                <a16:creationId xmlns:a16="http://schemas.microsoft.com/office/drawing/2014/main" id="{6F4910C4-CB59-EABF-7DEE-2AEB8AA98A18}"/>
              </a:ext>
            </a:extLst>
          </p:cNvPr>
          <p:cNvSpPr txBox="1"/>
          <p:nvPr/>
        </p:nvSpPr>
        <p:spPr>
          <a:xfrm>
            <a:off x="275027" y="5487231"/>
            <a:ext cx="1736743" cy="408623"/>
          </a:xfrm>
          <a:prstGeom prst="roundRect">
            <a:avLst/>
          </a:prstGeom>
          <a:solidFill>
            <a:schemeClr val="bg1">
              <a:lumMod val="85000"/>
            </a:schemeClr>
          </a:solidFill>
        </p:spPr>
        <p:txBody>
          <a:bodyPr wrap="square" rtlCol="0">
            <a:spAutoFit/>
          </a:bodyPr>
          <a:lstStyle/>
          <a:p>
            <a:r>
              <a:rPr lang="en-AU" b="1"/>
              <a:t>Card Decks</a:t>
            </a:r>
          </a:p>
        </p:txBody>
      </p:sp>
      <p:sp>
        <p:nvSpPr>
          <p:cNvPr id="8" name="TextBox 7">
            <a:extLst>
              <a:ext uri="{FF2B5EF4-FFF2-40B4-BE49-F238E27FC236}">
                <a16:creationId xmlns:a16="http://schemas.microsoft.com/office/drawing/2014/main" id="{3F8CF492-FA9A-4FAD-71D6-8AF024603E12}"/>
              </a:ext>
            </a:extLst>
          </p:cNvPr>
          <p:cNvSpPr txBox="1"/>
          <p:nvPr/>
        </p:nvSpPr>
        <p:spPr>
          <a:xfrm>
            <a:off x="275028" y="1475592"/>
            <a:ext cx="1740205" cy="408623"/>
          </a:xfrm>
          <a:prstGeom prst="roundRect">
            <a:avLst/>
          </a:prstGeom>
          <a:solidFill>
            <a:schemeClr val="bg1">
              <a:lumMod val="85000"/>
            </a:schemeClr>
          </a:solidFill>
        </p:spPr>
        <p:txBody>
          <a:bodyPr wrap="square" rtlCol="0">
            <a:spAutoFit/>
          </a:bodyPr>
          <a:lstStyle/>
          <a:p>
            <a:r>
              <a:rPr lang="en-AU" b="1"/>
              <a:t>Activity sheet</a:t>
            </a:r>
          </a:p>
        </p:txBody>
      </p:sp>
      <p:pic>
        <p:nvPicPr>
          <p:cNvPr id="3" name="Picture 2" descr="A white rectangular object with black text&#10;&#10;Description automatically generated">
            <a:extLst>
              <a:ext uri="{FF2B5EF4-FFF2-40B4-BE49-F238E27FC236}">
                <a16:creationId xmlns:a16="http://schemas.microsoft.com/office/drawing/2014/main" id="{511D9E81-EAE6-4C9C-27F3-F0D591AA9DDA}"/>
              </a:ext>
            </a:extLst>
          </p:cNvPr>
          <p:cNvPicPr>
            <a:picLocks noChangeAspect="1"/>
          </p:cNvPicPr>
          <p:nvPr/>
        </p:nvPicPr>
        <p:blipFill>
          <a:blip r:embed="rId3"/>
          <a:stretch>
            <a:fillRect/>
          </a:stretch>
        </p:blipFill>
        <p:spPr>
          <a:xfrm>
            <a:off x="275027" y="2107980"/>
            <a:ext cx="6908413" cy="2207843"/>
          </a:xfrm>
          <a:prstGeom prst="rect">
            <a:avLst/>
          </a:prstGeom>
        </p:spPr>
      </p:pic>
      <p:pic>
        <p:nvPicPr>
          <p:cNvPr id="6" name="Picture 5" descr="A two posters with text&#10;&#10;Description automatically generated with medium confidence">
            <a:extLst>
              <a:ext uri="{FF2B5EF4-FFF2-40B4-BE49-F238E27FC236}">
                <a16:creationId xmlns:a16="http://schemas.microsoft.com/office/drawing/2014/main" id="{DEEE8EAD-96BA-7419-02BB-7B4D10DAC91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48714" y="2107982"/>
            <a:ext cx="3160082" cy="2207844"/>
          </a:xfrm>
          <a:prstGeom prst="rect">
            <a:avLst/>
          </a:prstGeom>
        </p:spPr>
      </p:pic>
      <p:pic>
        <p:nvPicPr>
          <p:cNvPr id="5" name="Picture 4">
            <a:extLst>
              <a:ext uri="{FF2B5EF4-FFF2-40B4-BE49-F238E27FC236}">
                <a16:creationId xmlns:a16="http://schemas.microsoft.com/office/drawing/2014/main" id="{1833D2AD-D961-5F29-82DB-7A6425859FD5}"/>
              </a:ext>
            </a:extLst>
          </p:cNvPr>
          <p:cNvPicPr>
            <a:picLocks noChangeAspect="1"/>
          </p:cNvPicPr>
          <p:nvPr/>
        </p:nvPicPr>
        <p:blipFill>
          <a:blip r:embed="rId5"/>
          <a:stretch>
            <a:fillRect/>
          </a:stretch>
        </p:blipFill>
        <p:spPr>
          <a:xfrm>
            <a:off x="10715419" y="0"/>
            <a:ext cx="1476581" cy="1524213"/>
          </a:xfrm>
          <a:prstGeom prst="rect">
            <a:avLst/>
          </a:prstGeom>
        </p:spPr>
      </p:pic>
    </p:spTree>
    <p:extLst>
      <p:ext uri="{BB962C8B-B14F-4D97-AF65-F5344CB8AC3E}">
        <p14:creationId xmlns:p14="http://schemas.microsoft.com/office/powerpoint/2010/main" val="3255771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c 15">
            <a:extLst>
              <a:ext uri="{FF2B5EF4-FFF2-40B4-BE49-F238E27FC236}">
                <a16:creationId xmlns:a16="http://schemas.microsoft.com/office/drawing/2014/main" id="{D4727C68-FDCE-8121-B4E2-D51A8493A3EA}"/>
              </a:ext>
            </a:extLst>
          </p:cNvPr>
          <p:cNvSpPr/>
          <p:nvPr/>
        </p:nvSpPr>
        <p:spPr>
          <a:xfrm rot="17543638" flipH="1">
            <a:off x="5505617" y="1184055"/>
            <a:ext cx="2175401" cy="2217817"/>
          </a:xfrm>
          <a:prstGeom prst="arc">
            <a:avLst>
              <a:gd name="adj1" fmla="val 11531572"/>
              <a:gd name="adj2" fmla="val 20895140"/>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pic>
        <p:nvPicPr>
          <p:cNvPr id="7" name="Picture 6" descr="A white rectangular object with black text&#10;&#10;Description automatically generated">
            <a:extLst>
              <a:ext uri="{FF2B5EF4-FFF2-40B4-BE49-F238E27FC236}">
                <a16:creationId xmlns:a16="http://schemas.microsoft.com/office/drawing/2014/main" id="{E92E0F4E-D3B2-3286-CD84-66C7B5F7310E}"/>
              </a:ext>
            </a:extLst>
          </p:cNvPr>
          <p:cNvPicPr>
            <a:picLocks noChangeAspect="1"/>
          </p:cNvPicPr>
          <p:nvPr/>
        </p:nvPicPr>
        <p:blipFill>
          <a:blip r:embed="rId3"/>
          <a:stretch>
            <a:fillRect/>
          </a:stretch>
        </p:blipFill>
        <p:spPr>
          <a:xfrm>
            <a:off x="6096000" y="2200001"/>
            <a:ext cx="6096000" cy="1948206"/>
          </a:xfrm>
          <a:prstGeom prst="rect">
            <a:avLst/>
          </a:prstGeom>
        </p:spPr>
      </p:pic>
      <p:sp>
        <p:nvSpPr>
          <p:cNvPr id="4" name="Title 3">
            <a:extLst>
              <a:ext uri="{FF2B5EF4-FFF2-40B4-BE49-F238E27FC236}">
                <a16:creationId xmlns:a16="http://schemas.microsoft.com/office/drawing/2014/main" id="{87C6CBBB-FC45-C04A-369A-6E804232A474}"/>
              </a:ext>
            </a:extLst>
          </p:cNvPr>
          <p:cNvSpPr>
            <a:spLocks noGrp="1"/>
          </p:cNvSpPr>
          <p:nvPr>
            <p:ph type="title"/>
          </p:nvPr>
        </p:nvSpPr>
        <p:spPr>
          <a:xfrm>
            <a:off x="359999" y="360000"/>
            <a:ext cx="10355419" cy="1009652"/>
          </a:xfrm>
        </p:spPr>
        <p:txBody>
          <a:bodyPr>
            <a:normAutofit fontScale="90000"/>
          </a:bodyPr>
          <a:lstStyle/>
          <a:p>
            <a:r>
              <a:rPr lang="en-AU" sz="4000" dirty="0"/>
              <a:t>Activity 1: Identifying drivers </a:t>
            </a:r>
            <a:br>
              <a:rPr lang="en-AU" sz="4000" dirty="0"/>
            </a:br>
            <a:r>
              <a:rPr lang="en-AU" sz="4000" dirty="0"/>
              <a:t>(15 mins)</a:t>
            </a:r>
          </a:p>
        </p:txBody>
      </p:sp>
      <p:sp>
        <p:nvSpPr>
          <p:cNvPr id="3" name="Content Placeholder 2">
            <a:extLst>
              <a:ext uri="{FF2B5EF4-FFF2-40B4-BE49-F238E27FC236}">
                <a16:creationId xmlns:a16="http://schemas.microsoft.com/office/drawing/2014/main" id="{B5F70AB6-3A35-575C-AD9B-8E91CAE95215}"/>
              </a:ext>
            </a:extLst>
          </p:cNvPr>
          <p:cNvSpPr>
            <a:spLocks noGrp="1"/>
          </p:cNvSpPr>
          <p:nvPr>
            <p:ph idx="4294967295"/>
          </p:nvPr>
        </p:nvSpPr>
        <p:spPr>
          <a:xfrm>
            <a:off x="398777" y="1641836"/>
            <a:ext cx="5212457" cy="4351338"/>
          </a:xfrm>
        </p:spPr>
        <p:txBody>
          <a:bodyPr/>
          <a:lstStyle/>
          <a:p>
            <a:pPr marL="285750" indent="-285750">
              <a:buFont typeface="Arial" panose="020B0604020202020204" pitchFamily="34" charset="0"/>
              <a:buChar char="•"/>
            </a:pPr>
            <a:r>
              <a:rPr lang="en-AU" sz="2400" dirty="0">
                <a:solidFill>
                  <a:schemeClr val="tx1"/>
                </a:solidFill>
                <a:latin typeface="Aptos" panose="020B0004020202020204" pitchFamily="34" charset="0"/>
                <a:ea typeface="Aptos" panose="020B0004020202020204" pitchFamily="34" charset="0"/>
                <a:cs typeface="Calibri" panose="020F0502020204030204" pitchFamily="34" charset="0"/>
              </a:rPr>
              <a:t>In groups of five, </a:t>
            </a:r>
            <a:r>
              <a:rPr lang="en-AU" sz="2400" dirty="0">
                <a:solidFill>
                  <a:schemeClr val="tx1"/>
                </a:solidFill>
                <a:effectLst/>
                <a:latin typeface="Aptos" panose="020B0004020202020204" pitchFamily="34" charset="0"/>
                <a:ea typeface="Aptos" panose="020B0004020202020204" pitchFamily="34" charset="0"/>
                <a:cs typeface="Calibri" panose="020F0502020204030204" pitchFamily="34" charset="0"/>
              </a:rPr>
              <a:t>review the provided transition driver cards.</a:t>
            </a:r>
          </a:p>
          <a:p>
            <a:pPr marL="285750" indent="-285750">
              <a:buFont typeface="Arial" panose="020B0604020202020204" pitchFamily="34" charset="0"/>
              <a:buChar char="•"/>
            </a:pPr>
            <a:r>
              <a:rPr lang="en-AU" sz="2400" dirty="0">
                <a:solidFill>
                  <a:schemeClr val="tx1"/>
                </a:solidFill>
                <a:effectLst/>
                <a:latin typeface="Aptos" panose="020B0004020202020204" pitchFamily="34" charset="0"/>
                <a:ea typeface="Aptos" panose="020B0004020202020204" pitchFamily="34" charset="0"/>
                <a:cs typeface="Calibri" panose="020F0502020204030204" pitchFamily="34" charset="0"/>
              </a:rPr>
              <a:t>Select the top driver that is most relevant to your nominated sector.</a:t>
            </a:r>
          </a:p>
          <a:p>
            <a:pPr marL="285750" indent="-285750">
              <a:buFont typeface="Arial" panose="020B0604020202020204" pitchFamily="34" charset="0"/>
              <a:buChar char="•"/>
            </a:pPr>
            <a:r>
              <a:rPr lang="en-AU" sz="2400" dirty="0">
                <a:solidFill>
                  <a:schemeClr val="tx1"/>
                </a:solidFill>
                <a:effectLst/>
                <a:latin typeface="Aptos" panose="020B0004020202020204" pitchFamily="34" charset="0"/>
                <a:ea typeface="Aptos" panose="020B0004020202020204" pitchFamily="34" charset="0"/>
                <a:cs typeface="Calibri" panose="020F0502020204030204" pitchFamily="34" charset="0"/>
              </a:rPr>
              <a:t>Stick the selected driver card onto the activity sheet.</a:t>
            </a:r>
          </a:p>
          <a:p>
            <a:endParaRPr lang="en-AU" sz="2400" dirty="0">
              <a:solidFill>
                <a:schemeClr val="tx1"/>
              </a:solidFill>
              <a:latin typeface="Aptos" panose="020B0004020202020204" pitchFamily="34" charset="0"/>
              <a:cs typeface="Calibri" panose="020F0502020204030204" pitchFamily="34" charset="0"/>
            </a:endParaRPr>
          </a:p>
          <a:p>
            <a:r>
              <a:rPr lang="en-AU" sz="2400" dirty="0">
                <a:solidFill>
                  <a:schemeClr val="tx1"/>
                </a:solidFill>
                <a:latin typeface="Aptos" panose="020B0004020202020204" pitchFamily="34" charset="0"/>
                <a:cs typeface="Calibri" panose="020F0502020204030204" pitchFamily="34" charset="0"/>
              </a:rPr>
              <a:t>Group discussion is encouraged!</a:t>
            </a:r>
            <a:endParaRPr lang="en-AU" sz="4800" dirty="0">
              <a:solidFill>
                <a:schemeClr val="tx1"/>
              </a:solidFill>
            </a:endParaRPr>
          </a:p>
        </p:txBody>
      </p:sp>
      <p:sp>
        <p:nvSpPr>
          <p:cNvPr id="2" name="Rectangle: Rounded Corners 1">
            <a:extLst>
              <a:ext uri="{FF2B5EF4-FFF2-40B4-BE49-F238E27FC236}">
                <a16:creationId xmlns:a16="http://schemas.microsoft.com/office/drawing/2014/main" id="{79EB2F21-FF54-5BBA-2E08-8EE8C21C405D}"/>
              </a:ext>
            </a:extLst>
          </p:cNvPr>
          <p:cNvSpPr/>
          <p:nvPr/>
        </p:nvSpPr>
        <p:spPr>
          <a:xfrm>
            <a:off x="6629865" y="926378"/>
            <a:ext cx="2196000" cy="8286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b="1" dirty="0"/>
              <a:t>DRIVERS</a:t>
            </a:r>
          </a:p>
        </p:txBody>
      </p:sp>
      <p:sp>
        <p:nvSpPr>
          <p:cNvPr id="17" name="Rectangle: Rounded Corners 16">
            <a:extLst>
              <a:ext uri="{FF2B5EF4-FFF2-40B4-BE49-F238E27FC236}">
                <a16:creationId xmlns:a16="http://schemas.microsoft.com/office/drawing/2014/main" id="{C91EC029-5FFE-C7F1-0266-80CAECE68FD2}"/>
              </a:ext>
            </a:extLst>
          </p:cNvPr>
          <p:cNvSpPr/>
          <p:nvPr/>
        </p:nvSpPr>
        <p:spPr>
          <a:xfrm>
            <a:off x="6404115" y="2896131"/>
            <a:ext cx="800100" cy="6762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b="1"/>
          </a:p>
        </p:txBody>
      </p:sp>
      <p:pic>
        <p:nvPicPr>
          <p:cNvPr id="6" name="Picture 5">
            <a:extLst>
              <a:ext uri="{FF2B5EF4-FFF2-40B4-BE49-F238E27FC236}">
                <a16:creationId xmlns:a16="http://schemas.microsoft.com/office/drawing/2014/main" id="{2C551A34-641E-1832-FAA1-29C3AE3F9549}"/>
              </a:ext>
            </a:extLst>
          </p:cNvPr>
          <p:cNvPicPr>
            <a:picLocks noChangeAspect="1"/>
          </p:cNvPicPr>
          <p:nvPr/>
        </p:nvPicPr>
        <p:blipFill>
          <a:blip r:embed="rId4"/>
          <a:stretch>
            <a:fillRect/>
          </a:stretch>
        </p:blipFill>
        <p:spPr>
          <a:xfrm>
            <a:off x="10715419" y="0"/>
            <a:ext cx="1476581" cy="1524213"/>
          </a:xfrm>
          <a:prstGeom prst="rect">
            <a:avLst/>
          </a:prstGeom>
        </p:spPr>
      </p:pic>
    </p:spTree>
    <p:extLst>
      <p:ext uri="{BB962C8B-B14F-4D97-AF65-F5344CB8AC3E}">
        <p14:creationId xmlns:p14="http://schemas.microsoft.com/office/powerpoint/2010/main" val="116686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6EF6E43-AB2E-36BD-593C-BD409BF9FB6B}"/>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Department of Climate Change, Energy, the Environment and Water</a:t>
            </a:r>
          </a:p>
          <a:p>
            <a:endParaRPr lang="en-AU"/>
          </a:p>
        </p:txBody>
      </p:sp>
      <p:sp>
        <p:nvSpPr>
          <p:cNvPr id="3" name="Title 2">
            <a:extLst>
              <a:ext uri="{FF2B5EF4-FFF2-40B4-BE49-F238E27FC236}">
                <a16:creationId xmlns:a16="http://schemas.microsoft.com/office/drawing/2014/main" id="{B0C6920A-D770-4FB0-9D9C-1BFABB6DF269}"/>
              </a:ext>
            </a:extLst>
          </p:cNvPr>
          <p:cNvSpPr>
            <a:spLocks noGrp="1"/>
          </p:cNvSpPr>
          <p:nvPr>
            <p:ph type="ctrTitle"/>
          </p:nvPr>
        </p:nvSpPr>
        <p:spPr>
          <a:xfrm>
            <a:off x="359999" y="997416"/>
            <a:ext cx="10728000" cy="1349740"/>
          </a:xfrm>
        </p:spPr>
        <p:txBody>
          <a:bodyPr/>
          <a:lstStyle/>
          <a:p>
            <a:pPr>
              <a:tabLst>
                <a:tab pos="2514600" algn="l"/>
              </a:tabLst>
            </a:pPr>
            <a:r>
              <a:rPr lang="en-AU"/>
              <a:t>Preparing your organisation to thrive in a low-carbon economy</a:t>
            </a:r>
            <a:br>
              <a:rPr lang="en-AU"/>
            </a:br>
            <a:br>
              <a:rPr lang="en-AU"/>
            </a:br>
            <a:endParaRPr lang="en-AU"/>
          </a:p>
        </p:txBody>
      </p:sp>
      <p:pic>
        <p:nvPicPr>
          <p:cNvPr id="10" name="Picture Placeholder 9">
            <a:extLst>
              <a:ext uri="{FF2B5EF4-FFF2-40B4-BE49-F238E27FC236}">
                <a16:creationId xmlns:a16="http://schemas.microsoft.com/office/drawing/2014/main" id="{C77EB7C5-60F2-42FB-8E43-B500810A0988}"/>
              </a:ext>
              <a:ext uri="{C183D7F6-B498-43B3-948B-1728B52AA6E4}">
                <adec:decorative xmlns:adec="http://schemas.microsoft.com/office/drawing/2017/decorative" val="1"/>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a:ext>
            </a:extLst>
          </a:blip>
          <a:srcRect/>
          <a:stretch/>
        </p:blipFill>
        <p:spPr>
          <a:xfrm>
            <a:off x="0" y="3477508"/>
            <a:ext cx="12192001" cy="3438000"/>
          </a:xfrm>
        </p:spPr>
      </p:pic>
    </p:spTree>
    <p:extLst>
      <p:ext uri="{BB962C8B-B14F-4D97-AF65-F5344CB8AC3E}">
        <p14:creationId xmlns:p14="http://schemas.microsoft.com/office/powerpoint/2010/main" val="2142981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rectangular object with black text&#10;&#10;Description automatically generated">
            <a:extLst>
              <a:ext uri="{FF2B5EF4-FFF2-40B4-BE49-F238E27FC236}">
                <a16:creationId xmlns:a16="http://schemas.microsoft.com/office/drawing/2014/main" id="{60901A6A-F94B-744E-64C7-A979DE5FFFCF}"/>
              </a:ext>
            </a:extLst>
          </p:cNvPr>
          <p:cNvPicPr>
            <a:picLocks noChangeAspect="1"/>
          </p:cNvPicPr>
          <p:nvPr/>
        </p:nvPicPr>
        <p:blipFill>
          <a:blip r:embed="rId3"/>
          <a:stretch>
            <a:fillRect/>
          </a:stretch>
        </p:blipFill>
        <p:spPr>
          <a:xfrm>
            <a:off x="6096000" y="2200001"/>
            <a:ext cx="6096000" cy="1948206"/>
          </a:xfrm>
          <a:prstGeom prst="rect">
            <a:avLst/>
          </a:prstGeom>
        </p:spPr>
      </p:pic>
      <p:sp>
        <p:nvSpPr>
          <p:cNvPr id="4" name="Title 3">
            <a:extLst>
              <a:ext uri="{FF2B5EF4-FFF2-40B4-BE49-F238E27FC236}">
                <a16:creationId xmlns:a16="http://schemas.microsoft.com/office/drawing/2014/main" id="{8F2BF772-3D58-FC00-4EBF-1A2FE5521CEC}"/>
              </a:ext>
            </a:extLst>
          </p:cNvPr>
          <p:cNvSpPr>
            <a:spLocks noGrp="1"/>
          </p:cNvSpPr>
          <p:nvPr>
            <p:ph type="title"/>
          </p:nvPr>
        </p:nvSpPr>
        <p:spPr/>
        <p:txBody>
          <a:bodyPr>
            <a:noAutofit/>
          </a:bodyPr>
          <a:lstStyle/>
          <a:p>
            <a:r>
              <a:rPr lang="en-AU" dirty="0"/>
              <a:t>Activity 2: Selecting risks and opportunities </a:t>
            </a:r>
            <a:br>
              <a:rPr lang="en-AU" dirty="0"/>
            </a:br>
            <a:r>
              <a:rPr lang="en-AU" dirty="0"/>
              <a:t>(20 mins)</a:t>
            </a:r>
            <a:br>
              <a:rPr lang="en-AU" dirty="0"/>
            </a:br>
            <a:endParaRPr lang="en-AU" dirty="0"/>
          </a:p>
        </p:txBody>
      </p:sp>
      <p:sp>
        <p:nvSpPr>
          <p:cNvPr id="3" name="Content Placeholder 2">
            <a:extLst>
              <a:ext uri="{FF2B5EF4-FFF2-40B4-BE49-F238E27FC236}">
                <a16:creationId xmlns:a16="http://schemas.microsoft.com/office/drawing/2014/main" id="{9EC57DE8-8D1F-4022-1D84-023396632B3B}"/>
              </a:ext>
            </a:extLst>
          </p:cNvPr>
          <p:cNvSpPr>
            <a:spLocks noGrp="1"/>
          </p:cNvSpPr>
          <p:nvPr>
            <p:ph idx="4294967295"/>
          </p:nvPr>
        </p:nvSpPr>
        <p:spPr>
          <a:xfrm>
            <a:off x="362878" y="1638299"/>
            <a:ext cx="5583021" cy="4351338"/>
          </a:xfrm>
        </p:spPr>
        <p:txBody>
          <a:bodyPr/>
          <a:lstStyle/>
          <a:p>
            <a:pPr marL="0" marR="0" lvl="0" indent="0" algn="l" defTabSz="914400" rtl="0" eaLnBrk="1" fontAlgn="auto" latinLnBrk="0" hangingPunct="1">
              <a:lnSpc>
                <a:spcPct val="90000"/>
              </a:lnSpc>
              <a:spcBef>
                <a:spcPts val="1000"/>
              </a:spcBef>
              <a:spcAft>
                <a:spcPts val="0"/>
              </a:spcAft>
              <a:buClrTx/>
              <a:buSzTx/>
              <a:buFont typeface="System Font"/>
              <a:buNone/>
              <a:tabLst/>
              <a:defRPr/>
            </a:pPr>
            <a:r>
              <a:rPr kumimoji="0" lang="en-AU" sz="2400" b="1"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Risks and opportunities: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Review the provided risk and opportunity cards and select those which are connected to your chosen drivers. Stick these cards alongside the relevant driver from Activity 1.</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AU" sz="2400" dirty="0">
                <a:solidFill>
                  <a:schemeClr val="tx1"/>
                </a:solidFill>
                <a:latin typeface="Aptos" panose="020B0004020202020204" pitchFamily="34" charset="0"/>
                <a:ea typeface="Aptos" panose="020B0004020202020204" pitchFamily="34" charset="0"/>
                <a:cs typeface="Calibri" panose="020F0502020204030204" pitchFamily="34" charset="0"/>
              </a:rPr>
              <a:t>You can u</a:t>
            </a:r>
            <a:r>
              <a:rPr lang="en-AU" sz="2400" dirty="0">
                <a:solidFill>
                  <a:schemeClr val="tx1"/>
                </a:solidFill>
                <a:effectLst/>
                <a:latin typeface="Aptos" panose="020B0004020202020204" pitchFamily="34" charset="0"/>
                <a:ea typeface="Aptos" panose="020B0004020202020204" pitchFamily="34" charset="0"/>
                <a:cs typeface="Calibri" panose="020F0502020204030204" pitchFamily="34" charset="0"/>
              </a:rPr>
              <a:t>se blank cards to write down any additional risks or opportunities relevant to your sector that are identified by the group.</a:t>
            </a:r>
            <a:endParaRPr kumimoji="0" lang="en-AU" sz="24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endParaRPr>
          </a:p>
        </p:txBody>
      </p:sp>
      <p:sp>
        <p:nvSpPr>
          <p:cNvPr id="7" name="Arc 6">
            <a:extLst>
              <a:ext uri="{FF2B5EF4-FFF2-40B4-BE49-F238E27FC236}">
                <a16:creationId xmlns:a16="http://schemas.microsoft.com/office/drawing/2014/main" id="{9120EC6C-4CF6-39AA-2DB7-22A7A60922F3}"/>
              </a:ext>
            </a:extLst>
          </p:cNvPr>
          <p:cNvSpPr/>
          <p:nvPr/>
        </p:nvSpPr>
        <p:spPr>
          <a:xfrm rot="16689460" flipH="1">
            <a:off x="7393901" y="983230"/>
            <a:ext cx="1752849" cy="1647997"/>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9" name="Rectangle: Rounded Corners 8">
            <a:extLst>
              <a:ext uri="{FF2B5EF4-FFF2-40B4-BE49-F238E27FC236}">
                <a16:creationId xmlns:a16="http://schemas.microsoft.com/office/drawing/2014/main" id="{C99E51BD-D847-8D94-1CD4-9190F2A2AC87}"/>
              </a:ext>
            </a:extLst>
          </p:cNvPr>
          <p:cNvSpPr/>
          <p:nvPr/>
        </p:nvSpPr>
        <p:spPr>
          <a:xfrm>
            <a:off x="6048318" y="1089017"/>
            <a:ext cx="2196000" cy="79352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AU" b="1"/>
              <a:t>RISKS</a:t>
            </a:r>
          </a:p>
        </p:txBody>
      </p:sp>
      <p:sp>
        <p:nvSpPr>
          <p:cNvPr id="12" name="Arc 11">
            <a:extLst>
              <a:ext uri="{FF2B5EF4-FFF2-40B4-BE49-F238E27FC236}">
                <a16:creationId xmlns:a16="http://schemas.microsoft.com/office/drawing/2014/main" id="{226CA2F6-3CC1-062E-7DF5-71EAED3B76CD}"/>
              </a:ext>
            </a:extLst>
          </p:cNvPr>
          <p:cNvSpPr/>
          <p:nvPr/>
        </p:nvSpPr>
        <p:spPr>
          <a:xfrm rot="5400000">
            <a:off x="7722534" y="778293"/>
            <a:ext cx="1968961" cy="1720012"/>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13" name="Rectangle: Rounded Corners 12">
            <a:extLst>
              <a:ext uri="{FF2B5EF4-FFF2-40B4-BE49-F238E27FC236}">
                <a16:creationId xmlns:a16="http://schemas.microsoft.com/office/drawing/2014/main" id="{0354B4D2-945B-37AE-6701-46DC7218AA9A}"/>
              </a:ext>
            </a:extLst>
          </p:cNvPr>
          <p:cNvSpPr/>
          <p:nvPr/>
        </p:nvSpPr>
        <p:spPr>
          <a:xfrm>
            <a:off x="7570169" y="2750701"/>
            <a:ext cx="758636" cy="459837"/>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AU" b="1"/>
          </a:p>
        </p:txBody>
      </p:sp>
      <p:sp>
        <p:nvSpPr>
          <p:cNvPr id="16" name="Rectangle: Rounded Corners 15">
            <a:extLst>
              <a:ext uri="{FF2B5EF4-FFF2-40B4-BE49-F238E27FC236}">
                <a16:creationId xmlns:a16="http://schemas.microsoft.com/office/drawing/2014/main" id="{DE6CAE41-0AA7-D2A3-F820-5794BC2488AC}"/>
              </a:ext>
            </a:extLst>
          </p:cNvPr>
          <p:cNvSpPr/>
          <p:nvPr/>
        </p:nvSpPr>
        <p:spPr>
          <a:xfrm>
            <a:off x="7570169" y="3275316"/>
            <a:ext cx="758636" cy="459837"/>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AU" b="1"/>
          </a:p>
        </p:txBody>
      </p:sp>
      <p:sp>
        <p:nvSpPr>
          <p:cNvPr id="17" name="Rectangle: Rounded Corners 16">
            <a:extLst>
              <a:ext uri="{FF2B5EF4-FFF2-40B4-BE49-F238E27FC236}">
                <a16:creationId xmlns:a16="http://schemas.microsoft.com/office/drawing/2014/main" id="{52902D75-BAAB-1099-3518-E5F7644C5C33}"/>
              </a:ext>
            </a:extLst>
          </p:cNvPr>
          <p:cNvSpPr/>
          <p:nvPr/>
        </p:nvSpPr>
        <p:spPr>
          <a:xfrm>
            <a:off x="8452771" y="2719655"/>
            <a:ext cx="845893" cy="479820"/>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b="1">
              <a:solidFill>
                <a:sysClr val="windowText" lastClr="000000"/>
              </a:solidFill>
            </a:endParaRPr>
          </a:p>
        </p:txBody>
      </p:sp>
      <p:sp>
        <p:nvSpPr>
          <p:cNvPr id="18" name="Rectangle: Rounded Corners 17">
            <a:extLst>
              <a:ext uri="{FF2B5EF4-FFF2-40B4-BE49-F238E27FC236}">
                <a16:creationId xmlns:a16="http://schemas.microsoft.com/office/drawing/2014/main" id="{68DE3575-93A7-3083-D274-1F4E15389DB7}"/>
              </a:ext>
            </a:extLst>
          </p:cNvPr>
          <p:cNvSpPr/>
          <p:nvPr/>
        </p:nvSpPr>
        <p:spPr>
          <a:xfrm>
            <a:off x="8452771" y="3253848"/>
            <a:ext cx="845893" cy="479820"/>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b="1">
              <a:solidFill>
                <a:sysClr val="windowText" lastClr="000000"/>
              </a:solidFill>
            </a:endParaRPr>
          </a:p>
        </p:txBody>
      </p:sp>
      <p:sp>
        <p:nvSpPr>
          <p:cNvPr id="20" name="Rectangle: Rounded Corners 19">
            <a:extLst>
              <a:ext uri="{FF2B5EF4-FFF2-40B4-BE49-F238E27FC236}">
                <a16:creationId xmlns:a16="http://schemas.microsoft.com/office/drawing/2014/main" id="{E6A4C458-8B21-66D1-DCE7-8E95B2CC417E}"/>
              </a:ext>
            </a:extLst>
          </p:cNvPr>
          <p:cNvSpPr/>
          <p:nvPr/>
        </p:nvSpPr>
        <p:spPr>
          <a:xfrm>
            <a:off x="6404115" y="2896131"/>
            <a:ext cx="800100" cy="676275"/>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pic>
        <p:nvPicPr>
          <p:cNvPr id="5" name="Picture 4">
            <a:extLst>
              <a:ext uri="{FF2B5EF4-FFF2-40B4-BE49-F238E27FC236}">
                <a16:creationId xmlns:a16="http://schemas.microsoft.com/office/drawing/2014/main" id="{BF8306AA-DC4B-D2A5-3E8B-C78DDD8F13EF}"/>
              </a:ext>
            </a:extLst>
          </p:cNvPr>
          <p:cNvPicPr>
            <a:picLocks noChangeAspect="1"/>
          </p:cNvPicPr>
          <p:nvPr/>
        </p:nvPicPr>
        <p:blipFill>
          <a:blip r:embed="rId4"/>
          <a:stretch>
            <a:fillRect/>
          </a:stretch>
        </p:blipFill>
        <p:spPr>
          <a:xfrm>
            <a:off x="10715419" y="0"/>
            <a:ext cx="1476581" cy="1524213"/>
          </a:xfrm>
          <a:prstGeom prst="rect">
            <a:avLst/>
          </a:prstGeom>
        </p:spPr>
      </p:pic>
      <p:sp>
        <p:nvSpPr>
          <p:cNvPr id="10" name="Rectangle: Rounded Corners 9">
            <a:extLst>
              <a:ext uri="{FF2B5EF4-FFF2-40B4-BE49-F238E27FC236}">
                <a16:creationId xmlns:a16="http://schemas.microsoft.com/office/drawing/2014/main" id="{58E52E69-EF25-0FF1-7FD2-31679543FCCD}"/>
              </a:ext>
            </a:extLst>
          </p:cNvPr>
          <p:cNvSpPr/>
          <p:nvPr/>
        </p:nvSpPr>
        <p:spPr>
          <a:xfrm>
            <a:off x="8452771" y="1089016"/>
            <a:ext cx="2196000" cy="793520"/>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AU" b="1">
                <a:solidFill>
                  <a:sysClr val="windowText" lastClr="000000"/>
                </a:solidFill>
              </a:rPr>
              <a:t>OPPORTUNITIES</a:t>
            </a:r>
          </a:p>
        </p:txBody>
      </p:sp>
    </p:spTree>
    <p:extLst>
      <p:ext uri="{BB962C8B-B14F-4D97-AF65-F5344CB8AC3E}">
        <p14:creationId xmlns:p14="http://schemas.microsoft.com/office/powerpoint/2010/main" val="559085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white rectangular object with black text&#10;&#10;Description automatically generated">
            <a:extLst>
              <a:ext uri="{FF2B5EF4-FFF2-40B4-BE49-F238E27FC236}">
                <a16:creationId xmlns:a16="http://schemas.microsoft.com/office/drawing/2014/main" id="{DAD039A9-0013-EED7-2A71-E9CC804D796D}"/>
              </a:ext>
            </a:extLst>
          </p:cNvPr>
          <p:cNvPicPr>
            <a:picLocks noChangeAspect="1"/>
          </p:cNvPicPr>
          <p:nvPr/>
        </p:nvPicPr>
        <p:blipFill>
          <a:blip r:embed="rId3"/>
          <a:stretch>
            <a:fillRect/>
          </a:stretch>
        </p:blipFill>
        <p:spPr>
          <a:xfrm>
            <a:off x="6096000" y="2200001"/>
            <a:ext cx="6096000" cy="1948206"/>
          </a:xfrm>
          <a:prstGeom prst="rect">
            <a:avLst/>
          </a:prstGeom>
        </p:spPr>
      </p:pic>
      <p:sp>
        <p:nvSpPr>
          <p:cNvPr id="4" name="Title 3">
            <a:extLst>
              <a:ext uri="{FF2B5EF4-FFF2-40B4-BE49-F238E27FC236}">
                <a16:creationId xmlns:a16="http://schemas.microsoft.com/office/drawing/2014/main" id="{8F2BF772-3D58-FC00-4EBF-1A2FE5521CEC}"/>
              </a:ext>
            </a:extLst>
          </p:cNvPr>
          <p:cNvSpPr>
            <a:spLocks noGrp="1"/>
          </p:cNvSpPr>
          <p:nvPr>
            <p:ph type="title"/>
          </p:nvPr>
        </p:nvSpPr>
        <p:spPr>
          <a:xfrm>
            <a:off x="360000" y="360000"/>
            <a:ext cx="10650900" cy="1009652"/>
          </a:xfrm>
        </p:spPr>
        <p:txBody>
          <a:bodyPr>
            <a:noAutofit/>
          </a:bodyPr>
          <a:lstStyle/>
          <a:p>
            <a:r>
              <a:rPr lang="en-AU" dirty="0"/>
              <a:t>Activity 3: Selecting </a:t>
            </a:r>
            <a:r>
              <a:rPr lang="en-AU" u="sng" dirty="0"/>
              <a:t>consequences</a:t>
            </a:r>
            <a:r>
              <a:rPr lang="en-AU" dirty="0"/>
              <a:t> and mapping</a:t>
            </a:r>
            <a:br>
              <a:rPr lang="en-AU" dirty="0"/>
            </a:br>
            <a:r>
              <a:rPr lang="en-AU" dirty="0"/>
              <a:t>(20 mins)</a:t>
            </a:r>
            <a:br>
              <a:rPr lang="en-AU" dirty="0"/>
            </a:br>
            <a:endParaRPr lang="en-AU" dirty="0"/>
          </a:p>
        </p:txBody>
      </p:sp>
      <p:sp>
        <p:nvSpPr>
          <p:cNvPr id="3" name="Content Placeholder 2">
            <a:extLst>
              <a:ext uri="{FF2B5EF4-FFF2-40B4-BE49-F238E27FC236}">
                <a16:creationId xmlns:a16="http://schemas.microsoft.com/office/drawing/2014/main" id="{9EC57DE8-8D1F-4022-1D84-023396632B3B}"/>
              </a:ext>
            </a:extLst>
          </p:cNvPr>
          <p:cNvSpPr>
            <a:spLocks noGrp="1"/>
          </p:cNvSpPr>
          <p:nvPr>
            <p:ph sz="quarter" idx="4294967295"/>
          </p:nvPr>
        </p:nvSpPr>
        <p:spPr>
          <a:xfrm>
            <a:off x="402833" y="1742812"/>
            <a:ext cx="5432425" cy="3659187"/>
          </a:xfrm>
        </p:spPr>
        <p:txBody>
          <a:bodyPr/>
          <a:lstStyle/>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Review and select the consequence cards that describe what would happen within the agency if the risk or opportunity occurred.</a:t>
            </a:r>
          </a:p>
        </p:txBody>
      </p:sp>
      <p:sp>
        <p:nvSpPr>
          <p:cNvPr id="7" name="Arc 6">
            <a:extLst>
              <a:ext uri="{FF2B5EF4-FFF2-40B4-BE49-F238E27FC236}">
                <a16:creationId xmlns:a16="http://schemas.microsoft.com/office/drawing/2014/main" id="{9120EC6C-4CF6-39AA-2DB7-22A7A60922F3}"/>
              </a:ext>
            </a:extLst>
          </p:cNvPr>
          <p:cNvSpPr/>
          <p:nvPr/>
        </p:nvSpPr>
        <p:spPr>
          <a:xfrm rot="17543638" flipH="1">
            <a:off x="8688496" y="1005339"/>
            <a:ext cx="3278041" cy="1647997"/>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9" name="Rectangle: Rounded Corners 8">
            <a:extLst>
              <a:ext uri="{FF2B5EF4-FFF2-40B4-BE49-F238E27FC236}">
                <a16:creationId xmlns:a16="http://schemas.microsoft.com/office/drawing/2014/main" id="{375EDA07-95A2-6A86-6D06-5FEAD029DCEA}"/>
              </a:ext>
            </a:extLst>
          </p:cNvPr>
          <p:cNvSpPr/>
          <p:nvPr/>
        </p:nvSpPr>
        <p:spPr>
          <a:xfrm>
            <a:off x="8222765" y="1045741"/>
            <a:ext cx="2402625" cy="747914"/>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AU" b="1"/>
              <a:t>CONSEQUENCES</a:t>
            </a:r>
          </a:p>
        </p:txBody>
      </p:sp>
      <p:sp>
        <p:nvSpPr>
          <p:cNvPr id="10" name="Rectangle: Rounded Corners 9">
            <a:extLst>
              <a:ext uri="{FF2B5EF4-FFF2-40B4-BE49-F238E27FC236}">
                <a16:creationId xmlns:a16="http://schemas.microsoft.com/office/drawing/2014/main" id="{DE9D9945-78D9-8048-F1EC-31EE3A04AB96}"/>
              </a:ext>
            </a:extLst>
          </p:cNvPr>
          <p:cNvSpPr/>
          <p:nvPr/>
        </p:nvSpPr>
        <p:spPr>
          <a:xfrm>
            <a:off x="9647871" y="2686412"/>
            <a:ext cx="759916" cy="377835"/>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AU" b="1"/>
          </a:p>
        </p:txBody>
      </p:sp>
      <p:sp>
        <p:nvSpPr>
          <p:cNvPr id="11" name="Rectangle: Rounded Corners 10">
            <a:extLst>
              <a:ext uri="{FF2B5EF4-FFF2-40B4-BE49-F238E27FC236}">
                <a16:creationId xmlns:a16="http://schemas.microsoft.com/office/drawing/2014/main" id="{1840688C-EB9C-C366-3B9E-92E978E7C127}"/>
              </a:ext>
            </a:extLst>
          </p:cNvPr>
          <p:cNvSpPr/>
          <p:nvPr/>
        </p:nvSpPr>
        <p:spPr>
          <a:xfrm>
            <a:off x="9647871" y="3438569"/>
            <a:ext cx="759916" cy="377835"/>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AU" b="1"/>
          </a:p>
        </p:txBody>
      </p:sp>
      <p:sp>
        <p:nvSpPr>
          <p:cNvPr id="14" name="Rectangle: Rounded Corners 13">
            <a:extLst>
              <a:ext uri="{FF2B5EF4-FFF2-40B4-BE49-F238E27FC236}">
                <a16:creationId xmlns:a16="http://schemas.microsoft.com/office/drawing/2014/main" id="{FDC34322-B426-10F2-FC00-DCEC59196E27}"/>
              </a:ext>
            </a:extLst>
          </p:cNvPr>
          <p:cNvSpPr/>
          <p:nvPr/>
        </p:nvSpPr>
        <p:spPr>
          <a:xfrm>
            <a:off x="6404115" y="2896131"/>
            <a:ext cx="800100" cy="676275"/>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6" name="Rectangle: Rounded Corners 15">
            <a:extLst>
              <a:ext uri="{FF2B5EF4-FFF2-40B4-BE49-F238E27FC236}">
                <a16:creationId xmlns:a16="http://schemas.microsoft.com/office/drawing/2014/main" id="{2964F90E-F905-7CC8-94A3-B8FAC2C8D8A8}"/>
              </a:ext>
            </a:extLst>
          </p:cNvPr>
          <p:cNvSpPr/>
          <p:nvPr/>
        </p:nvSpPr>
        <p:spPr>
          <a:xfrm>
            <a:off x="7570169" y="2750701"/>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9" name="Rectangle: Rounded Corners 18">
            <a:extLst>
              <a:ext uri="{FF2B5EF4-FFF2-40B4-BE49-F238E27FC236}">
                <a16:creationId xmlns:a16="http://schemas.microsoft.com/office/drawing/2014/main" id="{E1C9AA94-156A-D941-C96F-297288A021F1}"/>
              </a:ext>
            </a:extLst>
          </p:cNvPr>
          <p:cNvSpPr/>
          <p:nvPr/>
        </p:nvSpPr>
        <p:spPr>
          <a:xfrm>
            <a:off x="7570169" y="3275316"/>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0" name="Rectangle: Rounded Corners 19">
            <a:extLst>
              <a:ext uri="{FF2B5EF4-FFF2-40B4-BE49-F238E27FC236}">
                <a16:creationId xmlns:a16="http://schemas.microsoft.com/office/drawing/2014/main" id="{E77B5765-7FCF-ACE3-CF11-3ECED17D26B7}"/>
              </a:ext>
            </a:extLst>
          </p:cNvPr>
          <p:cNvSpPr/>
          <p:nvPr/>
        </p:nvSpPr>
        <p:spPr>
          <a:xfrm>
            <a:off x="8452771" y="2719655"/>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sp>
        <p:nvSpPr>
          <p:cNvPr id="21" name="Rectangle: Rounded Corners 20">
            <a:extLst>
              <a:ext uri="{FF2B5EF4-FFF2-40B4-BE49-F238E27FC236}">
                <a16:creationId xmlns:a16="http://schemas.microsoft.com/office/drawing/2014/main" id="{ED9FA783-7783-6CFC-78AE-C71B455938C2}"/>
              </a:ext>
            </a:extLst>
          </p:cNvPr>
          <p:cNvSpPr/>
          <p:nvPr/>
        </p:nvSpPr>
        <p:spPr>
          <a:xfrm>
            <a:off x="8452771" y="3253848"/>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pic>
        <p:nvPicPr>
          <p:cNvPr id="2" name="Picture 1">
            <a:extLst>
              <a:ext uri="{FF2B5EF4-FFF2-40B4-BE49-F238E27FC236}">
                <a16:creationId xmlns:a16="http://schemas.microsoft.com/office/drawing/2014/main" id="{4431A618-EA3F-9AFC-AF57-2173516161E2}"/>
              </a:ext>
            </a:extLst>
          </p:cNvPr>
          <p:cNvPicPr>
            <a:picLocks noChangeAspect="1"/>
          </p:cNvPicPr>
          <p:nvPr/>
        </p:nvPicPr>
        <p:blipFill>
          <a:blip r:embed="rId4"/>
          <a:stretch>
            <a:fillRect/>
          </a:stretch>
        </p:blipFill>
        <p:spPr>
          <a:xfrm>
            <a:off x="10715419" y="0"/>
            <a:ext cx="1476581" cy="1524213"/>
          </a:xfrm>
          <a:prstGeom prst="rect">
            <a:avLst/>
          </a:prstGeom>
        </p:spPr>
      </p:pic>
    </p:spTree>
    <p:extLst>
      <p:ext uri="{BB962C8B-B14F-4D97-AF65-F5344CB8AC3E}">
        <p14:creationId xmlns:p14="http://schemas.microsoft.com/office/powerpoint/2010/main" val="3133556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rectangular object with black text&#10;&#10;Description automatically generated">
            <a:extLst>
              <a:ext uri="{FF2B5EF4-FFF2-40B4-BE49-F238E27FC236}">
                <a16:creationId xmlns:a16="http://schemas.microsoft.com/office/drawing/2014/main" id="{3EFB676A-DF1D-4B10-173D-B3C0A1DC142B}"/>
              </a:ext>
            </a:extLst>
          </p:cNvPr>
          <p:cNvPicPr>
            <a:picLocks noChangeAspect="1"/>
          </p:cNvPicPr>
          <p:nvPr/>
        </p:nvPicPr>
        <p:blipFill>
          <a:blip r:embed="rId3"/>
          <a:stretch>
            <a:fillRect/>
          </a:stretch>
        </p:blipFill>
        <p:spPr>
          <a:xfrm>
            <a:off x="6096000" y="2200001"/>
            <a:ext cx="6096000" cy="1948206"/>
          </a:xfrm>
          <a:prstGeom prst="rect">
            <a:avLst/>
          </a:prstGeom>
        </p:spPr>
      </p:pic>
      <p:sp>
        <p:nvSpPr>
          <p:cNvPr id="4" name="Title 3">
            <a:extLst>
              <a:ext uri="{FF2B5EF4-FFF2-40B4-BE49-F238E27FC236}">
                <a16:creationId xmlns:a16="http://schemas.microsoft.com/office/drawing/2014/main" id="{9E300127-BDE3-B1B2-AE64-855A94271387}"/>
              </a:ext>
            </a:extLst>
          </p:cNvPr>
          <p:cNvSpPr>
            <a:spLocks noGrp="1"/>
          </p:cNvSpPr>
          <p:nvPr>
            <p:ph type="title"/>
          </p:nvPr>
        </p:nvSpPr>
        <p:spPr>
          <a:xfrm>
            <a:off x="359999" y="360000"/>
            <a:ext cx="10485718" cy="1009652"/>
          </a:xfrm>
        </p:spPr>
        <p:txBody>
          <a:bodyPr>
            <a:noAutofit/>
          </a:bodyPr>
          <a:lstStyle/>
          <a:p>
            <a:r>
              <a:rPr lang="en-AU" dirty="0"/>
              <a:t>Activity 3: Selecting consequences and </a:t>
            </a:r>
            <a:r>
              <a:rPr lang="en-AU" u="sng" dirty="0"/>
              <a:t>mapping</a:t>
            </a:r>
            <a:br>
              <a:rPr lang="en-AU" dirty="0"/>
            </a:br>
            <a:r>
              <a:rPr lang="en-AU" dirty="0"/>
              <a:t>(20 mins)</a:t>
            </a:r>
            <a:br>
              <a:rPr lang="en-AU" dirty="0"/>
            </a:br>
            <a:endParaRPr lang="en-AU" dirty="0"/>
          </a:p>
        </p:txBody>
      </p:sp>
      <p:sp>
        <p:nvSpPr>
          <p:cNvPr id="3" name="Content Placeholder 2">
            <a:extLst>
              <a:ext uri="{FF2B5EF4-FFF2-40B4-BE49-F238E27FC236}">
                <a16:creationId xmlns:a16="http://schemas.microsoft.com/office/drawing/2014/main" id="{0ED8D9D5-1DC0-EBC6-B842-24DF51AED5E1}"/>
              </a:ext>
            </a:extLst>
          </p:cNvPr>
          <p:cNvSpPr>
            <a:spLocks noGrp="1"/>
          </p:cNvSpPr>
          <p:nvPr>
            <p:ph sz="quarter" idx="4294967295"/>
          </p:nvPr>
        </p:nvSpPr>
        <p:spPr>
          <a:xfrm>
            <a:off x="356852" y="1553095"/>
            <a:ext cx="5653088" cy="5275262"/>
          </a:xfrm>
        </p:spPr>
        <p:txBody>
          <a:bodyPr/>
          <a:lstStyle/>
          <a:p>
            <a:pPr marL="0" marR="0" lvl="0" indent="0" algn="l" defTabSz="914400" rtl="0" eaLnBrk="1" fontAlgn="auto" latinLnBrk="0" hangingPunct="1">
              <a:lnSpc>
                <a:spcPct val="90000"/>
              </a:lnSpc>
              <a:spcBef>
                <a:spcPts val="1000"/>
              </a:spcBef>
              <a:spcAft>
                <a:spcPts val="0"/>
              </a:spcAft>
              <a:buClrTx/>
              <a:buSzTx/>
              <a:buFont typeface="System Font"/>
              <a:buNone/>
              <a:tabLst/>
              <a:defRPr/>
            </a:pPr>
            <a:r>
              <a:rPr kumimoji="0" lang="en-AU" sz="2400" b="1"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Create impact chains: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rPr>
              <a:t>Use a marker to map the relationship between transition driver, risk opportunity,  and consequence to create an </a:t>
            </a:r>
            <a:r>
              <a:rPr lang="en-AU" sz="2400" dirty="0">
                <a:solidFill>
                  <a:schemeClr val="tx1"/>
                </a:solidFill>
                <a:latin typeface="Aptos" panose="020B0004020202020204" pitchFamily="34" charset="0"/>
                <a:ea typeface="Aptos" panose="020B0004020202020204" pitchFamily="34" charset="0"/>
                <a:cs typeface="Calibri" panose="020F0502020204030204" pitchFamily="34" charset="0"/>
              </a:rPr>
              <a:t>impact chain. </a:t>
            </a:r>
            <a:endParaRPr kumimoji="0" lang="en-AU" sz="2400" b="0" i="0" u="none" strike="noStrike" kern="1200" cap="none" spc="0" normalizeH="0" baseline="0" noProof="0" dirty="0">
              <a:ln>
                <a:noFill/>
              </a:ln>
              <a:solidFill>
                <a:schemeClr val="tx1"/>
              </a:solidFill>
              <a:effectLst/>
              <a:uLnTx/>
              <a:uFillTx/>
              <a:latin typeface="Aptos" panose="020B0004020202020204" pitchFamily="34" charset="0"/>
              <a:ea typeface="Aptos" panose="020B0004020202020204" pitchFamily="34" charset="0"/>
              <a:cs typeface="Calibri" panose="020F0502020204030204" pitchFamily="34" charset="0"/>
            </a:endParaRPr>
          </a:p>
          <a:p>
            <a:pPr marL="285750" indent="-285750" algn="l">
              <a:buFont typeface="Arial" panose="020B0604020202020204" pitchFamily="34" charset="0"/>
              <a:buChar char="•"/>
            </a:pPr>
            <a:r>
              <a:rPr lang="en-AU" sz="2400" dirty="0">
                <a:solidFill>
                  <a:schemeClr val="tx1"/>
                </a:solidFill>
                <a:latin typeface="Aptos" panose="020B0004020202020204" pitchFamily="34" charset="0"/>
                <a:cs typeface="Calibri" panose="020F0502020204030204" pitchFamily="34" charset="0"/>
              </a:rPr>
              <a:t>Review these connections to understand their complexity and interrelationship. </a:t>
            </a:r>
          </a:p>
          <a:p>
            <a:pPr marL="285750" indent="-285750" algn="l">
              <a:buFont typeface="Arial" panose="020B0604020202020204" pitchFamily="34" charset="0"/>
              <a:buChar char="•"/>
            </a:pPr>
            <a:r>
              <a:rPr lang="en-AU" sz="2400" dirty="0">
                <a:solidFill>
                  <a:schemeClr val="tx1"/>
                </a:solidFill>
                <a:latin typeface="Aptos" panose="020B0004020202020204" pitchFamily="34" charset="0"/>
                <a:cs typeface="Calibri" panose="020F0502020204030204" pitchFamily="34" charset="0"/>
              </a:rPr>
              <a:t>What are the central outcomes linked to your risks and opportunities?</a:t>
            </a:r>
          </a:p>
          <a:p>
            <a:pPr marL="285750" indent="-285750" algn="l">
              <a:buFont typeface="Arial" panose="020B0604020202020204" pitchFamily="34" charset="0"/>
              <a:buChar char="•"/>
            </a:pPr>
            <a:endParaRPr lang="en-AU" sz="2400" dirty="0">
              <a:solidFill>
                <a:schemeClr val="tx1"/>
              </a:solidFill>
              <a:latin typeface="Aptos" panose="020B0004020202020204" pitchFamily="34" charset="0"/>
              <a:cs typeface="Calibri" panose="020F0502020204030204" pitchFamily="34" charset="0"/>
            </a:endParaRPr>
          </a:p>
        </p:txBody>
      </p:sp>
      <p:sp>
        <p:nvSpPr>
          <p:cNvPr id="9" name="Rectangle: Rounded Corners 8">
            <a:extLst>
              <a:ext uri="{FF2B5EF4-FFF2-40B4-BE49-F238E27FC236}">
                <a16:creationId xmlns:a16="http://schemas.microsoft.com/office/drawing/2014/main" id="{8D559E70-4B9F-13FA-E8A9-64CE0582AA19}"/>
              </a:ext>
            </a:extLst>
          </p:cNvPr>
          <p:cNvSpPr/>
          <p:nvPr/>
        </p:nvSpPr>
        <p:spPr>
          <a:xfrm>
            <a:off x="9647871" y="2686412"/>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0" name="Rectangle: Rounded Corners 9">
            <a:extLst>
              <a:ext uri="{FF2B5EF4-FFF2-40B4-BE49-F238E27FC236}">
                <a16:creationId xmlns:a16="http://schemas.microsoft.com/office/drawing/2014/main" id="{F6EB17AF-4E50-E8DD-5662-D419DF63FE18}"/>
              </a:ext>
            </a:extLst>
          </p:cNvPr>
          <p:cNvSpPr/>
          <p:nvPr/>
        </p:nvSpPr>
        <p:spPr>
          <a:xfrm>
            <a:off x="9691413" y="3438569"/>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1" name="Rectangle: Rounded Corners 10">
            <a:extLst>
              <a:ext uri="{FF2B5EF4-FFF2-40B4-BE49-F238E27FC236}">
                <a16:creationId xmlns:a16="http://schemas.microsoft.com/office/drawing/2014/main" id="{0623C500-CD32-8E36-E630-62B89417B35B}"/>
              </a:ext>
            </a:extLst>
          </p:cNvPr>
          <p:cNvSpPr/>
          <p:nvPr/>
        </p:nvSpPr>
        <p:spPr>
          <a:xfrm>
            <a:off x="9647871" y="4190726"/>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2" name="Rectangle: Rounded Corners 11">
            <a:extLst>
              <a:ext uri="{FF2B5EF4-FFF2-40B4-BE49-F238E27FC236}">
                <a16:creationId xmlns:a16="http://schemas.microsoft.com/office/drawing/2014/main" id="{5C6D5A8E-CB6B-F1AB-0549-88FC6BCF972C}"/>
              </a:ext>
            </a:extLst>
          </p:cNvPr>
          <p:cNvSpPr/>
          <p:nvPr/>
        </p:nvSpPr>
        <p:spPr>
          <a:xfrm>
            <a:off x="9647871" y="4942883"/>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3" name="Rectangle: Rounded Corners 12">
            <a:extLst>
              <a:ext uri="{FF2B5EF4-FFF2-40B4-BE49-F238E27FC236}">
                <a16:creationId xmlns:a16="http://schemas.microsoft.com/office/drawing/2014/main" id="{E58CAA42-A0ED-91BE-D12A-7D2B043DE696}"/>
              </a:ext>
            </a:extLst>
          </p:cNvPr>
          <p:cNvSpPr/>
          <p:nvPr/>
        </p:nvSpPr>
        <p:spPr>
          <a:xfrm>
            <a:off x="6404115" y="2896131"/>
            <a:ext cx="800100" cy="676275"/>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5" name="Rectangle: Rounded Corners 14">
            <a:extLst>
              <a:ext uri="{FF2B5EF4-FFF2-40B4-BE49-F238E27FC236}">
                <a16:creationId xmlns:a16="http://schemas.microsoft.com/office/drawing/2014/main" id="{61DC6FC4-70C7-7715-6391-75491D01D267}"/>
              </a:ext>
            </a:extLst>
          </p:cNvPr>
          <p:cNvSpPr/>
          <p:nvPr/>
        </p:nvSpPr>
        <p:spPr>
          <a:xfrm>
            <a:off x="6404115" y="4620699"/>
            <a:ext cx="800100" cy="676275"/>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6" name="Rectangle: Rounded Corners 15">
            <a:extLst>
              <a:ext uri="{FF2B5EF4-FFF2-40B4-BE49-F238E27FC236}">
                <a16:creationId xmlns:a16="http://schemas.microsoft.com/office/drawing/2014/main" id="{D204ED10-50B6-03BE-0F48-AD8B7FC0E2B6}"/>
              </a:ext>
            </a:extLst>
          </p:cNvPr>
          <p:cNvSpPr/>
          <p:nvPr/>
        </p:nvSpPr>
        <p:spPr>
          <a:xfrm>
            <a:off x="7570169" y="2634589"/>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7" name="Rectangle: Rounded Corners 16">
            <a:extLst>
              <a:ext uri="{FF2B5EF4-FFF2-40B4-BE49-F238E27FC236}">
                <a16:creationId xmlns:a16="http://schemas.microsoft.com/office/drawing/2014/main" id="{3B744A62-6BA2-D3EE-5F36-631CEF8E079B}"/>
              </a:ext>
            </a:extLst>
          </p:cNvPr>
          <p:cNvSpPr/>
          <p:nvPr/>
        </p:nvSpPr>
        <p:spPr>
          <a:xfrm>
            <a:off x="8494858" y="4431788"/>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8" name="Rectangle: Rounded Corners 17">
            <a:extLst>
              <a:ext uri="{FF2B5EF4-FFF2-40B4-BE49-F238E27FC236}">
                <a16:creationId xmlns:a16="http://schemas.microsoft.com/office/drawing/2014/main" id="{6F7508F9-63D5-AE09-F381-AB1F343BB4C3}"/>
              </a:ext>
            </a:extLst>
          </p:cNvPr>
          <p:cNvSpPr/>
          <p:nvPr/>
        </p:nvSpPr>
        <p:spPr>
          <a:xfrm>
            <a:off x="7602752" y="4891625"/>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9" name="Rectangle: Rounded Corners 18">
            <a:extLst>
              <a:ext uri="{FF2B5EF4-FFF2-40B4-BE49-F238E27FC236}">
                <a16:creationId xmlns:a16="http://schemas.microsoft.com/office/drawing/2014/main" id="{1A9E1705-502A-0A14-4662-3678DBA061B4}"/>
              </a:ext>
            </a:extLst>
          </p:cNvPr>
          <p:cNvSpPr/>
          <p:nvPr/>
        </p:nvSpPr>
        <p:spPr>
          <a:xfrm>
            <a:off x="7570169" y="3275316"/>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0" name="Rectangle: Rounded Corners 19">
            <a:extLst>
              <a:ext uri="{FF2B5EF4-FFF2-40B4-BE49-F238E27FC236}">
                <a16:creationId xmlns:a16="http://schemas.microsoft.com/office/drawing/2014/main" id="{B6CD77BF-DF04-310C-0B03-63C6C11908BA}"/>
              </a:ext>
            </a:extLst>
          </p:cNvPr>
          <p:cNvSpPr/>
          <p:nvPr/>
        </p:nvSpPr>
        <p:spPr>
          <a:xfrm>
            <a:off x="8452771" y="2806739"/>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sp>
        <p:nvSpPr>
          <p:cNvPr id="21" name="Rectangle: Rounded Corners 20">
            <a:extLst>
              <a:ext uri="{FF2B5EF4-FFF2-40B4-BE49-F238E27FC236}">
                <a16:creationId xmlns:a16="http://schemas.microsoft.com/office/drawing/2014/main" id="{68E27E04-B9C4-5DFF-0177-ACFEEFE15556}"/>
              </a:ext>
            </a:extLst>
          </p:cNvPr>
          <p:cNvSpPr/>
          <p:nvPr/>
        </p:nvSpPr>
        <p:spPr>
          <a:xfrm>
            <a:off x="8452771" y="3355446"/>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sp>
        <p:nvSpPr>
          <p:cNvPr id="22" name="Rectangle: Rounded Corners 21">
            <a:extLst>
              <a:ext uri="{FF2B5EF4-FFF2-40B4-BE49-F238E27FC236}">
                <a16:creationId xmlns:a16="http://schemas.microsoft.com/office/drawing/2014/main" id="{9A9924DF-09A7-A1B8-FD1C-496DD6F698C6}"/>
              </a:ext>
            </a:extLst>
          </p:cNvPr>
          <p:cNvSpPr/>
          <p:nvPr/>
        </p:nvSpPr>
        <p:spPr>
          <a:xfrm>
            <a:off x="7559123" y="4243940"/>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cxnSp>
        <p:nvCxnSpPr>
          <p:cNvPr id="24" name="Straight Arrow Connector 23">
            <a:extLst>
              <a:ext uri="{FF2B5EF4-FFF2-40B4-BE49-F238E27FC236}">
                <a16:creationId xmlns:a16="http://schemas.microsoft.com/office/drawing/2014/main" id="{5601F3C9-6996-66E4-4A4E-F5AE870885E4}"/>
              </a:ext>
            </a:extLst>
          </p:cNvPr>
          <p:cNvCxnSpPr>
            <a:stCxn id="13" idx="3"/>
            <a:endCxn id="16" idx="1"/>
          </p:cNvCxnSpPr>
          <p:nvPr/>
        </p:nvCxnSpPr>
        <p:spPr>
          <a:xfrm flipV="1">
            <a:off x="7204215" y="2864508"/>
            <a:ext cx="365954" cy="36976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4970BAA-FD78-34EB-8906-187AA03C21C8}"/>
              </a:ext>
            </a:extLst>
          </p:cNvPr>
          <p:cNvCxnSpPr>
            <a:cxnSpLocks/>
            <a:stCxn id="16" idx="3"/>
            <a:endCxn id="9" idx="1"/>
          </p:cNvCxnSpPr>
          <p:nvPr/>
        </p:nvCxnSpPr>
        <p:spPr>
          <a:xfrm>
            <a:off x="8328805" y="2864508"/>
            <a:ext cx="1319066" cy="1082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2F6DEBBF-88CB-BA93-02C8-89C12C670DE9}"/>
              </a:ext>
            </a:extLst>
          </p:cNvPr>
          <p:cNvCxnSpPr>
            <a:cxnSpLocks/>
            <a:stCxn id="13" idx="3"/>
            <a:endCxn id="20" idx="1"/>
          </p:cNvCxnSpPr>
          <p:nvPr/>
        </p:nvCxnSpPr>
        <p:spPr>
          <a:xfrm flipV="1">
            <a:off x="7204215" y="3046649"/>
            <a:ext cx="1248556" cy="18762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392BB80F-130F-D680-56CC-F97FADF3C6A7}"/>
              </a:ext>
            </a:extLst>
          </p:cNvPr>
          <p:cNvCxnSpPr>
            <a:cxnSpLocks/>
            <a:stCxn id="20" idx="3"/>
            <a:endCxn id="10" idx="1"/>
          </p:cNvCxnSpPr>
          <p:nvPr/>
        </p:nvCxnSpPr>
        <p:spPr>
          <a:xfrm>
            <a:off x="9298664" y="3046649"/>
            <a:ext cx="392749" cy="5808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ED87618F-2B84-4205-2F26-23FE24B3225A}"/>
              </a:ext>
            </a:extLst>
          </p:cNvPr>
          <p:cNvCxnSpPr>
            <a:cxnSpLocks/>
            <a:stCxn id="21" idx="3"/>
            <a:endCxn id="10" idx="1"/>
          </p:cNvCxnSpPr>
          <p:nvPr/>
        </p:nvCxnSpPr>
        <p:spPr>
          <a:xfrm>
            <a:off x="9298664" y="3595356"/>
            <a:ext cx="392749" cy="3213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F4919064-3576-C879-B1EB-87C532E05CCE}"/>
              </a:ext>
            </a:extLst>
          </p:cNvPr>
          <p:cNvCxnSpPr>
            <a:cxnSpLocks/>
            <a:stCxn id="13" idx="3"/>
            <a:endCxn id="21" idx="1"/>
          </p:cNvCxnSpPr>
          <p:nvPr/>
        </p:nvCxnSpPr>
        <p:spPr>
          <a:xfrm>
            <a:off x="7204215" y="3234269"/>
            <a:ext cx="1248556" cy="36108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a:extLst>
              <a:ext uri="{FF2B5EF4-FFF2-40B4-BE49-F238E27FC236}">
                <a16:creationId xmlns:a16="http://schemas.microsoft.com/office/drawing/2014/main" id="{ECEEB727-9CBD-6CF3-B9AB-471C4F572C3D}"/>
              </a:ext>
            </a:extLst>
          </p:cNvPr>
          <p:cNvCxnSpPr>
            <a:cxnSpLocks/>
            <a:stCxn id="15" idx="3"/>
            <a:endCxn id="22" idx="1"/>
          </p:cNvCxnSpPr>
          <p:nvPr/>
        </p:nvCxnSpPr>
        <p:spPr>
          <a:xfrm flipV="1">
            <a:off x="7204215" y="4483850"/>
            <a:ext cx="354908" cy="47498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a:extLst>
              <a:ext uri="{FF2B5EF4-FFF2-40B4-BE49-F238E27FC236}">
                <a16:creationId xmlns:a16="http://schemas.microsoft.com/office/drawing/2014/main" id="{0F6B5752-DE00-4225-DF5E-1FB3554B33DE}"/>
              </a:ext>
            </a:extLst>
          </p:cNvPr>
          <p:cNvCxnSpPr>
            <a:cxnSpLocks/>
            <a:stCxn id="22" idx="3"/>
            <a:endCxn id="11" idx="1"/>
          </p:cNvCxnSpPr>
          <p:nvPr/>
        </p:nvCxnSpPr>
        <p:spPr>
          <a:xfrm flipV="1">
            <a:off x="8405016" y="4379644"/>
            <a:ext cx="1242855" cy="10420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7" name="Straight Arrow Connector 46">
            <a:extLst>
              <a:ext uri="{FF2B5EF4-FFF2-40B4-BE49-F238E27FC236}">
                <a16:creationId xmlns:a16="http://schemas.microsoft.com/office/drawing/2014/main" id="{B92C768F-1DAC-2DCD-F677-D98395037415}"/>
              </a:ext>
            </a:extLst>
          </p:cNvPr>
          <p:cNvCxnSpPr>
            <a:cxnSpLocks/>
            <a:stCxn id="15" idx="3"/>
          </p:cNvCxnSpPr>
          <p:nvPr/>
        </p:nvCxnSpPr>
        <p:spPr>
          <a:xfrm>
            <a:off x="7204215" y="4958837"/>
            <a:ext cx="507308" cy="23991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A2AD585-2576-880B-5BA3-080E1BE3BC43}"/>
              </a:ext>
            </a:extLst>
          </p:cNvPr>
          <p:cNvCxnSpPr>
            <a:cxnSpLocks/>
            <a:stCxn id="18" idx="3"/>
            <a:endCxn id="17" idx="1"/>
          </p:cNvCxnSpPr>
          <p:nvPr/>
        </p:nvCxnSpPr>
        <p:spPr>
          <a:xfrm flipV="1">
            <a:off x="8361388" y="4661707"/>
            <a:ext cx="133470" cy="45983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3" name="Straight Arrow Connector 52">
            <a:extLst>
              <a:ext uri="{FF2B5EF4-FFF2-40B4-BE49-F238E27FC236}">
                <a16:creationId xmlns:a16="http://schemas.microsoft.com/office/drawing/2014/main" id="{26DFC8A4-289A-79A3-A245-3731626D7EF5}"/>
              </a:ext>
            </a:extLst>
          </p:cNvPr>
          <p:cNvCxnSpPr>
            <a:cxnSpLocks/>
            <a:stCxn id="17" idx="3"/>
            <a:endCxn id="12" idx="1"/>
          </p:cNvCxnSpPr>
          <p:nvPr/>
        </p:nvCxnSpPr>
        <p:spPr>
          <a:xfrm>
            <a:off x="9253494" y="4661707"/>
            <a:ext cx="394377" cy="47009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CDCF238B-9FDA-65D2-F3D4-D4800A5BBD70}"/>
              </a:ext>
            </a:extLst>
          </p:cNvPr>
          <p:cNvSpPr txBox="1"/>
          <p:nvPr/>
        </p:nvSpPr>
        <p:spPr>
          <a:xfrm>
            <a:off x="1112973" y="5619447"/>
            <a:ext cx="7542007" cy="830997"/>
          </a:xfrm>
          <a:prstGeom prst="rect">
            <a:avLst/>
          </a:prstGeom>
          <a:noFill/>
        </p:spPr>
        <p:txBody>
          <a:bodyPr wrap="square" rtlCol="0">
            <a:spAutoFit/>
          </a:bodyPr>
          <a:lstStyle/>
          <a:p>
            <a:r>
              <a:rPr lang="en-AU" sz="2400" dirty="0">
                <a:latin typeface="Aptos" panose="020B0004020202020204" pitchFamily="34" charset="0"/>
                <a:ea typeface="AECOM Sans" panose="020B0504020202020204" pitchFamily="34" charset="0"/>
                <a:cs typeface="AECOM Sans" panose="020B0504020202020204" pitchFamily="34" charset="0"/>
              </a:rPr>
              <a:t>Select another Transition Driver and see how it maps to the risks and opportunities you have identified. </a:t>
            </a:r>
          </a:p>
        </p:txBody>
      </p:sp>
      <p:sp>
        <p:nvSpPr>
          <p:cNvPr id="8" name="Rectangle: Rounded Corners 7">
            <a:extLst>
              <a:ext uri="{FF2B5EF4-FFF2-40B4-BE49-F238E27FC236}">
                <a16:creationId xmlns:a16="http://schemas.microsoft.com/office/drawing/2014/main" id="{8203AD84-534C-6DDC-F966-F1D5C775FC69}"/>
              </a:ext>
            </a:extLst>
          </p:cNvPr>
          <p:cNvSpPr/>
          <p:nvPr/>
        </p:nvSpPr>
        <p:spPr>
          <a:xfrm>
            <a:off x="6202017" y="4137718"/>
            <a:ext cx="5832476" cy="1307090"/>
          </a:xfrm>
          <a:prstGeom prst="roundRect">
            <a:avLst/>
          </a:prstGeom>
          <a:noFill/>
          <a:ln>
            <a:solidFill>
              <a:schemeClr val="tx1">
                <a:lumMod val="50000"/>
                <a:lumOff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6" name="Graphic 25" descr="Lights On with solid fill">
            <a:extLst>
              <a:ext uri="{FF2B5EF4-FFF2-40B4-BE49-F238E27FC236}">
                <a16:creationId xmlns:a16="http://schemas.microsoft.com/office/drawing/2014/main" id="{840A2AA5-289A-1A09-3B3A-F5765881BD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1934" y="5608286"/>
            <a:ext cx="726254" cy="726254"/>
          </a:xfrm>
          <a:prstGeom prst="rect">
            <a:avLst/>
          </a:prstGeom>
        </p:spPr>
      </p:pic>
      <p:pic>
        <p:nvPicPr>
          <p:cNvPr id="5" name="Picture 4">
            <a:extLst>
              <a:ext uri="{FF2B5EF4-FFF2-40B4-BE49-F238E27FC236}">
                <a16:creationId xmlns:a16="http://schemas.microsoft.com/office/drawing/2014/main" id="{00C18897-EFEF-15E9-C1FD-576B43B4066F}"/>
              </a:ext>
            </a:extLst>
          </p:cNvPr>
          <p:cNvPicPr>
            <a:picLocks noChangeAspect="1"/>
          </p:cNvPicPr>
          <p:nvPr/>
        </p:nvPicPr>
        <p:blipFill>
          <a:blip r:embed="rId6"/>
          <a:stretch>
            <a:fillRect/>
          </a:stretch>
        </p:blipFill>
        <p:spPr>
          <a:xfrm>
            <a:off x="10715419" y="0"/>
            <a:ext cx="1476581" cy="1524213"/>
          </a:xfrm>
          <a:prstGeom prst="rect">
            <a:avLst/>
          </a:prstGeom>
        </p:spPr>
      </p:pic>
    </p:spTree>
    <p:extLst>
      <p:ext uri="{BB962C8B-B14F-4D97-AF65-F5344CB8AC3E}">
        <p14:creationId xmlns:p14="http://schemas.microsoft.com/office/powerpoint/2010/main" val="1229494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300127-BDE3-B1B2-AE64-855A94271387}"/>
              </a:ext>
            </a:extLst>
          </p:cNvPr>
          <p:cNvSpPr>
            <a:spLocks noGrp="1"/>
          </p:cNvSpPr>
          <p:nvPr>
            <p:ph type="title"/>
          </p:nvPr>
        </p:nvSpPr>
        <p:spPr/>
        <p:txBody>
          <a:bodyPr/>
          <a:lstStyle/>
          <a:p>
            <a:r>
              <a:rPr lang="en-AU" dirty="0"/>
              <a:t>Activity 4: Treatment (15 mins)</a:t>
            </a:r>
          </a:p>
        </p:txBody>
      </p:sp>
      <p:sp>
        <p:nvSpPr>
          <p:cNvPr id="10" name="Content Placeholder 2">
            <a:extLst>
              <a:ext uri="{FF2B5EF4-FFF2-40B4-BE49-F238E27FC236}">
                <a16:creationId xmlns:a16="http://schemas.microsoft.com/office/drawing/2014/main" id="{82250442-4ED7-5E79-3A3F-5AB5AF0A7C5C}"/>
              </a:ext>
            </a:extLst>
          </p:cNvPr>
          <p:cNvSpPr txBox="1">
            <a:spLocks/>
          </p:cNvSpPr>
          <p:nvPr/>
        </p:nvSpPr>
        <p:spPr>
          <a:xfrm>
            <a:off x="263524" y="1321821"/>
            <a:ext cx="5653088" cy="4899457"/>
          </a:xfrm>
          <a:prstGeom prst="rect">
            <a:avLst/>
          </a:prstGeom>
        </p:spPr>
        <p:txBody>
          <a:bodyPr vert="horz" lIns="0" tIns="0" rIns="0" bIns="0" rtlCol="0" anchor="ctr" anchorCtr="0">
            <a:noAutofit/>
          </a:bodyPr>
          <a:lstStyle>
            <a:lvl1pPr marL="0" indent="0" algn="l" defTabSz="914400" rtl="0" eaLnBrk="1" latinLnBrk="0" hangingPunct="1">
              <a:lnSpc>
                <a:spcPct val="90000"/>
              </a:lnSpc>
              <a:spcBef>
                <a:spcPts val="1000"/>
              </a:spcBef>
              <a:buFont typeface="System Font"/>
              <a:buNone/>
              <a:tabLst/>
              <a:defRPr sz="4000" b="0" i="0" kern="1200">
                <a:solidFill>
                  <a:schemeClr val="tx2"/>
                </a:solidFill>
                <a:latin typeface="Arial" panose="020B0604020202020204" pitchFamily="34" charset="0"/>
                <a:ea typeface="AECOM Sans" panose="020B0504020202020204" pitchFamily="34" charset="0"/>
                <a:cs typeface="Arial" panose="020B0604020202020204" pitchFamily="34" charset="0"/>
              </a:defRPr>
            </a:lvl1pPr>
            <a:lvl2pPr marL="360000" indent="-360000" algn="l" defTabSz="914400" rtl="0" eaLnBrk="1" latinLnBrk="0" hangingPunct="1">
              <a:lnSpc>
                <a:spcPct val="90000"/>
              </a:lnSpc>
              <a:spcBef>
                <a:spcPts val="500"/>
              </a:spcBef>
              <a:buFont typeface="Arial" panose="020B0604020202020204" pitchFamily="34" charset="0"/>
              <a:buChar char="•"/>
              <a:tabLst/>
              <a:defRPr sz="2500" b="0" i="0" kern="1200">
                <a:solidFill>
                  <a:schemeClr val="tx1"/>
                </a:solidFill>
                <a:latin typeface="Arial" panose="020B0604020202020204" pitchFamily="34" charset="0"/>
                <a:ea typeface="AECOM Sans Light" panose="020B0404020202020204" pitchFamily="34" charset="0"/>
                <a:cs typeface="Arial" panose="020B0604020202020204" pitchFamily="34" charset="0"/>
              </a:defRPr>
            </a:lvl2pPr>
            <a:lvl3pPr marL="720000" indent="-3600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3pPr>
            <a:lvl4pPr marL="1080000" indent="-360000" algn="l" defTabSz="914400" rtl="0" eaLnBrk="1" latinLnBrk="0" hangingPunct="1">
              <a:lnSpc>
                <a:spcPct val="90000"/>
              </a:lnSpc>
              <a:spcBef>
                <a:spcPts val="500"/>
              </a:spcBef>
              <a:buFont typeface="Wingdings" panose="05000000000000000000" pitchFamily="2" charset="2"/>
              <a:buChar char="§"/>
              <a:defRPr sz="18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AECOM Sans" panose="020B0504020202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defRPr/>
            </a:pPr>
            <a:endParaRPr lang="en-AU" sz="2400" dirty="0">
              <a:solidFill>
                <a:schemeClr val="tx1"/>
              </a:solidFill>
              <a:latin typeface="Aptos" panose="020B0004020202020204" pitchFamily="34" charset="0"/>
              <a:ea typeface="Aptos" panose="020B0004020202020204" pitchFamily="34" charset="0"/>
              <a:cs typeface="Calibri" panose="020F0502020204030204" pitchFamily="34" charset="0"/>
            </a:endParaRPr>
          </a:p>
          <a:p>
            <a:pPr marL="285750" indent="-285750">
              <a:buFont typeface="Arial" panose="020B0604020202020204" pitchFamily="34" charset="0"/>
              <a:buChar char="•"/>
              <a:defRPr/>
            </a:pPr>
            <a:r>
              <a:rPr lang="en-AU" sz="2400" dirty="0">
                <a:solidFill>
                  <a:schemeClr val="tx1"/>
                </a:solidFill>
                <a:latin typeface="Aptos" panose="020B0004020202020204" pitchFamily="34" charset="0"/>
                <a:ea typeface="Aptos" panose="020B0004020202020204" pitchFamily="34" charset="0"/>
                <a:cs typeface="Calibri" panose="020F0502020204030204" pitchFamily="34" charset="0"/>
              </a:rPr>
              <a:t>Select one impact chain.</a:t>
            </a:r>
          </a:p>
          <a:p>
            <a:pPr marL="285750" indent="-285750">
              <a:buFont typeface="Arial" panose="020B0604020202020204" pitchFamily="34" charset="0"/>
              <a:buChar char="•"/>
              <a:defRPr/>
            </a:pPr>
            <a:r>
              <a:rPr lang="en-AU" sz="2400" dirty="0">
                <a:solidFill>
                  <a:schemeClr val="tx1"/>
                </a:solidFill>
                <a:latin typeface="Aptos" panose="020B0004020202020204" pitchFamily="34" charset="0"/>
                <a:ea typeface="Aptos" panose="020B0004020202020204" pitchFamily="34" charset="0"/>
                <a:cs typeface="Calibri" panose="020F0502020204030204" pitchFamily="34" charset="0"/>
              </a:rPr>
              <a:t>Review the adaptation cards and select those which would best minimise the risk or capitalise on the opportunity identified. </a:t>
            </a:r>
          </a:p>
          <a:p>
            <a:pPr marL="285750" indent="-285750">
              <a:buFont typeface="Arial" panose="020B0604020202020204" pitchFamily="34" charset="0"/>
              <a:buChar char="•"/>
              <a:defRPr/>
            </a:pPr>
            <a:r>
              <a:rPr lang="en-AU" sz="2400" dirty="0">
                <a:solidFill>
                  <a:schemeClr val="tx1"/>
                </a:solidFill>
                <a:effectLst/>
                <a:latin typeface="Aptos" panose="020B0004020202020204" pitchFamily="34" charset="0"/>
                <a:ea typeface="Aptos" panose="020B0004020202020204" pitchFamily="34" charset="0"/>
                <a:cs typeface="Calibri" panose="020F0502020204030204" pitchFamily="34" charset="0"/>
              </a:rPr>
              <a:t>You can use blank cards to write down any additional measures relevant to your risk/opportunity that are identified by the group.</a:t>
            </a:r>
            <a:endParaRPr lang="en-AU" sz="2400" dirty="0">
              <a:solidFill>
                <a:schemeClr val="tx1"/>
              </a:solidFill>
              <a:latin typeface="Aptos" panose="020B0004020202020204" pitchFamily="34" charset="0"/>
              <a:ea typeface="Aptos" panose="020B0004020202020204" pitchFamily="34" charset="0"/>
              <a:cs typeface="Calibri" panose="020F0502020204030204" pitchFamily="34" charset="0"/>
            </a:endParaRPr>
          </a:p>
          <a:p>
            <a:pPr marL="285750" indent="-285750">
              <a:buFont typeface="Arial" panose="020B0604020202020204" pitchFamily="34" charset="0"/>
              <a:buChar char="•"/>
              <a:defRPr/>
            </a:pPr>
            <a:endParaRPr lang="en-AU" sz="2400" dirty="0">
              <a:solidFill>
                <a:schemeClr val="tx1"/>
              </a:solidFill>
              <a:latin typeface="Aptos" panose="020B0004020202020204" pitchFamily="34" charset="0"/>
              <a:cs typeface="Calibri" panose="020F0502020204030204" pitchFamily="34" charset="0"/>
            </a:endParaRPr>
          </a:p>
        </p:txBody>
      </p:sp>
      <p:pic>
        <p:nvPicPr>
          <p:cNvPr id="15" name="Picture 14" descr="A white board with black text&#10;&#10;Description automatically generated">
            <a:extLst>
              <a:ext uri="{FF2B5EF4-FFF2-40B4-BE49-F238E27FC236}">
                <a16:creationId xmlns:a16="http://schemas.microsoft.com/office/drawing/2014/main" id="{0415278F-5A99-5270-C9D1-3E298159443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123556" y="2451652"/>
            <a:ext cx="6068444" cy="3207026"/>
          </a:xfrm>
          <a:prstGeom prst="rect">
            <a:avLst/>
          </a:prstGeom>
        </p:spPr>
      </p:pic>
      <p:sp>
        <p:nvSpPr>
          <p:cNvPr id="16" name="Rectangle: Rounded Corners 15">
            <a:extLst>
              <a:ext uri="{FF2B5EF4-FFF2-40B4-BE49-F238E27FC236}">
                <a16:creationId xmlns:a16="http://schemas.microsoft.com/office/drawing/2014/main" id="{ECDB81A7-BEA6-4B80-BF62-814F73AB0433}"/>
              </a:ext>
            </a:extLst>
          </p:cNvPr>
          <p:cNvSpPr/>
          <p:nvPr/>
        </p:nvSpPr>
        <p:spPr>
          <a:xfrm>
            <a:off x="9647871" y="2686412"/>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7" name="Rectangle: Rounded Corners 16">
            <a:extLst>
              <a:ext uri="{FF2B5EF4-FFF2-40B4-BE49-F238E27FC236}">
                <a16:creationId xmlns:a16="http://schemas.microsoft.com/office/drawing/2014/main" id="{16F00B82-9663-0C4E-4DE4-F31B5575E8CD}"/>
              </a:ext>
            </a:extLst>
          </p:cNvPr>
          <p:cNvSpPr/>
          <p:nvPr/>
        </p:nvSpPr>
        <p:spPr>
          <a:xfrm>
            <a:off x="9647871" y="3438569"/>
            <a:ext cx="759916" cy="377835"/>
          </a:xfrm>
          <a:prstGeom prst="roundRect">
            <a:avLst/>
          </a:prstGeom>
          <a:solidFill>
            <a:schemeClr val="accent6">
              <a:alpha val="50000"/>
            </a:schemeClr>
          </a:solidFill>
          <a:ln w="38100">
            <a:solidFill>
              <a:schemeClr val="accent3"/>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8" name="Rectangle: Rounded Corners 17">
            <a:extLst>
              <a:ext uri="{FF2B5EF4-FFF2-40B4-BE49-F238E27FC236}">
                <a16:creationId xmlns:a16="http://schemas.microsoft.com/office/drawing/2014/main" id="{1F60F6F0-DEFA-D862-90C0-24273F21B08D}"/>
              </a:ext>
            </a:extLst>
          </p:cNvPr>
          <p:cNvSpPr/>
          <p:nvPr/>
        </p:nvSpPr>
        <p:spPr>
          <a:xfrm>
            <a:off x="9647871" y="4190726"/>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19" name="Rectangle: Rounded Corners 18">
            <a:extLst>
              <a:ext uri="{FF2B5EF4-FFF2-40B4-BE49-F238E27FC236}">
                <a16:creationId xmlns:a16="http://schemas.microsoft.com/office/drawing/2014/main" id="{126354E6-3A0D-3B0B-56FE-E3A7D0FE71C8}"/>
              </a:ext>
            </a:extLst>
          </p:cNvPr>
          <p:cNvSpPr/>
          <p:nvPr/>
        </p:nvSpPr>
        <p:spPr>
          <a:xfrm>
            <a:off x="9647871" y="4942883"/>
            <a:ext cx="759916" cy="37783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0" name="Rectangle: Rounded Corners 19">
            <a:extLst>
              <a:ext uri="{FF2B5EF4-FFF2-40B4-BE49-F238E27FC236}">
                <a16:creationId xmlns:a16="http://schemas.microsoft.com/office/drawing/2014/main" id="{A38773BF-37C3-4420-C3C7-374568539247}"/>
              </a:ext>
            </a:extLst>
          </p:cNvPr>
          <p:cNvSpPr/>
          <p:nvPr/>
        </p:nvSpPr>
        <p:spPr>
          <a:xfrm>
            <a:off x="6404115" y="2896131"/>
            <a:ext cx="800100" cy="676275"/>
          </a:xfrm>
          <a:prstGeom prst="roundRect">
            <a:avLst/>
          </a:prstGeom>
          <a:solidFill>
            <a:schemeClr val="accent1">
              <a:alpha val="50000"/>
            </a:schemeClr>
          </a:solidFill>
          <a:ln w="38100">
            <a:solidFill>
              <a:schemeClr val="accent3"/>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1" name="Rectangle: Rounded Corners 20">
            <a:extLst>
              <a:ext uri="{FF2B5EF4-FFF2-40B4-BE49-F238E27FC236}">
                <a16:creationId xmlns:a16="http://schemas.microsoft.com/office/drawing/2014/main" id="{276BBF4C-39F5-AAE9-6CB8-402E4B13E6A7}"/>
              </a:ext>
            </a:extLst>
          </p:cNvPr>
          <p:cNvSpPr/>
          <p:nvPr/>
        </p:nvSpPr>
        <p:spPr>
          <a:xfrm>
            <a:off x="6404115" y="4620699"/>
            <a:ext cx="800100" cy="676275"/>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2" name="Rectangle: Rounded Corners 21">
            <a:extLst>
              <a:ext uri="{FF2B5EF4-FFF2-40B4-BE49-F238E27FC236}">
                <a16:creationId xmlns:a16="http://schemas.microsoft.com/office/drawing/2014/main" id="{980911D3-AE2E-9003-9DB7-9BEDD49F69A5}"/>
              </a:ext>
            </a:extLst>
          </p:cNvPr>
          <p:cNvSpPr/>
          <p:nvPr/>
        </p:nvSpPr>
        <p:spPr>
          <a:xfrm>
            <a:off x="7570169" y="2750701"/>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3" name="Rectangle: Rounded Corners 22">
            <a:extLst>
              <a:ext uri="{FF2B5EF4-FFF2-40B4-BE49-F238E27FC236}">
                <a16:creationId xmlns:a16="http://schemas.microsoft.com/office/drawing/2014/main" id="{0DBDD4EE-EBD1-0545-B62A-2C58C5F1C913}"/>
              </a:ext>
            </a:extLst>
          </p:cNvPr>
          <p:cNvSpPr/>
          <p:nvPr/>
        </p:nvSpPr>
        <p:spPr>
          <a:xfrm>
            <a:off x="8494858" y="4431788"/>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4" name="Rectangle: Rounded Corners 23">
            <a:extLst>
              <a:ext uri="{FF2B5EF4-FFF2-40B4-BE49-F238E27FC236}">
                <a16:creationId xmlns:a16="http://schemas.microsoft.com/office/drawing/2014/main" id="{127722A0-B7D8-E62F-8269-7D60A1513C59}"/>
              </a:ext>
            </a:extLst>
          </p:cNvPr>
          <p:cNvSpPr/>
          <p:nvPr/>
        </p:nvSpPr>
        <p:spPr>
          <a:xfrm>
            <a:off x="7602752" y="4891625"/>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5" name="Rectangle: Rounded Corners 24">
            <a:extLst>
              <a:ext uri="{FF2B5EF4-FFF2-40B4-BE49-F238E27FC236}">
                <a16:creationId xmlns:a16="http://schemas.microsoft.com/office/drawing/2014/main" id="{3C5C92E6-1716-25A3-D947-9A3F4897AF8F}"/>
              </a:ext>
            </a:extLst>
          </p:cNvPr>
          <p:cNvSpPr/>
          <p:nvPr/>
        </p:nvSpPr>
        <p:spPr>
          <a:xfrm>
            <a:off x="7570169" y="3275316"/>
            <a:ext cx="758636" cy="459837"/>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p>
        </p:txBody>
      </p:sp>
      <p:sp>
        <p:nvSpPr>
          <p:cNvPr id="26" name="Rectangle: Rounded Corners 25">
            <a:extLst>
              <a:ext uri="{FF2B5EF4-FFF2-40B4-BE49-F238E27FC236}">
                <a16:creationId xmlns:a16="http://schemas.microsoft.com/office/drawing/2014/main" id="{36BCFEAB-C5C9-3DCD-D573-A939FBDD7368}"/>
              </a:ext>
            </a:extLst>
          </p:cNvPr>
          <p:cNvSpPr/>
          <p:nvPr/>
        </p:nvSpPr>
        <p:spPr>
          <a:xfrm>
            <a:off x="8452771" y="2719655"/>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sp>
        <p:nvSpPr>
          <p:cNvPr id="27" name="Rectangle: Rounded Corners 26">
            <a:extLst>
              <a:ext uri="{FF2B5EF4-FFF2-40B4-BE49-F238E27FC236}">
                <a16:creationId xmlns:a16="http://schemas.microsoft.com/office/drawing/2014/main" id="{9DA1B592-DC21-5E40-FF89-FBE687A194D4}"/>
              </a:ext>
            </a:extLst>
          </p:cNvPr>
          <p:cNvSpPr/>
          <p:nvPr/>
        </p:nvSpPr>
        <p:spPr>
          <a:xfrm>
            <a:off x="8452771" y="3253848"/>
            <a:ext cx="845893" cy="479820"/>
          </a:xfrm>
          <a:prstGeom prst="roundRect">
            <a:avLst/>
          </a:prstGeom>
          <a:solidFill>
            <a:schemeClr val="accent4">
              <a:alpha val="50000"/>
            </a:schemeClr>
          </a:solidFill>
          <a:ln w="38100">
            <a:solidFill>
              <a:schemeClr val="accent3"/>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sp>
        <p:nvSpPr>
          <p:cNvPr id="28" name="Rectangle: Rounded Corners 27">
            <a:extLst>
              <a:ext uri="{FF2B5EF4-FFF2-40B4-BE49-F238E27FC236}">
                <a16:creationId xmlns:a16="http://schemas.microsoft.com/office/drawing/2014/main" id="{CA6A663D-FE6C-2386-7613-0DD9BEBEACCD}"/>
              </a:ext>
            </a:extLst>
          </p:cNvPr>
          <p:cNvSpPr/>
          <p:nvPr/>
        </p:nvSpPr>
        <p:spPr>
          <a:xfrm>
            <a:off x="7559123" y="4243940"/>
            <a:ext cx="845893" cy="47982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b="1">
              <a:solidFill>
                <a:sysClr val="windowText" lastClr="000000"/>
              </a:solidFill>
            </a:endParaRPr>
          </a:p>
        </p:txBody>
      </p:sp>
      <p:cxnSp>
        <p:nvCxnSpPr>
          <p:cNvPr id="29" name="Straight Arrow Connector 28">
            <a:extLst>
              <a:ext uri="{FF2B5EF4-FFF2-40B4-BE49-F238E27FC236}">
                <a16:creationId xmlns:a16="http://schemas.microsoft.com/office/drawing/2014/main" id="{5FF9570A-F5CA-98FA-779C-CF9F7A86BB1E}"/>
              </a:ext>
            </a:extLst>
          </p:cNvPr>
          <p:cNvCxnSpPr>
            <a:stCxn id="20" idx="3"/>
            <a:endCxn id="22" idx="1"/>
          </p:cNvCxnSpPr>
          <p:nvPr/>
        </p:nvCxnSpPr>
        <p:spPr>
          <a:xfrm flipV="1">
            <a:off x="7204215" y="2980620"/>
            <a:ext cx="365954" cy="25364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347B279C-7BC9-927F-2C22-35FCD334B3D0}"/>
              </a:ext>
            </a:extLst>
          </p:cNvPr>
          <p:cNvCxnSpPr>
            <a:cxnSpLocks/>
            <a:stCxn id="22" idx="3"/>
            <a:endCxn id="16" idx="1"/>
          </p:cNvCxnSpPr>
          <p:nvPr/>
        </p:nvCxnSpPr>
        <p:spPr>
          <a:xfrm flipV="1">
            <a:off x="8328805" y="2875330"/>
            <a:ext cx="1319066" cy="10529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B1ABD15A-462D-C9AC-820B-F4A2DD6CED67}"/>
              </a:ext>
            </a:extLst>
          </p:cNvPr>
          <p:cNvCxnSpPr>
            <a:cxnSpLocks/>
            <a:stCxn id="20" idx="3"/>
            <a:endCxn id="26" idx="1"/>
          </p:cNvCxnSpPr>
          <p:nvPr/>
        </p:nvCxnSpPr>
        <p:spPr>
          <a:xfrm flipV="1">
            <a:off x="7204215" y="2959565"/>
            <a:ext cx="1248556" cy="27470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9D4471EB-806E-15B3-DCE8-93A89075B7E8}"/>
              </a:ext>
            </a:extLst>
          </p:cNvPr>
          <p:cNvCxnSpPr>
            <a:cxnSpLocks/>
            <a:stCxn id="26" idx="3"/>
            <a:endCxn id="17" idx="1"/>
          </p:cNvCxnSpPr>
          <p:nvPr/>
        </p:nvCxnSpPr>
        <p:spPr>
          <a:xfrm>
            <a:off x="9298664" y="2959565"/>
            <a:ext cx="349207" cy="66792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a:extLst>
              <a:ext uri="{FF2B5EF4-FFF2-40B4-BE49-F238E27FC236}">
                <a16:creationId xmlns:a16="http://schemas.microsoft.com/office/drawing/2014/main" id="{2E04BD14-F62D-9DD2-3A15-5E53EF5AE37C}"/>
              </a:ext>
            </a:extLst>
          </p:cNvPr>
          <p:cNvCxnSpPr>
            <a:cxnSpLocks/>
            <a:stCxn id="27" idx="3"/>
            <a:endCxn id="17" idx="1"/>
          </p:cNvCxnSpPr>
          <p:nvPr/>
        </p:nvCxnSpPr>
        <p:spPr>
          <a:xfrm>
            <a:off x="9298664" y="3493758"/>
            <a:ext cx="349207" cy="133729"/>
          </a:xfrm>
          <a:prstGeom prst="straightConnector1">
            <a:avLst/>
          </a:prstGeom>
          <a:ln w="28575">
            <a:solidFill>
              <a:schemeClr val="accent3"/>
            </a:solidFill>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E595568D-244B-2CE5-5A7D-EBDA367ED5EA}"/>
              </a:ext>
            </a:extLst>
          </p:cNvPr>
          <p:cNvCxnSpPr>
            <a:cxnSpLocks/>
            <a:stCxn id="20" idx="3"/>
          </p:cNvCxnSpPr>
          <p:nvPr/>
        </p:nvCxnSpPr>
        <p:spPr>
          <a:xfrm>
            <a:off x="7204215" y="3234269"/>
            <a:ext cx="1400956" cy="255138"/>
          </a:xfrm>
          <a:prstGeom prst="straightConnector1">
            <a:avLst/>
          </a:prstGeom>
          <a:ln w="28575">
            <a:solidFill>
              <a:schemeClr val="accent3"/>
            </a:solidFill>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4D5CE8FB-3B4C-B965-A145-2541C351F0C7}"/>
              </a:ext>
            </a:extLst>
          </p:cNvPr>
          <p:cNvCxnSpPr>
            <a:cxnSpLocks/>
            <a:stCxn id="21" idx="3"/>
            <a:endCxn id="28" idx="1"/>
          </p:cNvCxnSpPr>
          <p:nvPr/>
        </p:nvCxnSpPr>
        <p:spPr>
          <a:xfrm flipV="1">
            <a:off x="7204215" y="4483850"/>
            <a:ext cx="354908" cy="47498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AFB60B5B-8B1C-D1C0-5659-35069C402D50}"/>
              </a:ext>
            </a:extLst>
          </p:cNvPr>
          <p:cNvCxnSpPr>
            <a:cxnSpLocks/>
            <a:stCxn id="28" idx="3"/>
            <a:endCxn id="18" idx="1"/>
          </p:cNvCxnSpPr>
          <p:nvPr/>
        </p:nvCxnSpPr>
        <p:spPr>
          <a:xfrm flipV="1">
            <a:off x="8405016" y="4379644"/>
            <a:ext cx="1242855" cy="10420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9BC2E1F9-61EF-7DA1-4AD2-D282E2223EAA}"/>
              </a:ext>
            </a:extLst>
          </p:cNvPr>
          <p:cNvCxnSpPr>
            <a:cxnSpLocks/>
            <a:stCxn id="21" idx="3"/>
          </p:cNvCxnSpPr>
          <p:nvPr/>
        </p:nvCxnSpPr>
        <p:spPr>
          <a:xfrm>
            <a:off x="7204215" y="4958837"/>
            <a:ext cx="507308" cy="23991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5DF676D8-42FA-7520-F63C-673E7C357873}"/>
              </a:ext>
            </a:extLst>
          </p:cNvPr>
          <p:cNvCxnSpPr>
            <a:cxnSpLocks/>
            <a:stCxn id="24" idx="3"/>
            <a:endCxn id="23" idx="1"/>
          </p:cNvCxnSpPr>
          <p:nvPr/>
        </p:nvCxnSpPr>
        <p:spPr>
          <a:xfrm flipV="1">
            <a:off x="8361388" y="4661707"/>
            <a:ext cx="133470" cy="45983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4170596C-8FA5-27E7-7FF7-A3F377863745}"/>
              </a:ext>
            </a:extLst>
          </p:cNvPr>
          <p:cNvCxnSpPr>
            <a:cxnSpLocks/>
            <a:stCxn id="23" idx="3"/>
            <a:endCxn id="19" idx="1"/>
          </p:cNvCxnSpPr>
          <p:nvPr/>
        </p:nvCxnSpPr>
        <p:spPr>
          <a:xfrm>
            <a:off x="9253494" y="4661707"/>
            <a:ext cx="394377" cy="47009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1" name="Rectangle: Rounded Corners 40">
            <a:extLst>
              <a:ext uri="{FF2B5EF4-FFF2-40B4-BE49-F238E27FC236}">
                <a16:creationId xmlns:a16="http://schemas.microsoft.com/office/drawing/2014/main" id="{CDEBC249-5222-6CDD-94DD-B98827ECC495}"/>
              </a:ext>
            </a:extLst>
          </p:cNvPr>
          <p:cNvSpPr/>
          <p:nvPr/>
        </p:nvSpPr>
        <p:spPr>
          <a:xfrm>
            <a:off x="8361388" y="1310392"/>
            <a:ext cx="2196000" cy="829639"/>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AU" b="1"/>
              <a:t>ADAPTATION MEASURES</a:t>
            </a:r>
          </a:p>
        </p:txBody>
      </p:sp>
      <p:sp>
        <p:nvSpPr>
          <p:cNvPr id="42" name="Arc 41">
            <a:extLst>
              <a:ext uri="{FF2B5EF4-FFF2-40B4-BE49-F238E27FC236}">
                <a16:creationId xmlns:a16="http://schemas.microsoft.com/office/drawing/2014/main" id="{45E3217B-F885-F8CF-CAC6-6F8930543ACF}"/>
              </a:ext>
            </a:extLst>
          </p:cNvPr>
          <p:cNvSpPr/>
          <p:nvPr/>
        </p:nvSpPr>
        <p:spPr>
          <a:xfrm rot="2168098">
            <a:off x="8806527" y="1556266"/>
            <a:ext cx="2669186" cy="1434711"/>
          </a:xfrm>
          <a:prstGeom prst="arc">
            <a:avLst/>
          </a:prstGeom>
          <a:ln>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lang="en-AU"/>
          </a:p>
        </p:txBody>
      </p:sp>
      <p:sp>
        <p:nvSpPr>
          <p:cNvPr id="43" name="Rectangle: Rounded Corners 42">
            <a:extLst>
              <a:ext uri="{FF2B5EF4-FFF2-40B4-BE49-F238E27FC236}">
                <a16:creationId xmlns:a16="http://schemas.microsoft.com/office/drawing/2014/main" id="{768EEE06-048A-C5D6-79F7-C6849FA4B08F}"/>
              </a:ext>
            </a:extLst>
          </p:cNvPr>
          <p:cNvSpPr/>
          <p:nvPr/>
        </p:nvSpPr>
        <p:spPr>
          <a:xfrm>
            <a:off x="10845513" y="3152221"/>
            <a:ext cx="908760" cy="49007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AU" b="1"/>
          </a:p>
        </p:txBody>
      </p:sp>
      <p:sp>
        <p:nvSpPr>
          <p:cNvPr id="44" name="Rectangle: Rounded Corners 43">
            <a:extLst>
              <a:ext uri="{FF2B5EF4-FFF2-40B4-BE49-F238E27FC236}">
                <a16:creationId xmlns:a16="http://schemas.microsoft.com/office/drawing/2014/main" id="{66569213-7E3C-7BD5-D07A-F605EF58BFAC}"/>
              </a:ext>
            </a:extLst>
          </p:cNvPr>
          <p:cNvSpPr/>
          <p:nvPr/>
        </p:nvSpPr>
        <p:spPr>
          <a:xfrm>
            <a:off x="10845513" y="3755024"/>
            <a:ext cx="908760" cy="49007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AU" b="1"/>
          </a:p>
        </p:txBody>
      </p:sp>
      <p:sp>
        <p:nvSpPr>
          <p:cNvPr id="45" name="Rectangle: Rounded Corners 44">
            <a:extLst>
              <a:ext uri="{FF2B5EF4-FFF2-40B4-BE49-F238E27FC236}">
                <a16:creationId xmlns:a16="http://schemas.microsoft.com/office/drawing/2014/main" id="{D5F950C7-A75E-F0C5-504F-A1E4404E925C}"/>
              </a:ext>
            </a:extLst>
          </p:cNvPr>
          <p:cNvSpPr/>
          <p:nvPr/>
        </p:nvSpPr>
        <p:spPr>
          <a:xfrm>
            <a:off x="10845513" y="4357827"/>
            <a:ext cx="908760" cy="49007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AU" b="1"/>
          </a:p>
        </p:txBody>
      </p:sp>
      <p:sp>
        <p:nvSpPr>
          <p:cNvPr id="46" name="Rectangle: Rounded Corners 45">
            <a:extLst>
              <a:ext uri="{FF2B5EF4-FFF2-40B4-BE49-F238E27FC236}">
                <a16:creationId xmlns:a16="http://schemas.microsoft.com/office/drawing/2014/main" id="{1C097F71-D093-B35D-495F-5DE93612FDF2}"/>
              </a:ext>
            </a:extLst>
          </p:cNvPr>
          <p:cNvSpPr/>
          <p:nvPr/>
        </p:nvSpPr>
        <p:spPr>
          <a:xfrm>
            <a:off x="10845513" y="4960630"/>
            <a:ext cx="908760" cy="49007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AU" b="1"/>
          </a:p>
        </p:txBody>
      </p:sp>
      <p:cxnSp>
        <p:nvCxnSpPr>
          <p:cNvPr id="47" name="Straight Arrow Connector 46">
            <a:extLst>
              <a:ext uri="{FF2B5EF4-FFF2-40B4-BE49-F238E27FC236}">
                <a16:creationId xmlns:a16="http://schemas.microsoft.com/office/drawing/2014/main" id="{1E90B5F2-0AD7-2653-558F-79ECE7780909}"/>
              </a:ext>
            </a:extLst>
          </p:cNvPr>
          <p:cNvCxnSpPr>
            <a:cxnSpLocks/>
            <a:stCxn id="17" idx="3"/>
            <a:endCxn id="43" idx="1"/>
          </p:cNvCxnSpPr>
          <p:nvPr/>
        </p:nvCxnSpPr>
        <p:spPr>
          <a:xfrm flipV="1">
            <a:off x="10407787" y="3397260"/>
            <a:ext cx="437726" cy="230227"/>
          </a:xfrm>
          <a:prstGeom prst="straightConnector1">
            <a:avLst/>
          </a:prstGeom>
          <a:ln w="28575">
            <a:solidFill>
              <a:schemeClr val="accent3"/>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F2AF4FCB-654F-D22B-ED45-6088C2507853}"/>
              </a:ext>
            </a:extLst>
          </p:cNvPr>
          <p:cNvCxnSpPr>
            <a:cxnSpLocks/>
            <a:stCxn id="17" idx="3"/>
            <a:endCxn id="44" idx="1"/>
          </p:cNvCxnSpPr>
          <p:nvPr/>
        </p:nvCxnSpPr>
        <p:spPr>
          <a:xfrm>
            <a:off x="10407787" y="3627487"/>
            <a:ext cx="437726" cy="372576"/>
          </a:xfrm>
          <a:prstGeom prst="straightConnector1">
            <a:avLst/>
          </a:prstGeom>
          <a:ln w="28575">
            <a:solidFill>
              <a:schemeClr val="accent3"/>
            </a:solidFill>
            <a:tailEnd type="triangle"/>
          </a:ln>
        </p:spPr>
        <p:style>
          <a:lnRef idx="1">
            <a:schemeClr val="dk1"/>
          </a:lnRef>
          <a:fillRef idx="0">
            <a:schemeClr val="dk1"/>
          </a:fillRef>
          <a:effectRef idx="0">
            <a:schemeClr val="dk1"/>
          </a:effectRef>
          <a:fontRef idx="minor">
            <a:schemeClr val="tx1"/>
          </a:fontRef>
        </p:style>
      </p:cxnSp>
      <p:cxnSp>
        <p:nvCxnSpPr>
          <p:cNvPr id="53" name="Straight Arrow Connector 52">
            <a:extLst>
              <a:ext uri="{FF2B5EF4-FFF2-40B4-BE49-F238E27FC236}">
                <a16:creationId xmlns:a16="http://schemas.microsoft.com/office/drawing/2014/main" id="{D6721D19-31E2-0FAE-2635-7C3DCF939986}"/>
              </a:ext>
            </a:extLst>
          </p:cNvPr>
          <p:cNvCxnSpPr>
            <a:cxnSpLocks/>
            <a:stCxn id="17" idx="3"/>
            <a:endCxn id="45" idx="1"/>
          </p:cNvCxnSpPr>
          <p:nvPr/>
        </p:nvCxnSpPr>
        <p:spPr>
          <a:xfrm>
            <a:off x="10407787" y="3627487"/>
            <a:ext cx="437726" cy="975379"/>
          </a:xfrm>
          <a:prstGeom prst="straightConnector1">
            <a:avLst/>
          </a:prstGeom>
          <a:ln w="28575">
            <a:solidFill>
              <a:schemeClr val="accent3"/>
            </a:solidFill>
            <a:tailEnd type="triangle"/>
          </a:ln>
        </p:spPr>
        <p:style>
          <a:lnRef idx="1">
            <a:schemeClr val="dk1"/>
          </a:lnRef>
          <a:fillRef idx="0">
            <a:schemeClr val="dk1"/>
          </a:fillRef>
          <a:effectRef idx="0">
            <a:schemeClr val="dk1"/>
          </a:effectRef>
          <a:fontRef idx="minor">
            <a:schemeClr val="tx1"/>
          </a:fontRef>
        </p:style>
      </p:cxnSp>
      <p:cxnSp>
        <p:nvCxnSpPr>
          <p:cNvPr id="56" name="Straight Arrow Connector 55">
            <a:extLst>
              <a:ext uri="{FF2B5EF4-FFF2-40B4-BE49-F238E27FC236}">
                <a16:creationId xmlns:a16="http://schemas.microsoft.com/office/drawing/2014/main" id="{11507FBF-1ED3-E3C2-96DA-7F61FC1D623F}"/>
              </a:ext>
            </a:extLst>
          </p:cNvPr>
          <p:cNvCxnSpPr>
            <a:cxnSpLocks/>
            <a:endCxn id="46" idx="1"/>
          </p:cNvCxnSpPr>
          <p:nvPr/>
        </p:nvCxnSpPr>
        <p:spPr>
          <a:xfrm>
            <a:off x="10407787" y="3622906"/>
            <a:ext cx="437726" cy="1582763"/>
          </a:xfrm>
          <a:prstGeom prst="straightConnector1">
            <a:avLst/>
          </a:prstGeom>
          <a:ln w="28575">
            <a:solidFill>
              <a:schemeClr val="accent3"/>
            </a:solidFill>
            <a:tailEnd type="triangle"/>
          </a:ln>
        </p:spPr>
        <p:style>
          <a:lnRef idx="1">
            <a:schemeClr val="dk1"/>
          </a:lnRef>
          <a:fillRef idx="0">
            <a:schemeClr val="dk1"/>
          </a:fillRef>
          <a:effectRef idx="0">
            <a:schemeClr val="dk1"/>
          </a:effectRef>
          <a:fontRef idx="minor">
            <a:schemeClr val="tx1"/>
          </a:fontRef>
        </p:style>
      </p:cxnSp>
      <p:pic>
        <p:nvPicPr>
          <p:cNvPr id="2" name="Picture 1">
            <a:extLst>
              <a:ext uri="{FF2B5EF4-FFF2-40B4-BE49-F238E27FC236}">
                <a16:creationId xmlns:a16="http://schemas.microsoft.com/office/drawing/2014/main" id="{FF0F6F47-1185-6947-A934-FFC9789E2F45}"/>
              </a:ext>
            </a:extLst>
          </p:cNvPr>
          <p:cNvPicPr>
            <a:picLocks noChangeAspect="1"/>
          </p:cNvPicPr>
          <p:nvPr/>
        </p:nvPicPr>
        <p:blipFill>
          <a:blip r:embed="rId4"/>
          <a:stretch>
            <a:fillRect/>
          </a:stretch>
        </p:blipFill>
        <p:spPr>
          <a:xfrm>
            <a:off x="10715419" y="0"/>
            <a:ext cx="1476581" cy="1524213"/>
          </a:xfrm>
          <a:prstGeom prst="rect">
            <a:avLst/>
          </a:prstGeom>
        </p:spPr>
      </p:pic>
    </p:spTree>
    <p:extLst>
      <p:ext uri="{BB962C8B-B14F-4D97-AF65-F5344CB8AC3E}">
        <p14:creationId xmlns:p14="http://schemas.microsoft.com/office/powerpoint/2010/main" val="3917214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882AD1-EB00-44C4-91C4-895F292B77FC}"/>
              </a:ext>
            </a:extLst>
          </p:cNvPr>
          <p:cNvSpPr>
            <a:spLocks noGrp="1"/>
          </p:cNvSpPr>
          <p:nvPr>
            <p:ph type="title"/>
          </p:nvPr>
        </p:nvSpPr>
        <p:spPr/>
        <p:txBody>
          <a:bodyPr/>
          <a:lstStyle/>
          <a:p>
            <a:r>
              <a:rPr lang="en-AU"/>
              <a:t>Acknowledgement</a:t>
            </a:r>
            <a:br>
              <a:rPr lang="en-AU"/>
            </a:br>
            <a:r>
              <a:rPr lang="en-AU"/>
              <a:t>of Country</a:t>
            </a:r>
          </a:p>
        </p:txBody>
      </p:sp>
      <p:sp>
        <p:nvSpPr>
          <p:cNvPr id="4" name="Text Placeholder 3">
            <a:extLst>
              <a:ext uri="{FF2B5EF4-FFF2-40B4-BE49-F238E27FC236}">
                <a16:creationId xmlns:a16="http://schemas.microsoft.com/office/drawing/2014/main" id="{93614B04-63BF-42AD-AD2E-E5927BC95FF2}"/>
              </a:ext>
            </a:extLst>
          </p:cNvPr>
          <p:cNvSpPr>
            <a:spLocks noGrp="1"/>
          </p:cNvSpPr>
          <p:nvPr>
            <p:ph type="body" sz="quarter" idx="14"/>
          </p:nvPr>
        </p:nvSpPr>
        <p:spPr/>
        <p:txBody>
          <a:bodyPr/>
          <a:lstStyle/>
          <a:p>
            <a:pPr algn="l"/>
            <a:r>
              <a:rPr lang="en-AU" sz="1800" b="0" i="0" dirty="0">
                <a:solidFill>
                  <a:srgbClr val="22272B"/>
                </a:solidFill>
                <a:effectLst/>
              </a:rPr>
              <a:t>The Department of Climate Change, Energy, the Environment and Water acknowledges that it stands on Aboriginal land. </a:t>
            </a:r>
          </a:p>
          <a:p>
            <a:pPr algn="l"/>
            <a:r>
              <a:rPr lang="en-AU" sz="1800" b="0" i="0" dirty="0">
                <a:solidFill>
                  <a:srgbClr val="22272B"/>
                </a:solidFill>
                <a:effectLst/>
              </a:rPr>
              <a:t>We acknowledge the Traditional Custodians of the land and water, and we show our respect for Elders past, present and emerging. </a:t>
            </a:r>
          </a:p>
          <a:p>
            <a:pPr algn="l"/>
            <a:r>
              <a:rPr lang="en-AU" sz="1800" b="0" i="0" dirty="0">
                <a:solidFill>
                  <a:srgbClr val="22272B"/>
                </a:solidFill>
                <a:effectLst/>
              </a:rPr>
              <a:t>We do this through thoughtful and collaborative approaches to our work, seeking to demonstrate our ongoing commitment to providing places in which Aboriginal people are included socially, culturally and economically.</a:t>
            </a:r>
          </a:p>
        </p:txBody>
      </p:sp>
      <p:pic>
        <p:nvPicPr>
          <p:cNvPr id="10" name="Picture Placeholder 9" descr="A yellow background with black and white circles and feet&#10;&#10;Description automatically generated">
            <a:extLst>
              <a:ext uri="{FF2B5EF4-FFF2-40B4-BE49-F238E27FC236}">
                <a16:creationId xmlns:a16="http://schemas.microsoft.com/office/drawing/2014/main" id="{2B65C028-D424-CECC-757E-607035C42F84}"/>
              </a:ext>
            </a:extLst>
          </p:cNvPr>
          <p:cNvPicPr>
            <a:picLocks noGrp="1" noChangeAspect="1"/>
          </p:cNvPicPr>
          <p:nvPr>
            <p:ph type="pic" sz="quarter" idx="13"/>
          </p:nvPr>
        </p:nvPicPr>
        <p:blipFill>
          <a:blip r:embed="rId2" cstate="print">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23273771-A9C4-4ED6-1483-FEDDDF8F638A}"/>
              </a:ext>
            </a:extLst>
          </p:cNvPr>
          <p:cNvSpPr>
            <a:spLocks noGrp="1"/>
          </p:cNvSpPr>
          <p:nvPr>
            <p:ph type="body" sz="quarter" idx="15"/>
          </p:nvPr>
        </p:nvSpPr>
        <p:spPr/>
        <p:txBody>
          <a:bodyPr/>
          <a:lstStyle/>
          <a:p>
            <a:r>
              <a:rPr lang="en-AU"/>
              <a:t>Artist and designer Nikita Ridgeway from Aboriginal design agency – Boss Lady Creative Designs, created the People and Community symbol.</a:t>
            </a:r>
          </a:p>
        </p:txBody>
      </p:sp>
      <p:sp>
        <p:nvSpPr>
          <p:cNvPr id="6" name="Slide Number Placeholder 5">
            <a:extLst>
              <a:ext uri="{FF2B5EF4-FFF2-40B4-BE49-F238E27FC236}">
                <a16:creationId xmlns:a16="http://schemas.microsoft.com/office/drawing/2014/main" id="{6FBD2E57-FAEE-4DD9-AA26-6A2BF267275D}"/>
              </a:ext>
            </a:extLst>
          </p:cNvPr>
          <p:cNvSpPr>
            <a:spLocks noGrp="1"/>
          </p:cNvSpPr>
          <p:nvPr>
            <p:ph type="sldNum" sz="quarter" idx="16"/>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Tree>
    <p:extLst>
      <p:ext uri="{BB962C8B-B14F-4D97-AF65-F5344CB8AC3E}">
        <p14:creationId xmlns:p14="http://schemas.microsoft.com/office/powerpoint/2010/main" val="3405828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3D752-B74A-C9BA-AFE0-2746BA4E973D}"/>
              </a:ext>
            </a:extLst>
          </p:cNvPr>
          <p:cNvSpPr>
            <a:spLocks noGrp="1"/>
          </p:cNvSpPr>
          <p:nvPr>
            <p:ph type="title"/>
          </p:nvPr>
        </p:nvSpPr>
        <p:spPr/>
        <p:txBody>
          <a:bodyPr/>
          <a:lstStyle/>
          <a:p>
            <a:r>
              <a:rPr lang="en-AU"/>
              <a:t>Meet your facilitators</a:t>
            </a:r>
          </a:p>
        </p:txBody>
      </p:sp>
      <p:sp>
        <p:nvSpPr>
          <p:cNvPr id="4" name="Slide Number Placeholder 3">
            <a:extLst>
              <a:ext uri="{FF2B5EF4-FFF2-40B4-BE49-F238E27FC236}">
                <a16:creationId xmlns:a16="http://schemas.microsoft.com/office/drawing/2014/main" id="{73A8A158-03BA-9119-78FC-85C7AA65FBDE}"/>
              </a:ext>
            </a:extLst>
          </p:cNvPr>
          <p:cNvSpPr>
            <a:spLocks noGrp="1"/>
          </p:cNvSpPr>
          <p:nvPr>
            <p:ph type="sldNum" sz="quarter" idx="12"/>
          </p:nvPr>
        </p:nvSpPr>
        <p:spPr>
          <a:xfrm>
            <a:off x="11317458" y="6428916"/>
            <a:ext cx="490542" cy="180000"/>
          </a:xfrm>
        </p:spPr>
        <p:txBody>
          <a:bodyPr/>
          <a:lstStyle/>
          <a:p>
            <a:fld id="{10A01DC5-1685-4615-8240-15192985C6A2}" type="slidenum">
              <a:rPr lang="en-AU" smtClean="0"/>
              <a:t>4</a:t>
            </a:fld>
            <a:endParaRPr lang="en-AU"/>
          </a:p>
        </p:txBody>
      </p:sp>
      <p:graphicFrame>
        <p:nvGraphicFramePr>
          <p:cNvPr id="6" name="Table Placeholder 5">
            <a:extLst>
              <a:ext uri="{FF2B5EF4-FFF2-40B4-BE49-F238E27FC236}">
                <a16:creationId xmlns:a16="http://schemas.microsoft.com/office/drawing/2014/main" id="{F09EEA1F-7DB8-15E1-1961-947F6EA2CFE5}"/>
              </a:ext>
            </a:extLst>
          </p:cNvPr>
          <p:cNvGraphicFramePr>
            <a:graphicFrameLocks noGrp="1"/>
          </p:cNvGraphicFramePr>
          <p:nvPr>
            <p:ph type="tbl" sz="quarter" idx="13"/>
          </p:nvPr>
        </p:nvGraphicFramePr>
        <p:xfrm>
          <a:off x="360363" y="1401540"/>
          <a:ext cx="11447462" cy="3398520"/>
        </p:xfrm>
        <a:graphic>
          <a:graphicData uri="http://schemas.openxmlformats.org/drawingml/2006/table">
            <a:tbl>
              <a:tblPr firstRow="1" bandRow="1">
                <a:tableStyleId>{5C22544A-7EE6-4342-B048-85BDC9FD1C3A}</a:tableStyleId>
              </a:tblPr>
              <a:tblGrid>
                <a:gridCol w="5723731">
                  <a:extLst>
                    <a:ext uri="{9D8B030D-6E8A-4147-A177-3AD203B41FA5}">
                      <a16:colId xmlns:a16="http://schemas.microsoft.com/office/drawing/2014/main" val="2058565435"/>
                    </a:ext>
                  </a:extLst>
                </a:gridCol>
                <a:gridCol w="5723731">
                  <a:extLst>
                    <a:ext uri="{9D8B030D-6E8A-4147-A177-3AD203B41FA5}">
                      <a16:colId xmlns:a16="http://schemas.microsoft.com/office/drawing/2014/main" val="3759309231"/>
                    </a:ext>
                  </a:extLst>
                </a:gridCol>
              </a:tblGrid>
              <a:tr h="370840">
                <a:tc gridSpan="2">
                  <a:txBody>
                    <a:bodyPr/>
                    <a:lstStyle/>
                    <a:p>
                      <a:pPr algn="ctr"/>
                      <a:r>
                        <a:rPr lang="en-AU" dirty="0"/>
                        <a:t>ORGANISATION NAME</a:t>
                      </a:r>
                    </a:p>
                  </a:txBody>
                  <a:tcPr/>
                </a:tc>
                <a:tc hMerge="1">
                  <a:txBody>
                    <a:bodyPr/>
                    <a:lstStyle/>
                    <a:p>
                      <a:pPr algn="ctr"/>
                      <a:endParaRPr lang="en-AU"/>
                    </a:p>
                  </a:txBody>
                  <a:tcPr/>
                </a:tc>
                <a:extLst>
                  <a:ext uri="{0D108BD9-81ED-4DB2-BD59-A6C34878D82A}">
                    <a16:rowId xmlns:a16="http://schemas.microsoft.com/office/drawing/2014/main" val="1995800086"/>
                  </a:ext>
                </a:extLst>
              </a:tr>
              <a:tr h="370840">
                <a:tc>
                  <a:txBody>
                    <a:bodyPr/>
                    <a:lstStyle/>
                    <a:p>
                      <a:endParaRPr lang="en-AU"/>
                    </a:p>
                    <a:p>
                      <a:endParaRPr lang="en-AU"/>
                    </a:p>
                    <a:p>
                      <a:endParaRPr lang="en-AU"/>
                    </a:p>
                    <a:p>
                      <a:endParaRPr lang="en-AU"/>
                    </a:p>
                    <a:p>
                      <a:endParaRPr lang="en-AU"/>
                    </a:p>
                    <a:p>
                      <a:endParaRPr lang="en-AU"/>
                    </a:p>
                    <a:p>
                      <a:endParaRPr lang="en-AU"/>
                    </a:p>
                    <a:p>
                      <a:endParaRPr lang="en-AU"/>
                    </a:p>
                  </a:txBody>
                  <a:tcPr>
                    <a:solidFill>
                      <a:schemeClr val="bg1"/>
                    </a:solidFill>
                  </a:tcPr>
                </a:tc>
                <a:tc>
                  <a:txBody>
                    <a:bodyPr/>
                    <a:lstStyle/>
                    <a:p>
                      <a:endParaRPr lang="en-AU" dirty="0"/>
                    </a:p>
                  </a:txBody>
                  <a:tcPr>
                    <a:solidFill>
                      <a:schemeClr val="bg1"/>
                    </a:solidFill>
                  </a:tcPr>
                </a:tc>
                <a:extLst>
                  <a:ext uri="{0D108BD9-81ED-4DB2-BD59-A6C34878D82A}">
                    <a16:rowId xmlns:a16="http://schemas.microsoft.com/office/drawing/2014/main" val="2053967523"/>
                  </a:ext>
                </a:extLst>
              </a:tr>
              <a:tr h="370840">
                <a:tc gridSpan="2">
                  <a:txBody>
                    <a:bodyPr/>
                    <a:lstStyle/>
                    <a:p>
                      <a:pPr marL="0" algn="ctr" defTabSz="914377" rtl="0" eaLnBrk="1" latinLnBrk="0" hangingPunct="1"/>
                      <a:r>
                        <a:rPr lang="en-AU" b="1" dirty="0">
                          <a:solidFill>
                            <a:schemeClr val="bg1"/>
                          </a:solidFill>
                        </a:rPr>
                        <a:t>ORGANISATION NAME</a:t>
                      </a:r>
                      <a:endParaRPr lang="en-AU" sz="1800" b="1" kern="1200" dirty="0">
                        <a:solidFill>
                          <a:schemeClr val="bg1"/>
                        </a:solidFill>
                        <a:latin typeface="+mn-lt"/>
                        <a:ea typeface="+mn-ea"/>
                        <a:cs typeface="+mn-cs"/>
                      </a:endParaRPr>
                    </a:p>
                  </a:txBody>
                  <a:tcPr>
                    <a:solidFill>
                      <a:schemeClr val="accent1"/>
                    </a:solidFill>
                  </a:tcPr>
                </a:tc>
                <a:tc hMerge="1">
                  <a:txBody>
                    <a:bodyPr/>
                    <a:lstStyle/>
                    <a:p>
                      <a:pPr marL="0" algn="ctr" defTabSz="914377" rtl="0" eaLnBrk="1" latinLnBrk="0" hangingPunct="1"/>
                      <a:endParaRPr lang="en-AU" sz="1800" b="1" kern="1200">
                        <a:solidFill>
                          <a:schemeClr val="bg1"/>
                        </a:solidFill>
                        <a:latin typeface="+mn-lt"/>
                        <a:ea typeface="+mn-ea"/>
                        <a:cs typeface="+mn-cs"/>
                      </a:endParaRPr>
                    </a:p>
                  </a:txBody>
                  <a:tcPr>
                    <a:solidFill>
                      <a:schemeClr val="accent1"/>
                    </a:solidFill>
                  </a:tcPr>
                </a:tc>
                <a:extLst>
                  <a:ext uri="{0D108BD9-81ED-4DB2-BD59-A6C34878D82A}">
                    <a16:rowId xmlns:a16="http://schemas.microsoft.com/office/drawing/2014/main" val="3675964079"/>
                  </a:ext>
                </a:extLst>
              </a:tr>
              <a:tr h="370840">
                <a:tc>
                  <a:txBody>
                    <a:bodyPr/>
                    <a:lstStyle/>
                    <a:p>
                      <a:endParaRPr lang="en-AU"/>
                    </a:p>
                  </a:txBody>
                  <a:tcPr>
                    <a:solidFill>
                      <a:schemeClr val="bg1"/>
                    </a:solidFill>
                  </a:tcPr>
                </a:tc>
                <a:tc>
                  <a:txBody>
                    <a:bodyPr/>
                    <a:lstStyle/>
                    <a:p>
                      <a:endParaRPr lang="en-AU" dirty="0"/>
                    </a:p>
                  </a:txBody>
                  <a:tcPr>
                    <a:solidFill>
                      <a:schemeClr val="bg1"/>
                    </a:solidFill>
                  </a:tcPr>
                </a:tc>
                <a:extLst>
                  <a:ext uri="{0D108BD9-81ED-4DB2-BD59-A6C34878D82A}">
                    <a16:rowId xmlns:a16="http://schemas.microsoft.com/office/drawing/2014/main" val="1209231756"/>
                  </a:ext>
                </a:extLst>
              </a:tr>
            </a:tbl>
          </a:graphicData>
        </a:graphic>
      </p:graphicFrame>
      <p:sp>
        <p:nvSpPr>
          <p:cNvPr id="22" name="TextBox 21">
            <a:extLst>
              <a:ext uri="{FF2B5EF4-FFF2-40B4-BE49-F238E27FC236}">
                <a16:creationId xmlns:a16="http://schemas.microsoft.com/office/drawing/2014/main" id="{26F59411-BD4B-9CAC-4934-EA6617775100}"/>
              </a:ext>
            </a:extLst>
          </p:cNvPr>
          <p:cNvSpPr txBox="1"/>
          <p:nvPr/>
        </p:nvSpPr>
        <p:spPr>
          <a:xfrm>
            <a:off x="9752096" y="3298460"/>
            <a:ext cx="2153357" cy="338554"/>
          </a:xfrm>
          <a:prstGeom prst="rect">
            <a:avLst/>
          </a:prstGeom>
          <a:noFill/>
        </p:spPr>
        <p:txBody>
          <a:bodyPr wrap="square" rtlCol="0">
            <a:spAutoFit/>
          </a:bodyPr>
          <a:lstStyle/>
          <a:p>
            <a:pPr algn="ctr"/>
            <a:r>
              <a:rPr lang="en-AU" sz="1600" dirty="0"/>
              <a:t>FACILITATOR NAME</a:t>
            </a:r>
          </a:p>
        </p:txBody>
      </p:sp>
      <p:sp>
        <p:nvSpPr>
          <p:cNvPr id="5" name="TextBox 4">
            <a:extLst>
              <a:ext uri="{FF2B5EF4-FFF2-40B4-BE49-F238E27FC236}">
                <a16:creationId xmlns:a16="http://schemas.microsoft.com/office/drawing/2014/main" id="{B793D7B6-3CF2-89C2-3BCC-51A87C15B97B}"/>
              </a:ext>
            </a:extLst>
          </p:cNvPr>
          <p:cNvSpPr txBox="1"/>
          <p:nvPr/>
        </p:nvSpPr>
        <p:spPr>
          <a:xfrm>
            <a:off x="7370229" y="3295183"/>
            <a:ext cx="2153357" cy="338554"/>
          </a:xfrm>
          <a:prstGeom prst="rect">
            <a:avLst/>
          </a:prstGeom>
          <a:noFill/>
        </p:spPr>
        <p:txBody>
          <a:bodyPr wrap="square" rtlCol="0">
            <a:spAutoFit/>
          </a:bodyPr>
          <a:lstStyle/>
          <a:p>
            <a:pPr algn="ctr"/>
            <a:r>
              <a:rPr lang="en-AU" sz="1600" dirty="0"/>
              <a:t>FACILITATOR NAME</a:t>
            </a:r>
          </a:p>
        </p:txBody>
      </p:sp>
      <p:sp>
        <p:nvSpPr>
          <p:cNvPr id="13" name="TextBox 12">
            <a:extLst>
              <a:ext uri="{FF2B5EF4-FFF2-40B4-BE49-F238E27FC236}">
                <a16:creationId xmlns:a16="http://schemas.microsoft.com/office/drawing/2014/main" id="{BE314E6E-AD3E-5AEE-08D4-37CF3B20B457}"/>
              </a:ext>
            </a:extLst>
          </p:cNvPr>
          <p:cNvSpPr txBox="1"/>
          <p:nvPr/>
        </p:nvSpPr>
        <p:spPr>
          <a:xfrm>
            <a:off x="4988362" y="3295183"/>
            <a:ext cx="2153357" cy="338554"/>
          </a:xfrm>
          <a:prstGeom prst="rect">
            <a:avLst/>
          </a:prstGeom>
          <a:noFill/>
        </p:spPr>
        <p:txBody>
          <a:bodyPr wrap="square" rtlCol="0">
            <a:spAutoFit/>
          </a:bodyPr>
          <a:lstStyle/>
          <a:p>
            <a:pPr algn="ctr"/>
            <a:r>
              <a:rPr lang="en-AU" sz="1600" dirty="0"/>
              <a:t>FACILITATOR NAME</a:t>
            </a:r>
          </a:p>
        </p:txBody>
      </p:sp>
      <p:sp>
        <p:nvSpPr>
          <p:cNvPr id="15" name="TextBox 14">
            <a:extLst>
              <a:ext uri="{FF2B5EF4-FFF2-40B4-BE49-F238E27FC236}">
                <a16:creationId xmlns:a16="http://schemas.microsoft.com/office/drawing/2014/main" id="{4D25BD18-AE2E-31BD-5E78-8C143095DBF3}"/>
              </a:ext>
            </a:extLst>
          </p:cNvPr>
          <p:cNvSpPr txBox="1"/>
          <p:nvPr/>
        </p:nvSpPr>
        <p:spPr>
          <a:xfrm>
            <a:off x="2606495" y="3291906"/>
            <a:ext cx="2153357" cy="338554"/>
          </a:xfrm>
          <a:prstGeom prst="rect">
            <a:avLst/>
          </a:prstGeom>
          <a:noFill/>
        </p:spPr>
        <p:txBody>
          <a:bodyPr wrap="square" rtlCol="0">
            <a:spAutoFit/>
          </a:bodyPr>
          <a:lstStyle/>
          <a:p>
            <a:pPr algn="ctr"/>
            <a:r>
              <a:rPr lang="en-AU" sz="1600" dirty="0"/>
              <a:t>FACILITATOR NAME</a:t>
            </a:r>
          </a:p>
        </p:txBody>
      </p:sp>
      <p:sp>
        <p:nvSpPr>
          <p:cNvPr id="16" name="TextBox 15">
            <a:extLst>
              <a:ext uri="{FF2B5EF4-FFF2-40B4-BE49-F238E27FC236}">
                <a16:creationId xmlns:a16="http://schemas.microsoft.com/office/drawing/2014/main" id="{C4E14588-9076-77CF-606C-EC8776CCD832}"/>
              </a:ext>
            </a:extLst>
          </p:cNvPr>
          <p:cNvSpPr txBox="1"/>
          <p:nvPr/>
        </p:nvSpPr>
        <p:spPr>
          <a:xfrm>
            <a:off x="7370229" y="5997415"/>
            <a:ext cx="2153357" cy="338554"/>
          </a:xfrm>
          <a:prstGeom prst="rect">
            <a:avLst/>
          </a:prstGeom>
          <a:noFill/>
        </p:spPr>
        <p:txBody>
          <a:bodyPr wrap="square" rtlCol="0">
            <a:spAutoFit/>
          </a:bodyPr>
          <a:lstStyle/>
          <a:p>
            <a:pPr algn="ctr"/>
            <a:r>
              <a:rPr lang="en-AU" sz="1600" dirty="0"/>
              <a:t>FACILITATOR NAME</a:t>
            </a:r>
          </a:p>
        </p:txBody>
      </p:sp>
      <p:sp>
        <p:nvSpPr>
          <p:cNvPr id="27" name="TextBox 26">
            <a:extLst>
              <a:ext uri="{FF2B5EF4-FFF2-40B4-BE49-F238E27FC236}">
                <a16:creationId xmlns:a16="http://schemas.microsoft.com/office/drawing/2014/main" id="{DEF565E4-7E37-47F4-142A-E614530070D3}"/>
              </a:ext>
            </a:extLst>
          </p:cNvPr>
          <p:cNvSpPr txBox="1"/>
          <p:nvPr/>
        </p:nvSpPr>
        <p:spPr>
          <a:xfrm>
            <a:off x="4988362" y="5994138"/>
            <a:ext cx="2153357" cy="338554"/>
          </a:xfrm>
          <a:prstGeom prst="rect">
            <a:avLst/>
          </a:prstGeom>
          <a:noFill/>
        </p:spPr>
        <p:txBody>
          <a:bodyPr wrap="square" rtlCol="0">
            <a:spAutoFit/>
          </a:bodyPr>
          <a:lstStyle/>
          <a:p>
            <a:pPr algn="ctr"/>
            <a:r>
              <a:rPr lang="en-AU" sz="1600" dirty="0"/>
              <a:t>FACILITATOR NAME</a:t>
            </a:r>
          </a:p>
        </p:txBody>
      </p:sp>
      <p:sp>
        <p:nvSpPr>
          <p:cNvPr id="28" name="TextBox 27">
            <a:extLst>
              <a:ext uri="{FF2B5EF4-FFF2-40B4-BE49-F238E27FC236}">
                <a16:creationId xmlns:a16="http://schemas.microsoft.com/office/drawing/2014/main" id="{7E28793F-A853-2B28-4656-A417F87B1074}"/>
              </a:ext>
            </a:extLst>
          </p:cNvPr>
          <p:cNvSpPr txBox="1"/>
          <p:nvPr/>
        </p:nvSpPr>
        <p:spPr>
          <a:xfrm>
            <a:off x="2741867" y="5997415"/>
            <a:ext cx="2153357" cy="338554"/>
          </a:xfrm>
          <a:prstGeom prst="rect">
            <a:avLst/>
          </a:prstGeom>
          <a:noFill/>
        </p:spPr>
        <p:txBody>
          <a:bodyPr wrap="square" rtlCol="0">
            <a:spAutoFit/>
          </a:bodyPr>
          <a:lstStyle/>
          <a:p>
            <a:pPr algn="ctr"/>
            <a:r>
              <a:rPr lang="en-AU" sz="1600" dirty="0"/>
              <a:t>FACILITATOR NAME</a:t>
            </a:r>
          </a:p>
        </p:txBody>
      </p:sp>
      <p:sp>
        <p:nvSpPr>
          <p:cNvPr id="29" name="TextBox 28">
            <a:extLst>
              <a:ext uri="{FF2B5EF4-FFF2-40B4-BE49-F238E27FC236}">
                <a16:creationId xmlns:a16="http://schemas.microsoft.com/office/drawing/2014/main" id="{96A40DA5-431B-9428-5076-02A41C75257E}"/>
              </a:ext>
            </a:extLst>
          </p:cNvPr>
          <p:cNvSpPr txBox="1"/>
          <p:nvPr/>
        </p:nvSpPr>
        <p:spPr>
          <a:xfrm>
            <a:off x="360000" y="5994138"/>
            <a:ext cx="2153357" cy="338554"/>
          </a:xfrm>
          <a:prstGeom prst="rect">
            <a:avLst/>
          </a:prstGeom>
          <a:noFill/>
        </p:spPr>
        <p:txBody>
          <a:bodyPr wrap="square" rtlCol="0">
            <a:spAutoFit/>
          </a:bodyPr>
          <a:lstStyle/>
          <a:p>
            <a:pPr algn="ctr"/>
            <a:r>
              <a:rPr lang="en-AU" sz="1600" dirty="0"/>
              <a:t>FACILITATOR NAME</a:t>
            </a:r>
          </a:p>
        </p:txBody>
      </p:sp>
      <p:sp>
        <p:nvSpPr>
          <p:cNvPr id="30" name="TextBox 29">
            <a:extLst>
              <a:ext uri="{FF2B5EF4-FFF2-40B4-BE49-F238E27FC236}">
                <a16:creationId xmlns:a16="http://schemas.microsoft.com/office/drawing/2014/main" id="{8C09CCE5-8640-993C-AF07-CAC0985FDF8D}"/>
              </a:ext>
            </a:extLst>
          </p:cNvPr>
          <p:cNvSpPr txBox="1"/>
          <p:nvPr/>
        </p:nvSpPr>
        <p:spPr>
          <a:xfrm>
            <a:off x="346857" y="3291906"/>
            <a:ext cx="2153357" cy="338554"/>
          </a:xfrm>
          <a:prstGeom prst="rect">
            <a:avLst/>
          </a:prstGeom>
          <a:noFill/>
        </p:spPr>
        <p:txBody>
          <a:bodyPr wrap="square" rtlCol="0">
            <a:spAutoFit/>
          </a:bodyPr>
          <a:lstStyle/>
          <a:p>
            <a:pPr algn="ctr"/>
            <a:r>
              <a:rPr lang="en-AU" sz="1600" dirty="0"/>
              <a:t>FACILITATOR NAME</a:t>
            </a:r>
          </a:p>
        </p:txBody>
      </p:sp>
      <p:pic>
        <p:nvPicPr>
          <p:cNvPr id="32" name="Graphic 31" descr="User with solid fill">
            <a:extLst>
              <a:ext uri="{FF2B5EF4-FFF2-40B4-BE49-F238E27FC236}">
                <a16:creationId xmlns:a16="http://schemas.microsoft.com/office/drawing/2014/main" id="{48DBA776-0472-2ADC-DF16-E941D983DE7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1158" y="4793506"/>
            <a:ext cx="1226259" cy="1226259"/>
          </a:xfrm>
          <a:prstGeom prst="rect">
            <a:avLst/>
          </a:prstGeom>
        </p:spPr>
      </p:pic>
      <p:pic>
        <p:nvPicPr>
          <p:cNvPr id="36" name="Graphic 35" descr="User with solid fill">
            <a:extLst>
              <a:ext uri="{FF2B5EF4-FFF2-40B4-BE49-F238E27FC236}">
                <a16:creationId xmlns:a16="http://schemas.microsoft.com/office/drawing/2014/main" id="{1F6614F8-3F50-9684-B9EB-27D771F890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1159" y="2072201"/>
            <a:ext cx="1226259" cy="1226259"/>
          </a:xfrm>
          <a:prstGeom prst="rect">
            <a:avLst/>
          </a:prstGeom>
        </p:spPr>
      </p:pic>
      <p:pic>
        <p:nvPicPr>
          <p:cNvPr id="37" name="Graphic 36" descr="User with solid fill">
            <a:extLst>
              <a:ext uri="{FF2B5EF4-FFF2-40B4-BE49-F238E27FC236}">
                <a16:creationId xmlns:a16="http://schemas.microsoft.com/office/drawing/2014/main" id="{2E95FFDE-8C71-407E-1F45-14BF47CA48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3133" y="2072200"/>
            <a:ext cx="1226259" cy="1226259"/>
          </a:xfrm>
          <a:prstGeom prst="rect">
            <a:avLst/>
          </a:prstGeom>
        </p:spPr>
      </p:pic>
      <p:pic>
        <p:nvPicPr>
          <p:cNvPr id="38" name="Graphic 37" descr="User with solid fill">
            <a:extLst>
              <a:ext uri="{FF2B5EF4-FFF2-40B4-BE49-F238E27FC236}">
                <a16:creationId xmlns:a16="http://schemas.microsoft.com/office/drawing/2014/main" id="{FC1A51FD-B9DE-2A90-F6DF-6B5F01F443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1547" y="2072199"/>
            <a:ext cx="1226259" cy="1226259"/>
          </a:xfrm>
          <a:prstGeom prst="rect">
            <a:avLst/>
          </a:prstGeom>
        </p:spPr>
      </p:pic>
      <p:pic>
        <p:nvPicPr>
          <p:cNvPr id="39" name="Graphic 38" descr="User with solid fill">
            <a:extLst>
              <a:ext uri="{FF2B5EF4-FFF2-40B4-BE49-F238E27FC236}">
                <a16:creationId xmlns:a16="http://schemas.microsoft.com/office/drawing/2014/main" id="{4382F99F-4D44-5F2D-8F4C-B0A3A4FB12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86327" y="2056257"/>
            <a:ext cx="1226259" cy="1226259"/>
          </a:xfrm>
          <a:prstGeom prst="rect">
            <a:avLst/>
          </a:prstGeom>
        </p:spPr>
      </p:pic>
      <p:pic>
        <p:nvPicPr>
          <p:cNvPr id="40" name="Graphic 39" descr="User with solid fill">
            <a:extLst>
              <a:ext uri="{FF2B5EF4-FFF2-40B4-BE49-F238E27FC236}">
                <a16:creationId xmlns:a16="http://schemas.microsoft.com/office/drawing/2014/main" id="{BD658FC7-75B6-8170-A0D7-39A0A3043D9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9184" y="4771731"/>
            <a:ext cx="1226259" cy="1226259"/>
          </a:xfrm>
          <a:prstGeom prst="rect">
            <a:avLst/>
          </a:prstGeom>
        </p:spPr>
      </p:pic>
      <p:pic>
        <p:nvPicPr>
          <p:cNvPr id="41" name="Graphic 40" descr="User with solid fill">
            <a:extLst>
              <a:ext uri="{FF2B5EF4-FFF2-40B4-BE49-F238E27FC236}">
                <a16:creationId xmlns:a16="http://schemas.microsoft.com/office/drawing/2014/main" id="{FDF81409-408A-D135-1CAA-5B502CA501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1585" y="2209407"/>
            <a:ext cx="1226259" cy="1226259"/>
          </a:xfrm>
          <a:prstGeom prst="rect">
            <a:avLst/>
          </a:prstGeom>
        </p:spPr>
      </p:pic>
      <p:pic>
        <p:nvPicPr>
          <p:cNvPr id="42" name="Graphic 41" descr="User with solid fill">
            <a:extLst>
              <a:ext uri="{FF2B5EF4-FFF2-40B4-BE49-F238E27FC236}">
                <a16:creationId xmlns:a16="http://schemas.microsoft.com/office/drawing/2014/main" id="{983BC01E-EF39-5C0D-FC07-99550A8D52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0964" y="4767879"/>
            <a:ext cx="1226259" cy="1226259"/>
          </a:xfrm>
          <a:prstGeom prst="rect">
            <a:avLst/>
          </a:prstGeom>
        </p:spPr>
      </p:pic>
      <p:pic>
        <p:nvPicPr>
          <p:cNvPr id="43" name="Graphic 42" descr="User with solid fill">
            <a:extLst>
              <a:ext uri="{FF2B5EF4-FFF2-40B4-BE49-F238E27FC236}">
                <a16:creationId xmlns:a16="http://schemas.microsoft.com/office/drawing/2014/main" id="{59CAE026-CBD6-08E8-C743-C68BFE11B8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6231" y="4767878"/>
            <a:ext cx="1226259" cy="1226259"/>
          </a:xfrm>
          <a:prstGeom prst="rect">
            <a:avLst/>
          </a:prstGeom>
        </p:spPr>
      </p:pic>
      <p:sp>
        <p:nvSpPr>
          <p:cNvPr id="44" name="TextBox 43">
            <a:extLst>
              <a:ext uri="{FF2B5EF4-FFF2-40B4-BE49-F238E27FC236}">
                <a16:creationId xmlns:a16="http://schemas.microsoft.com/office/drawing/2014/main" id="{6120CECB-1F2F-9F9B-4857-3309248307FC}"/>
              </a:ext>
            </a:extLst>
          </p:cNvPr>
          <p:cNvSpPr txBox="1"/>
          <p:nvPr/>
        </p:nvSpPr>
        <p:spPr>
          <a:xfrm>
            <a:off x="9626880" y="5994138"/>
            <a:ext cx="2153357" cy="338554"/>
          </a:xfrm>
          <a:prstGeom prst="rect">
            <a:avLst/>
          </a:prstGeom>
          <a:noFill/>
        </p:spPr>
        <p:txBody>
          <a:bodyPr wrap="square" rtlCol="0">
            <a:spAutoFit/>
          </a:bodyPr>
          <a:lstStyle/>
          <a:p>
            <a:pPr algn="ctr"/>
            <a:r>
              <a:rPr lang="en-AU" sz="1600" dirty="0"/>
              <a:t>FACILITATOR NAME</a:t>
            </a:r>
          </a:p>
        </p:txBody>
      </p:sp>
      <p:pic>
        <p:nvPicPr>
          <p:cNvPr id="45" name="Graphic 44" descr="User with solid fill">
            <a:extLst>
              <a:ext uri="{FF2B5EF4-FFF2-40B4-BE49-F238E27FC236}">
                <a16:creationId xmlns:a16="http://schemas.microsoft.com/office/drawing/2014/main" id="{0245D0FD-0C35-A81A-B2B9-5C55E0B021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22882" y="4764601"/>
            <a:ext cx="1226259" cy="1226259"/>
          </a:xfrm>
          <a:prstGeom prst="rect">
            <a:avLst/>
          </a:prstGeom>
        </p:spPr>
      </p:pic>
    </p:spTree>
    <p:extLst>
      <p:ext uri="{BB962C8B-B14F-4D97-AF65-F5344CB8AC3E}">
        <p14:creationId xmlns:p14="http://schemas.microsoft.com/office/powerpoint/2010/main" val="3961390032"/>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399619D-F87B-901D-7D84-117F27D48DB7}"/>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Department of Climate Change, Energy, the Environment and Water</a:t>
            </a:r>
          </a:p>
        </p:txBody>
      </p:sp>
      <p:sp>
        <p:nvSpPr>
          <p:cNvPr id="2" name="Title 1">
            <a:extLst>
              <a:ext uri="{FF2B5EF4-FFF2-40B4-BE49-F238E27FC236}">
                <a16:creationId xmlns:a16="http://schemas.microsoft.com/office/drawing/2014/main" id="{5D74CD23-6183-A619-C9E1-A1490E1B9774}"/>
              </a:ext>
            </a:extLst>
          </p:cNvPr>
          <p:cNvSpPr>
            <a:spLocks noGrp="1"/>
          </p:cNvSpPr>
          <p:nvPr>
            <p:ph type="title"/>
          </p:nvPr>
        </p:nvSpPr>
        <p:spPr>
          <a:xfrm>
            <a:off x="360000" y="3960000"/>
            <a:ext cx="10020089" cy="1076150"/>
          </a:xfrm>
        </p:spPr>
        <p:txBody>
          <a:bodyPr/>
          <a:lstStyle/>
          <a:p>
            <a:r>
              <a:rPr lang="en-AU" sz="3600" b="1">
                <a:latin typeface="Public Sans Light"/>
              </a:rPr>
              <a:t>Background </a:t>
            </a:r>
            <a:endParaRPr lang="en-AU" sz="2800" b="1">
              <a:latin typeface="Public Sans Light"/>
            </a:endParaRPr>
          </a:p>
        </p:txBody>
      </p:sp>
      <p:sp>
        <p:nvSpPr>
          <p:cNvPr id="5" name="Text Placeholder 4">
            <a:extLst>
              <a:ext uri="{FF2B5EF4-FFF2-40B4-BE49-F238E27FC236}">
                <a16:creationId xmlns:a16="http://schemas.microsoft.com/office/drawing/2014/main" id="{BC428C5C-2722-9582-1698-CCB250354A95}"/>
              </a:ext>
            </a:extLst>
          </p:cNvPr>
          <p:cNvSpPr>
            <a:spLocks noGrp="1"/>
          </p:cNvSpPr>
          <p:nvPr>
            <p:ph type="body" sz="quarter" idx="11"/>
          </p:nvPr>
        </p:nvSpPr>
        <p:spPr/>
        <p:txBody>
          <a:bodyPr/>
          <a:lstStyle/>
          <a:p>
            <a:r>
              <a:rPr lang="en-AU"/>
              <a:t>1</a:t>
            </a:r>
          </a:p>
        </p:txBody>
      </p:sp>
      <p:sp>
        <p:nvSpPr>
          <p:cNvPr id="7" name="Text Placeholder 6">
            <a:extLst>
              <a:ext uri="{FF2B5EF4-FFF2-40B4-BE49-F238E27FC236}">
                <a16:creationId xmlns:a16="http://schemas.microsoft.com/office/drawing/2014/main" id="{7AE47F0F-7F74-004B-B4E9-16CC29B66CEC}"/>
              </a:ext>
            </a:extLst>
          </p:cNvPr>
          <p:cNvSpPr>
            <a:spLocks noGrp="1"/>
          </p:cNvSpPr>
          <p:nvPr>
            <p:ph type="body" sz="quarter" idx="12"/>
          </p:nvPr>
        </p:nvSpPr>
        <p:spPr/>
        <p:txBody>
          <a:bodyPr vert="horz" lIns="0" tIns="0" rIns="0" bIns="0" rtlCol="0" anchor="t">
            <a:noAutofit/>
          </a:bodyPr>
          <a:lstStyle/>
          <a:p>
            <a:r>
              <a:rPr lang="en-AU" sz="2800" b="1">
                <a:latin typeface="Public Sans Light"/>
              </a:rPr>
              <a:t>Climate Risk Management in NSW Government</a:t>
            </a:r>
            <a:r>
              <a:rPr lang="en-AU" sz="3600" b="1">
                <a:latin typeface="Public Sans Light"/>
              </a:rPr>
              <a:t> </a:t>
            </a:r>
            <a:endParaRPr lang="en-US"/>
          </a:p>
        </p:txBody>
      </p:sp>
    </p:spTree>
    <p:extLst>
      <p:ext uri="{BB962C8B-B14F-4D97-AF65-F5344CB8AC3E}">
        <p14:creationId xmlns:p14="http://schemas.microsoft.com/office/powerpoint/2010/main" val="4166300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A36A76B-1292-5B6F-7D69-C22E8AD16C19}"/>
              </a:ext>
            </a:extLst>
          </p:cNvPr>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2664"/>
                </a:solidFill>
                <a:effectLst/>
                <a:uLnTx/>
                <a:uFillTx/>
                <a:latin typeface="Public Sans SemiBold" pitchFamily="2" charset="0"/>
                <a:ea typeface="+mn-ea"/>
                <a:cs typeface="+mn-cs"/>
              </a:rPr>
              <a:t>Descriptor</a:t>
            </a:r>
            <a:endParaRPr kumimoji="0" lang="en-AU" sz="1400" b="0" i="0" u="none" strike="noStrike" kern="1200" cap="none" spc="0" normalizeH="0" baseline="0" noProof="0">
              <a:ln>
                <a:noFill/>
              </a:ln>
              <a:solidFill>
                <a:srgbClr val="002664"/>
              </a:solidFill>
              <a:effectLst/>
              <a:uLnTx/>
              <a:uFillTx/>
              <a:latin typeface="Public Sans SemiBold" pitchFamily="2" charset="0"/>
              <a:ea typeface="+mn-ea"/>
              <a:cs typeface="+mn-cs"/>
            </a:endParaRPr>
          </a:p>
        </p:txBody>
      </p:sp>
      <p:sp>
        <p:nvSpPr>
          <p:cNvPr id="5" name="Slide Number Placeholder 4">
            <a:extLst>
              <a:ext uri="{FF2B5EF4-FFF2-40B4-BE49-F238E27FC236}">
                <a16:creationId xmlns:a16="http://schemas.microsoft.com/office/drawing/2014/main" id="{B554AD75-26D5-29BE-200F-BB1A0366746B}"/>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sp>
        <p:nvSpPr>
          <p:cNvPr id="33" name="Freeform: Shape 32">
            <a:extLst>
              <a:ext uri="{FF2B5EF4-FFF2-40B4-BE49-F238E27FC236}">
                <a16:creationId xmlns:a16="http://schemas.microsoft.com/office/drawing/2014/main" id="{72F2F243-69F7-FD4E-F278-41F931E31F82}"/>
              </a:ext>
            </a:extLst>
          </p:cNvPr>
          <p:cNvSpPr/>
          <p:nvPr/>
        </p:nvSpPr>
        <p:spPr>
          <a:xfrm rot="10800000">
            <a:off x="10199171" y="2056572"/>
            <a:ext cx="1145749" cy="1934337"/>
          </a:xfrm>
          <a:custGeom>
            <a:avLst/>
            <a:gdLst>
              <a:gd name="connsiteX0" fmla="*/ 1145749 w 1145749"/>
              <a:gd name="connsiteY0" fmla="*/ 0 h 1934337"/>
              <a:gd name="connsiteX1" fmla="*/ 1145749 w 1145749"/>
              <a:gd name="connsiteY1" fmla="*/ 233524 h 1934337"/>
              <a:gd name="connsiteX2" fmla="*/ 972628 w 1145749"/>
              <a:gd name="connsiteY2" fmla="*/ 247367 h 1934337"/>
              <a:gd name="connsiteX3" fmla="*/ 233012 w 1145749"/>
              <a:gd name="connsiteY3" fmla="*/ 967168 h 1934337"/>
              <a:gd name="connsiteX4" fmla="*/ 972628 w 1145749"/>
              <a:gd name="connsiteY4" fmla="*/ 1686969 h 1934337"/>
              <a:gd name="connsiteX5" fmla="*/ 1145749 w 1145749"/>
              <a:gd name="connsiteY5" fmla="*/ 1700812 h 1934337"/>
              <a:gd name="connsiteX6" fmla="*/ 1145749 w 1145749"/>
              <a:gd name="connsiteY6" fmla="*/ 1934337 h 1934337"/>
              <a:gd name="connsiteX7" fmla="*/ 1040778 w 1145749"/>
              <a:gd name="connsiteY7" fmla="*/ 1929912 h 1934337"/>
              <a:gd name="connsiteX8" fmla="*/ 0 w 1145749"/>
              <a:gd name="connsiteY8" fmla="*/ 967168 h 1934337"/>
              <a:gd name="connsiteX9" fmla="*/ 1040778 w 1145749"/>
              <a:gd name="connsiteY9" fmla="*/ 4425 h 193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749" h="1934337">
                <a:moveTo>
                  <a:pt x="1145749" y="0"/>
                </a:moveTo>
                <a:lnTo>
                  <a:pt x="1145749" y="233524"/>
                </a:lnTo>
                <a:lnTo>
                  <a:pt x="972628" y="247367"/>
                </a:lnTo>
                <a:cubicBezTo>
                  <a:pt x="550530" y="315878"/>
                  <a:pt x="233012" y="612111"/>
                  <a:pt x="233012" y="967168"/>
                </a:cubicBezTo>
                <a:cubicBezTo>
                  <a:pt x="233012" y="1322225"/>
                  <a:pt x="550530" y="1618459"/>
                  <a:pt x="972628" y="1686969"/>
                </a:cubicBezTo>
                <a:lnTo>
                  <a:pt x="1145749" y="1700812"/>
                </a:lnTo>
                <a:lnTo>
                  <a:pt x="1145749" y="1934337"/>
                </a:lnTo>
                <a:lnTo>
                  <a:pt x="1040778" y="1929912"/>
                </a:lnTo>
                <a:cubicBezTo>
                  <a:pt x="456189" y="1880354"/>
                  <a:pt x="0" y="1468232"/>
                  <a:pt x="0" y="967168"/>
                </a:cubicBezTo>
                <a:cubicBezTo>
                  <a:pt x="0" y="466104"/>
                  <a:pt x="456189" y="53982"/>
                  <a:pt x="1040778" y="442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35" name="Minus Sign 34">
            <a:extLst>
              <a:ext uri="{FF2B5EF4-FFF2-40B4-BE49-F238E27FC236}">
                <a16:creationId xmlns:a16="http://schemas.microsoft.com/office/drawing/2014/main" id="{74BD3B9E-8962-1E5F-6E4B-FB416C762C96}"/>
              </a:ext>
            </a:extLst>
          </p:cNvPr>
          <p:cNvSpPr/>
          <p:nvPr/>
        </p:nvSpPr>
        <p:spPr>
          <a:xfrm>
            <a:off x="-579120" y="1630680"/>
            <a:ext cx="12527280" cy="1082040"/>
          </a:xfrm>
          <a:prstGeom prst="mathMin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36" name="Minus Sign 35">
            <a:extLst>
              <a:ext uri="{FF2B5EF4-FFF2-40B4-BE49-F238E27FC236}">
                <a16:creationId xmlns:a16="http://schemas.microsoft.com/office/drawing/2014/main" id="{8E49C246-757B-DC24-7A6B-36F1BE9EBAAA}"/>
              </a:ext>
            </a:extLst>
          </p:cNvPr>
          <p:cNvSpPr/>
          <p:nvPr/>
        </p:nvSpPr>
        <p:spPr>
          <a:xfrm>
            <a:off x="548640" y="3339394"/>
            <a:ext cx="11140440" cy="1082040"/>
          </a:xfrm>
          <a:prstGeom prst="mathMin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37" name="Freeform: Shape 36">
            <a:extLst>
              <a:ext uri="{FF2B5EF4-FFF2-40B4-BE49-F238E27FC236}">
                <a16:creationId xmlns:a16="http://schemas.microsoft.com/office/drawing/2014/main" id="{2B33A801-9C74-5B4A-9D29-0BC8E95017D2}"/>
              </a:ext>
            </a:extLst>
          </p:cNvPr>
          <p:cNvSpPr/>
          <p:nvPr/>
        </p:nvSpPr>
        <p:spPr>
          <a:xfrm>
            <a:off x="984241" y="3763526"/>
            <a:ext cx="1062330" cy="1934337"/>
          </a:xfrm>
          <a:custGeom>
            <a:avLst/>
            <a:gdLst>
              <a:gd name="connsiteX0" fmla="*/ 1145749 w 1145749"/>
              <a:gd name="connsiteY0" fmla="*/ 0 h 1934337"/>
              <a:gd name="connsiteX1" fmla="*/ 1145749 w 1145749"/>
              <a:gd name="connsiteY1" fmla="*/ 233524 h 1934337"/>
              <a:gd name="connsiteX2" fmla="*/ 972628 w 1145749"/>
              <a:gd name="connsiteY2" fmla="*/ 247367 h 1934337"/>
              <a:gd name="connsiteX3" fmla="*/ 233012 w 1145749"/>
              <a:gd name="connsiteY3" fmla="*/ 967168 h 1934337"/>
              <a:gd name="connsiteX4" fmla="*/ 972628 w 1145749"/>
              <a:gd name="connsiteY4" fmla="*/ 1686969 h 1934337"/>
              <a:gd name="connsiteX5" fmla="*/ 1145749 w 1145749"/>
              <a:gd name="connsiteY5" fmla="*/ 1700812 h 1934337"/>
              <a:gd name="connsiteX6" fmla="*/ 1145749 w 1145749"/>
              <a:gd name="connsiteY6" fmla="*/ 1934337 h 1934337"/>
              <a:gd name="connsiteX7" fmla="*/ 1040778 w 1145749"/>
              <a:gd name="connsiteY7" fmla="*/ 1929912 h 1934337"/>
              <a:gd name="connsiteX8" fmla="*/ 0 w 1145749"/>
              <a:gd name="connsiteY8" fmla="*/ 967168 h 1934337"/>
              <a:gd name="connsiteX9" fmla="*/ 1040778 w 1145749"/>
              <a:gd name="connsiteY9" fmla="*/ 4425 h 193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749" h="1934337">
                <a:moveTo>
                  <a:pt x="1145749" y="0"/>
                </a:moveTo>
                <a:lnTo>
                  <a:pt x="1145749" y="233524"/>
                </a:lnTo>
                <a:lnTo>
                  <a:pt x="972628" y="247367"/>
                </a:lnTo>
                <a:cubicBezTo>
                  <a:pt x="550530" y="315878"/>
                  <a:pt x="233012" y="612111"/>
                  <a:pt x="233012" y="967168"/>
                </a:cubicBezTo>
                <a:cubicBezTo>
                  <a:pt x="233012" y="1322225"/>
                  <a:pt x="550530" y="1618459"/>
                  <a:pt x="972628" y="1686969"/>
                </a:cubicBezTo>
                <a:lnTo>
                  <a:pt x="1145749" y="1700812"/>
                </a:lnTo>
                <a:lnTo>
                  <a:pt x="1145749" y="1934337"/>
                </a:lnTo>
                <a:lnTo>
                  <a:pt x="1040778" y="1929912"/>
                </a:lnTo>
                <a:cubicBezTo>
                  <a:pt x="456189" y="1880354"/>
                  <a:pt x="0" y="1468232"/>
                  <a:pt x="0" y="967168"/>
                </a:cubicBezTo>
                <a:cubicBezTo>
                  <a:pt x="0" y="466104"/>
                  <a:pt x="456189" y="53982"/>
                  <a:pt x="1040778" y="44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pic>
        <p:nvPicPr>
          <p:cNvPr id="39" name="Picture 38">
            <a:extLst>
              <a:ext uri="{FF2B5EF4-FFF2-40B4-BE49-F238E27FC236}">
                <a16:creationId xmlns:a16="http://schemas.microsoft.com/office/drawing/2014/main" id="{0200FBB9-121B-7876-1CFC-34CA4FF3EA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2800" y="2415406"/>
            <a:ext cx="781242" cy="1085246"/>
          </a:xfrm>
          <a:prstGeom prst="rect">
            <a:avLst/>
          </a:prstGeom>
        </p:spPr>
      </p:pic>
      <p:sp>
        <p:nvSpPr>
          <p:cNvPr id="40" name="TextBox 39">
            <a:extLst>
              <a:ext uri="{FF2B5EF4-FFF2-40B4-BE49-F238E27FC236}">
                <a16:creationId xmlns:a16="http://schemas.microsoft.com/office/drawing/2014/main" id="{9CB499C5-7708-91FF-8BC5-2170D8C4F931}"/>
              </a:ext>
            </a:extLst>
          </p:cNvPr>
          <p:cNvSpPr txBox="1"/>
          <p:nvPr/>
        </p:nvSpPr>
        <p:spPr>
          <a:xfrm>
            <a:off x="360000" y="2171700"/>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22272B"/>
                </a:solidFill>
                <a:effectLst/>
                <a:uLnTx/>
                <a:uFillTx/>
                <a:latin typeface="Public Sans Light"/>
                <a:ea typeface="+mn-ea"/>
                <a:cs typeface="+mn-cs"/>
              </a:rPr>
              <a:t>2016</a:t>
            </a:r>
          </a:p>
        </p:txBody>
      </p:sp>
      <p:pic>
        <p:nvPicPr>
          <p:cNvPr id="41" name="Picture 40">
            <a:extLst>
              <a:ext uri="{FF2B5EF4-FFF2-40B4-BE49-F238E27FC236}">
                <a16:creationId xmlns:a16="http://schemas.microsoft.com/office/drawing/2014/main" id="{E0BEE747-CE9C-448C-E932-33649F10C3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94701" y="2322976"/>
            <a:ext cx="781242" cy="1162454"/>
          </a:xfrm>
          <a:prstGeom prst="rect">
            <a:avLst/>
          </a:prstGeom>
        </p:spPr>
      </p:pic>
      <p:sp>
        <p:nvSpPr>
          <p:cNvPr id="42" name="TextBox 41">
            <a:extLst>
              <a:ext uri="{FF2B5EF4-FFF2-40B4-BE49-F238E27FC236}">
                <a16:creationId xmlns:a16="http://schemas.microsoft.com/office/drawing/2014/main" id="{49B56401-12A4-F2E8-8032-55D5BCEB1F1B}"/>
              </a:ext>
            </a:extLst>
          </p:cNvPr>
          <p:cNvSpPr txBox="1"/>
          <p:nvPr/>
        </p:nvSpPr>
        <p:spPr>
          <a:xfrm>
            <a:off x="4093800" y="2324100"/>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22272B"/>
                </a:solidFill>
                <a:effectLst/>
                <a:uLnTx/>
                <a:uFillTx/>
                <a:latin typeface="Public Sans Light"/>
                <a:ea typeface="+mn-ea"/>
                <a:cs typeface="+mn-cs"/>
              </a:rPr>
              <a:t>2020</a:t>
            </a:r>
          </a:p>
        </p:txBody>
      </p:sp>
      <p:pic>
        <p:nvPicPr>
          <p:cNvPr id="43" name="Picture 42">
            <a:extLst>
              <a:ext uri="{FF2B5EF4-FFF2-40B4-BE49-F238E27FC236}">
                <a16:creationId xmlns:a16="http://schemas.microsoft.com/office/drawing/2014/main" id="{CD056F08-B1F9-9E1B-CD8C-9257BC65D99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99128" y="2355452"/>
            <a:ext cx="781243" cy="1097501"/>
          </a:xfrm>
          <a:prstGeom prst="rect">
            <a:avLst/>
          </a:prstGeom>
          <a:ln>
            <a:noFill/>
          </a:ln>
          <a:effectLst>
            <a:outerShdw blurRad="292100" dist="139700" dir="2700000" algn="tl" rotWithShape="0">
              <a:srgbClr val="333333">
                <a:alpha val="65000"/>
              </a:srgbClr>
            </a:outerShdw>
          </a:effectLst>
        </p:spPr>
      </p:pic>
      <p:sp>
        <p:nvSpPr>
          <p:cNvPr id="44" name="TextBox 43">
            <a:extLst>
              <a:ext uri="{FF2B5EF4-FFF2-40B4-BE49-F238E27FC236}">
                <a16:creationId xmlns:a16="http://schemas.microsoft.com/office/drawing/2014/main" id="{7D45BCEB-32D0-EECB-DB12-9214A6A406FF}"/>
              </a:ext>
            </a:extLst>
          </p:cNvPr>
          <p:cNvSpPr txBox="1"/>
          <p:nvPr/>
        </p:nvSpPr>
        <p:spPr>
          <a:xfrm>
            <a:off x="5922600" y="2308860"/>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22272B"/>
                </a:solidFill>
                <a:effectLst/>
                <a:uLnTx/>
                <a:uFillTx/>
                <a:latin typeface="Public Sans Light"/>
                <a:ea typeface="+mn-ea"/>
                <a:cs typeface="+mn-cs"/>
              </a:rPr>
              <a:t>2021</a:t>
            </a:r>
          </a:p>
        </p:txBody>
      </p:sp>
      <p:pic>
        <p:nvPicPr>
          <p:cNvPr id="45" name="Picture 44">
            <a:extLst>
              <a:ext uri="{FF2B5EF4-FFF2-40B4-BE49-F238E27FC236}">
                <a16:creationId xmlns:a16="http://schemas.microsoft.com/office/drawing/2014/main" id="{ABA17B91-E26B-9B08-B29E-EB135D6E957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470122" y="2324100"/>
            <a:ext cx="781242" cy="1122327"/>
          </a:xfrm>
          <a:prstGeom prst="rect">
            <a:avLst/>
          </a:prstGeom>
          <a:ln>
            <a:noFill/>
          </a:ln>
          <a:effectLst>
            <a:outerShdw blurRad="292100" dist="139700" dir="2700000" algn="tl" rotWithShape="0">
              <a:srgbClr val="333333">
                <a:alpha val="65000"/>
              </a:srgbClr>
            </a:outerShdw>
          </a:effectLst>
        </p:spPr>
      </p:pic>
      <p:pic>
        <p:nvPicPr>
          <p:cNvPr id="46" name="Picture 7" descr="A picture containing text, building&#10;&#10;Description automatically generated">
            <a:extLst>
              <a:ext uri="{FF2B5EF4-FFF2-40B4-BE49-F238E27FC236}">
                <a16:creationId xmlns:a16="http://schemas.microsoft.com/office/drawing/2014/main" id="{E7E5B3F0-536B-64F9-863A-4B21228AA82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546936" y="2363378"/>
            <a:ext cx="781242" cy="1106474"/>
          </a:xfrm>
          <a:prstGeom prst="rect">
            <a:avLst/>
          </a:prstGeom>
        </p:spPr>
      </p:pic>
      <p:pic>
        <p:nvPicPr>
          <p:cNvPr id="47" name="Picture 46">
            <a:extLst>
              <a:ext uri="{FF2B5EF4-FFF2-40B4-BE49-F238E27FC236}">
                <a16:creationId xmlns:a16="http://schemas.microsoft.com/office/drawing/2014/main" id="{5EAE2EEC-74BE-2839-B17B-44D1AC6A3BD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469983" y="2322976"/>
            <a:ext cx="827283" cy="1162454"/>
          </a:xfrm>
          <a:prstGeom prst="rect">
            <a:avLst/>
          </a:prstGeom>
          <a:ln>
            <a:noFill/>
          </a:ln>
          <a:effectLst>
            <a:outerShdw blurRad="292100" dist="139700" dir="2700000" algn="tl" rotWithShape="0">
              <a:srgbClr val="333333">
                <a:alpha val="65000"/>
              </a:srgbClr>
            </a:outerShdw>
          </a:effectLst>
        </p:spPr>
      </p:pic>
      <p:pic>
        <p:nvPicPr>
          <p:cNvPr id="48" name="Picture 2" descr="Cover of the NSW climate change adaptation strategy">
            <a:hlinkClick r:id="rId9"/>
            <a:extLst>
              <a:ext uri="{FF2B5EF4-FFF2-40B4-BE49-F238E27FC236}">
                <a16:creationId xmlns:a16="http://schemas.microsoft.com/office/drawing/2014/main" id="{A1F57ABF-08AE-3389-EEAC-F82CC18BBB32}"/>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2172491" y="4180826"/>
            <a:ext cx="837397" cy="11844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9" name="TextBox 48">
            <a:extLst>
              <a:ext uri="{FF2B5EF4-FFF2-40B4-BE49-F238E27FC236}">
                <a16:creationId xmlns:a16="http://schemas.microsoft.com/office/drawing/2014/main" id="{CD2205FC-89C6-743A-1DC3-45AA32462C16}"/>
              </a:ext>
            </a:extLst>
          </p:cNvPr>
          <p:cNvSpPr txBox="1"/>
          <p:nvPr/>
        </p:nvSpPr>
        <p:spPr>
          <a:xfrm>
            <a:off x="1528860" y="4002054"/>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2022</a:t>
            </a:r>
          </a:p>
        </p:txBody>
      </p:sp>
      <p:pic>
        <p:nvPicPr>
          <p:cNvPr id="50" name="Picture 49">
            <a:extLst>
              <a:ext uri="{FF2B5EF4-FFF2-40B4-BE49-F238E27FC236}">
                <a16:creationId xmlns:a16="http://schemas.microsoft.com/office/drawing/2014/main" id="{87B57D87-A6A4-F306-369B-19687918C859}"/>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544967" y="4180826"/>
            <a:ext cx="843493" cy="1184403"/>
          </a:xfrm>
          <a:prstGeom prst="rect">
            <a:avLst/>
          </a:prstGeom>
        </p:spPr>
      </p:pic>
      <p:sp>
        <p:nvSpPr>
          <p:cNvPr id="51" name="TextBox 50">
            <a:extLst>
              <a:ext uri="{FF2B5EF4-FFF2-40B4-BE49-F238E27FC236}">
                <a16:creationId xmlns:a16="http://schemas.microsoft.com/office/drawing/2014/main" id="{347E5AB5-CF7F-6F45-82D8-597F8EB9BB13}"/>
              </a:ext>
            </a:extLst>
          </p:cNvPr>
          <p:cNvSpPr txBox="1"/>
          <p:nvPr/>
        </p:nvSpPr>
        <p:spPr>
          <a:xfrm>
            <a:off x="2871110" y="4002054"/>
            <a:ext cx="781242" cy="307777"/>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2023</a:t>
            </a:r>
          </a:p>
        </p:txBody>
      </p:sp>
      <p:pic>
        <p:nvPicPr>
          <p:cNvPr id="52" name="Picture 51">
            <a:extLst>
              <a:ext uri="{FF2B5EF4-FFF2-40B4-BE49-F238E27FC236}">
                <a16:creationId xmlns:a16="http://schemas.microsoft.com/office/drawing/2014/main" id="{C25956AA-C651-122E-1461-913143652850}"/>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536855" y="4116794"/>
            <a:ext cx="1947940" cy="1210355"/>
          </a:xfrm>
          <a:prstGeom prst="rect">
            <a:avLst/>
          </a:prstGeom>
        </p:spPr>
      </p:pic>
      <p:sp>
        <p:nvSpPr>
          <p:cNvPr id="54" name="TextBox 53">
            <a:extLst>
              <a:ext uri="{FF2B5EF4-FFF2-40B4-BE49-F238E27FC236}">
                <a16:creationId xmlns:a16="http://schemas.microsoft.com/office/drawing/2014/main" id="{97EBDB1B-392B-3776-26B5-DA1CBB4850DB}"/>
              </a:ext>
            </a:extLst>
          </p:cNvPr>
          <p:cNvSpPr txBox="1"/>
          <p:nvPr/>
        </p:nvSpPr>
        <p:spPr>
          <a:xfrm>
            <a:off x="5345691" y="4023836"/>
            <a:ext cx="2753505" cy="307777"/>
          </a:xfrm>
          <a:prstGeom prst="rect">
            <a:avLst/>
          </a:prstGeom>
          <a:noFill/>
        </p:spPr>
        <p:txBody>
          <a:bodyPr wrap="square" lIns="91440" tIns="45720" rIns="91440" bIns="45720" rtlCol="0" anchor="t">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2024</a:t>
            </a:r>
          </a:p>
        </p:txBody>
      </p:sp>
      <p:sp>
        <p:nvSpPr>
          <p:cNvPr id="55" name="Arrow: Right 54">
            <a:extLst>
              <a:ext uri="{FF2B5EF4-FFF2-40B4-BE49-F238E27FC236}">
                <a16:creationId xmlns:a16="http://schemas.microsoft.com/office/drawing/2014/main" id="{EABC7B7E-A069-8850-CACA-8D126FDA2619}"/>
              </a:ext>
            </a:extLst>
          </p:cNvPr>
          <p:cNvSpPr/>
          <p:nvPr/>
        </p:nvSpPr>
        <p:spPr>
          <a:xfrm>
            <a:off x="1955131" y="5346402"/>
            <a:ext cx="8216310" cy="46003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56" name="Title 1">
            <a:extLst>
              <a:ext uri="{FF2B5EF4-FFF2-40B4-BE49-F238E27FC236}">
                <a16:creationId xmlns:a16="http://schemas.microsoft.com/office/drawing/2014/main" id="{A399F4BF-1940-4181-3953-AE49BD9A1D7F}"/>
              </a:ext>
            </a:extLst>
          </p:cNvPr>
          <p:cNvSpPr>
            <a:spLocks noGrp="1"/>
          </p:cNvSpPr>
          <p:nvPr>
            <p:ph type="title"/>
          </p:nvPr>
        </p:nvSpPr>
        <p:spPr>
          <a:xfrm>
            <a:off x="360000" y="638312"/>
            <a:ext cx="9720000" cy="713331"/>
          </a:xfrm>
        </p:spPr>
        <p:txBody>
          <a:bodyPr/>
          <a:lstStyle/>
          <a:p>
            <a:r>
              <a:rPr lang="en-AU"/>
              <a:t>NSW climate risk management context</a:t>
            </a:r>
          </a:p>
        </p:txBody>
      </p:sp>
      <p:pic>
        <p:nvPicPr>
          <p:cNvPr id="3" name="Picture 2">
            <a:extLst>
              <a:ext uri="{FF2B5EF4-FFF2-40B4-BE49-F238E27FC236}">
                <a16:creationId xmlns:a16="http://schemas.microsoft.com/office/drawing/2014/main" id="{F591E510-3E07-8756-397B-6F4E0F5F5804}"/>
              </a:ext>
            </a:extLst>
          </p:cNvPr>
          <p:cNvPicPr>
            <a:picLocks noChangeAspect="1"/>
          </p:cNvPicPr>
          <p:nvPr/>
        </p:nvPicPr>
        <p:blipFill>
          <a:blip r:embed="rId13"/>
          <a:srcRect b="13983"/>
          <a:stretch>
            <a:fillRect/>
          </a:stretch>
        </p:blipFill>
        <p:spPr>
          <a:xfrm>
            <a:off x="8553211" y="4104020"/>
            <a:ext cx="1033749" cy="1261209"/>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8B5F7F82-1B62-7220-A897-FB251665AE3D}"/>
              </a:ext>
            </a:extLst>
          </p:cNvPr>
          <p:cNvPicPr>
            <a:picLocks noChangeAspect="1"/>
          </p:cNvPicPr>
          <p:nvPr/>
        </p:nvPicPr>
        <p:blipFill>
          <a:blip r:embed="rId14"/>
          <a:stretch>
            <a:fillRect/>
          </a:stretch>
        </p:blipFill>
        <p:spPr>
          <a:xfrm>
            <a:off x="7041520" y="4104020"/>
            <a:ext cx="886302" cy="1252580"/>
          </a:xfrm>
          <a:prstGeom prst="rect">
            <a:avLst/>
          </a:prstGeom>
          <a:effectLst>
            <a:outerShdw blurRad="50800" dist="38100" dir="10800000" algn="r" rotWithShape="0">
              <a:prstClr val="black">
                <a:alpha val="40000"/>
              </a:prstClr>
            </a:outerShdw>
          </a:effectLst>
        </p:spPr>
      </p:pic>
      <p:sp>
        <p:nvSpPr>
          <p:cNvPr id="8" name="TextBox 7">
            <a:extLst>
              <a:ext uri="{FF2B5EF4-FFF2-40B4-BE49-F238E27FC236}">
                <a16:creationId xmlns:a16="http://schemas.microsoft.com/office/drawing/2014/main" id="{F86A829D-7CCA-530B-B80A-1B1EE95C111A}"/>
              </a:ext>
            </a:extLst>
          </p:cNvPr>
          <p:cNvSpPr txBox="1"/>
          <p:nvPr/>
        </p:nvSpPr>
        <p:spPr>
          <a:xfrm>
            <a:off x="6820325" y="4031762"/>
            <a:ext cx="2753505" cy="307777"/>
          </a:xfrm>
          <a:prstGeom prst="rect">
            <a:avLst/>
          </a:prstGeom>
          <a:noFill/>
        </p:spPr>
        <p:txBody>
          <a:bodyPr wrap="square" lIns="91440" tIns="45720" rIns="91440" bIns="45720" rtlCol="0" anchor="t">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22272B"/>
                </a:solidFill>
                <a:effectLst/>
                <a:uLnTx/>
                <a:uFillTx/>
                <a:latin typeface="Public Sans Light"/>
                <a:ea typeface="+mn-ea"/>
                <a:cs typeface="+mn-cs"/>
              </a:rPr>
              <a:t>2025</a:t>
            </a:r>
          </a:p>
        </p:txBody>
      </p:sp>
    </p:spTree>
    <p:extLst>
      <p:ext uri="{BB962C8B-B14F-4D97-AF65-F5344CB8AC3E}">
        <p14:creationId xmlns:p14="http://schemas.microsoft.com/office/powerpoint/2010/main" val="1976437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A5BC314-6AA4-5AFF-DAE2-350BD8D51289}"/>
              </a:ext>
            </a:extLst>
          </p:cNvPr>
          <p:cNvSpPr/>
          <p:nvPr/>
        </p:nvSpPr>
        <p:spPr>
          <a:xfrm>
            <a:off x="358307" y="1992923"/>
            <a:ext cx="11395876" cy="4262333"/>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AU" sz="2400" b="0" i="0" u="none" strike="noStrike" kern="1200" cap="none" spc="0" normalizeH="0" baseline="0" noProof="0">
              <a:ln>
                <a:noFill/>
              </a:ln>
              <a:solidFill>
                <a:srgbClr val="FFFFFF"/>
              </a:solidFill>
              <a:effectLst/>
              <a:uLnTx/>
              <a:uFillTx/>
              <a:latin typeface="Public Sans Light"/>
              <a:ea typeface="+mn-ea"/>
              <a:cs typeface="+mn-cs"/>
            </a:endParaRPr>
          </a:p>
        </p:txBody>
      </p:sp>
      <p:sp>
        <p:nvSpPr>
          <p:cNvPr id="9" name="Title 8">
            <a:extLst>
              <a:ext uri="{FF2B5EF4-FFF2-40B4-BE49-F238E27FC236}">
                <a16:creationId xmlns:a16="http://schemas.microsoft.com/office/drawing/2014/main" id="{0A22F60C-8A12-B090-7239-492740B4657C}"/>
              </a:ext>
            </a:extLst>
          </p:cNvPr>
          <p:cNvSpPr>
            <a:spLocks noGrp="1"/>
          </p:cNvSpPr>
          <p:nvPr>
            <p:ph type="title"/>
          </p:nvPr>
        </p:nvSpPr>
        <p:spPr>
          <a:xfrm>
            <a:off x="360000" y="410263"/>
            <a:ext cx="11832000" cy="1257785"/>
          </a:xfrm>
        </p:spPr>
        <p:txBody>
          <a:bodyPr/>
          <a:lstStyle/>
          <a:p>
            <a:r>
              <a:rPr lang="en-AU" dirty="0"/>
              <a:t>NSW Government legislative and policy requirements</a:t>
            </a:r>
          </a:p>
        </p:txBody>
      </p:sp>
      <p:sp>
        <p:nvSpPr>
          <p:cNvPr id="7" name="Slide Number Placeholder 6">
            <a:extLst>
              <a:ext uri="{FF2B5EF4-FFF2-40B4-BE49-F238E27FC236}">
                <a16:creationId xmlns:a16="http://schemas.microsoft.com/office/drawing/2014/main" id="{01FFF9B8-9701-3981-060D-A5FED622BE81}"/>
              </a:ext>
            </a:extLst>
          </p:cNvPr>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10A01DC5-1685-4615-8240-15192985C6A2}" type="slidenum">
              <a:rPr kumimoji="0" lang="en-AU" sz="1200" b="0" i="0" u="none" strike="noStrike" kern="1200" cap="none" spc="0" normalizeH="0" baseline="0" noProof="0" smtClean="0">
                <a:ln>
                  <a:noFill/>
                </a:ln>
                <a:solidFill>
                  <a:srgbClr val="22272B"/>
                </a:solidFill>
                <a:effectLst/>
                <a:uLnTx/>
                <a:uFillTx/>
                <a:latin typeface="Public Sans Light"/>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srgbClr val="22272B"/>
              </a:solidFill>
              <a:effectLst/>
              <a:uLnTx/>
              <a:uFillTx/>
              <a:latin typeface="Public Sans Light"/>
              <a:ea typeface="+mn-ea"/>
              <a:cs typeface="+mn-cs"/>
            </a:endParaRPr>
          </a:p>
        </p:txBody>
      </p:sp>
      <p:pic>
        <p:nvPicPr>
          <p:cNvPr id="14" name="Picture 2" descr="Cover of the NSW climate change adaptation strategy">
            <a:extLst>
              <a:ext uri="{FF2B5EF4-FFF2-40B4-BE49-F238E27FC236}">
                <a16:creationId xmlns:a16="http://schemas.microsoft.com/office/drawing/2014/main" id="{86029110-8220-D6B2-2A0C-336F5DE3C7B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4395">
            <a:off x="5655411" y="2203373"/>
            <a:ext cx="921849" cy="1375992"/>
          </a:xfrm>
          <a:prstGeom prst="rect">
            <a:avLst/>
          </a:prstGeom>
          <a:ln>
            <a:solidFill>
              <a:schemeClr val="accent1"/>
            </a:solidFill>
          </a:ln>
          <a:effectLst/>
          <a:extLst>
            <a:ext uri="{909E8E84-426E-40DD-AFC4-6F175D3DCCD1}">
              <a14:hiddenFill xmlns:a14="http://schemas.microsoft.com/office/drawing/2010/main">
                <a:solidFill>
                  <a:srgbClr val="FFFFFF"/>
                </a:solidFill>
              </a14:hiddenFill>
            </a:ext>
          </a:extLst>
        </p:spPr>
      </p:pic>
      <p:sp>
        <p:nvSpPr>
          <p:cNvPr id="16" name="Content Placeholder 9">
            <a:extLst>
              <a:ext uri="{FF2B5EF4-FFF2-40B4-BE49-F238E27FC236}">
                <a16:creationId xmlns:a16="http://schemas.microsoft.com/office/drawing/2014/main" id="{30379F32-AD2A-B001-5324-90783819A1D1}"/>
              </a:ext>
            </a:extLst>
          </p:cNvPr>
          <p:cNvSpPr txBox="1">
            <a:spLocks/>
          </p:cNvSpPr>
          <p:nvPr/>
        </p:nvSpPr>
        <p:spPr>
          <a:xfrm>
            <a:off x="5340046" y="3802487"/>
            <a:ext cx="2005830" cy="1942732"/>
          </a:xfrm>
          <a:prstGeom prst="rect">
            <a:avLst/>
          </a:prstGeom>
        </p:spPr>
        <p:txBody>
          <a:bodyPr vert="horz" lIns="0" tIns="0" rIns="0" bIns="0" rtlCol="0" anchor="t">
            <a:normAutofit/>
          </a:bodyPr>
          <a:lstStyle>
            <a:lvl1pPr indent="0" defTabSz="914377">
              <a:lnSpc>
                <a:spcPct val="90000"/>
              </a:lnSpc>
              <a:spcBef>
                <a:spcPts val="0"/>
              </a:spcBef>
              <a:spcAft>
                <a:spcPts val="1200"/>
              </a:spcAft>
              <a:buFont typeface="Arial" panose="020B0604020202020204" pitchFamily="34" charset="0"/>
              <a:buNone/>
              <a:defRPr sz="2000" b="0">
                <a:latin typeface="+mj-lt"/>
              </a:defRPr>
            </a:lvl1pPr>
            <a:lvl2pPr marL="0" indent="0" defTabSz="914377">
              <a:lnSpc>
                <a:spcPct val="100000"/>
              </a:lnSpc>
              <a:spcBef>
                <a:spcPts val="0"/>
              </a:spcBef>
              <a:spcAft>
                <a:spcPts val="600"/>
              </a:spcAft>
              <a:buFont typeface="Arial" panose="020B0604020202020204" pitchFamily="34" charset="0"/>
              <a:buNone/>
              <a:defRPr sz="1400" b="0">
                <a:latin typeface="Public Sans SemiBold" pitchFamily="2" charset="0"/>
              </a:defRPr>
            </a:lvl2pPr>
            <a:lvl3pPr marL="0" indent="0" defTabSz="914377">
              <a:lnSpc>
                <a:spcPct val="100000"/>
              </a:lnSpc>
              <a:spcBef>
                <a:spcPts val="0"/>
              </a:spcBef>
              <a:spcAft>
                <a:spcPts val="600"/>
              </a:spcAft>
              <a:buFont typeface="Arial" panose="020B0604020202020204" pitchFamily="34" charset="0"/>
              <a:buNone/>
              <a:defRPr sz="1400"/>
            </a:lvl3pPr>
            <a:lvl4pPr marL="0" indent="-180000" defTabSz="914377">
              <a:lnSpc>
                <a:spcPct val="100000"/>
              </a:lnSpc>
              <a:spcBef>
                <a:spcPts val="0"/>
              </a:spcBef>
              <a:spcAft>
                <a:spcPts val="600"/>
              </a:spcAft>
              <a:buFont typeface="Arial" panose="020B0604020202020204" pitchFamily="34" charset="0"/>
              <a:buChar char="•"/>
              <a:defRPr sz="1400"/>
            </a:lvl4pPr>
            <a:lvl5pPr marL="360000" indent="-180000" defTabSz="914377">
              <a:lnSpc>
                <a:spcPct val="100000"/>
              </a:lnSpc>
              <a:spcBef>
                <a:spcPts val="0"/>
              </a:spcBef>
              <a:spcAft>
                <a:spcPts val="600"/>
              </a:spcAft>
              <a:buFont typeface="Times New Roman" panose="02020603050405020304" pitchFamily="18" charset="0"/>
              <a:buChar char="–"/>
              <a:defRPr sz="1400"/>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400" b="1" i="0" u="none" strike="noStrike" kern="1200" cap="none" spc="0" normalizeH="0" baseline="0" noProof="0" dirty="0">
                <a:ln>
                  <a:noFill/>
                </a:ln>
                <a:solidFill>
                  <a:srgbClr val="22272B"/>
                </a:solidFill>
                <a:effectLst/>
                <a:uLnTx/>
                <a:uFillTx/>
                <a:latin typeface="Public Sans"/>
                <a:ea typeface="+mn-ea"/>
                <a:cs typeface="+mn-cs"/>
              </a:rPr>
              <a:t>NSW Adaptation Strategy</a:t>
            </a:r>
          </a:p>
          <a:p>
            <a:pPr>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Appoint Climate </a:t>
            </a:r>
            <a:r>
              <a:rPr lang="en-AU" sz="1200" dirty="0">
                <a:solidFill>
                  <a:srgbClr val="22272B"/>
                </a:solidFill>
                <a:latin typeface="Public Sans"/>
              </a:rPr>
              <a:t>Change Risk</a:t>
            </a:r>
            <a:r>
              <a:rPr kumimoji="0" lang="en-AU" sz="1200" b="0" i="0" u="none" strike="noStrike" kern="1200" cap="none" spc="0" normalizeH="0" baseline="0" noProof="0" dirty="0">
                <a:ln>
                  <a:noFill/>
                </a:ln>
                <a:solidFill>
                  <a:srgbClr val="22272B"/>
                </a:solidFill>
                <a:effectLst/>
                <a:uLnTx/>
                <a:uFillTx/>
                <a:latin typeface="Public Sans"/>
                <a:ea typeface="+mn-ea"/>
                <a:cs typeface="+mn-cs"/>
              </a:rPr>
              <a:t> </a:t>
            </a:r>
            <a:r>
              <a:rPr lang="en-AU" sz="1200" dirty="0">
                <a:solidFill>
                  <a:srgbClr val="22272B"/>
                </a:solidFill>
                <a:latin typeface="Public Sans"/>
              </a:rPr>
              <a:t>Officers</a:t>
            </a:r>
            <a:endParaRPr lang="en-AU" sz="12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Identify climate risks </a:t>
            </a:r>
            <a:endParaRPr lang="en-AU" sz="1200" b="0" i="0" u="none" strike="noStrike" kern="1200" cap="none" spc="0" normalizeH="0" baseline="0" noProof="0" dirty="0">
              <a:ln>
                <a:noFill/>
              </a:ln>
              <a:solidFill>
                <a:srgbClr val="22272B"/>
              </a:solidFill>
              <a:effectLst/>
              <a:uLnTx/>
              <a:uFillTx/>
              <a:latin typeface="Public Sans"/>
            </a:endParaRPr>
          </a:p>
          <a:p>
            <a:pPr>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Integrate climate considerations into decision </a:t>
            </a:r>
            <a:r>
              <a:rPr lang="en-AU" sz="1200" dirty="0">
                <a:solidFill>
                  <a:srgbClr val="22272B"/>
                </a:solidFill>
                <a:latin typeface="Public Sans"/>
              </a:rPr>
              <a:t>making </a:t>
            </a:r>
            <a:endParaRPr kumimoji="0" lang="en-AU" sz="2000" b="0" i="0" u="none" strike="noStrike" kern="1200" cap="none" spc="0" normalizeH="0" baseline="0" noProof="0" dirty="0">
              <a:ln>
                <a:noFill/>
              </a:ln>
              <a:solidFill>
                <a:srgbClr val="22272B"/>
              </a:solidFill>
              <a:effectLst/>
              <a:uLnTx/>
              <a:uFillTx/>
              <a:latin typeface="Public Sans"/>
              <a:ea typeface="+mn-ea"/>
              <a:cs typeface="+mn-c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n-ea"/>
                <a:cs typeface="+mn-cs"/>
              </a:rPr>
              <a:t>Establish and report on metrics</a:t>
            </a:r>
            <a:endParaRPr lang="en-AU" sz="1200" b="0" i="0" u="none" strike="noStrike" kern="1200" cap="none" spc="0" normalizeH="0" baseline="0" noProof="0" dirty="0">
              <a:ln>
                <a:noFill/>
              </a:ln>
              <a:solidFill>
                <a:srgbClr val="22272B"/>
              </a:solidFill>
              <a:effectLst/>
              <a:uLnTx/>
              <a:uFillTx/>
              <a:latin typeface="Public Sans"/>
            </a:endParaRPr>
          </a:p>
        </p:txBody>
      </p:sp>
      <p:sp>
        <p:nvSpPr>
          <p:cNvPr id="17" name="Content Placeholder 9">
            <a:extLst>
              <a:ext uri="{FF2B5EF4-FFF2-40B4-BE49-F238E27FC236}">
                <a16:creationId xmlns:a16="http://schemas.microsoft.com/office/drawing/2014/main" id="{1E97060B-CF56-B22C-0393-4E8AD81AAB3C}"/>
              </a:ext>
            </a:extLst>
          </p:cNvPr>
          <p:cNvSpPr txBox="1">
            <a:spLocks/>
          </p:cNvSpPr>
          <p:nvPr/>
        </p:nvSpPr>
        <p:spPr>
          <a:xfrm>
            <a:off x="9761772" y="3802487"/>
            <a:ext cx="2005831" cy="2016357"/>
          </a:xfrm>
          <a:prstGeom prst="rect">
            <a:avLst/>
          </a:prstGeom>
        </p:spPr>
        <p:txBody>
          <a:bodyPr vert="horz" lIns="0" tIns="0" rIns="0" bIns="0" rtlCol="0" anchor="t">
            <a:noAutofit/>
          </a:bodyPr>
          <a:lst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AU" sz="1400" b="1" dirty="0">
                <a:solidFill>
                  <a:srgbClr val="22272B"/>
                </a:solidFill>
                <a:latin typeface="Public Sans"/>
              </a:rPr>
              <a:t>Climate-related</a:t>
            </a:r>
            <a:r>
              <a:rPr kumimoji="0" lang="en-AU" sz="1400" b="1" i="0" u="none" strike="noStrike" kern="1200" cap="none" spc="0" normalizeH="0" baseline="0" noProof="0" dirty="0">
                <a:ln>
                  <a:noFill/>
                </a:ln>
                <a:solidFill>
                  <a:srgbClr val="22272B"/>
                </a:solidFill>
                <a:effectLst/>
                <a:uLnTx/>
                <a:uFillTx/>
                <a:latin typeface="Public Sans"/>
                <a:ea typeface="+mn-ea"/>
                <a:cs typeface="+mn-cs"/>
              </a:rPr>
              <a:t> </a:t>
            </a:r>
            <a:r>
              <a:rPr lang="en-AU" sz="1400" b="1" dirty="0">
                <a:solidFill>
                  <a:srgbClr val="22272B"/>
                </a:solidFill>
                <a:latin typeface="Public Sans"/>
              </a:rPr>
              <a:t>Financial </a:t>
            </a:r>
            <a:r>
              <a:rPr kumimoji="0" lang="en-AU" sz="1400" b="1" i="0" u="none" strike="noStrike" kern="1200" cap="none" spc="0" normalizeH="0" baseline="0" noProof="0" dirty="0">
                <a:ln>
                  <a:noFill/>
                </a:ln>
                <a:solidFill>
                  <a:srgbClr val="22272B"/>
                </a:solidFill>
                <a:effectLst/>
                <a:uLnTx/>
                <a:uFillTx/>
                <a:latin typeface="Public Sans"/>
                <a:ea typeface="+mn-ea"/>
                <a:cs typeface="+mn-cs"/>
              </a:rPr>
              <a:t>Disclosures</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Phase 1 implementation 24/25 period</a:t>
            </a:r>
            <a:endParaRPr lang="en-AU" sz="11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Senior executive oversight and accountability</a:t>
            </a:r>
            <a:endParaRPr lang="en-AU" sz="1100" b="0" i="0" u="none" strike="noStrike" kern="1200" cap="none" spc="0" normalizeH="0" baseline="0" noProof="0" dirty="0">
              <a:ln>
                <a:noFill/>
              </a:ln>
              <a:solidFill>
                <a:srgbClr val="22272B"/>
              </a:solidFill>
              <a:effectLst/>
              <a:uLnTx/>
              <a:uFillTx/>
              <a:latin typeface="Public Sans"/>
            </a:endParaRPr>
          </a:p>
          <a:p>
            <a:pPr>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Integration into </a:t>
            </a:r>
            <a:r>
              <a:rPr lang="en-AU" sz="1100" dirty="0">
                <a:solidFill>
                  <a:srgbClr val="22272B"/>
                </a:solidFill>
                <a:latin typeface="Public Sans"/>
              </a:rPr>
              <a:t>governance, strategy</a:t>
            </a:r>
            <a:r>
              <a:rPr kumimoji="0" lang="en-AU" sz="1100" b="0" i="0" u="none" strike="noStrike" kern="1200" cap="none" spc="0" normalizeH="0" baseline="0" noProof="0" dirty="0">
                <a:ln>
                  <a:noFill/>
                </a:ln>
                <a:solidFill>
                  <a:srgbClr val="22272B"/>
                </a:solidFill>
                <a:effectLst/>
                <a:uLnTx/>
                <a:uFillTx/>
                <a:latin typeface="Public Sans"/>
                <a:ea typeface="+mn-ea"/>
                <a:cs typeface="+mn-cs"/>
              </a:rPr>
              <a:t> &amp; risk management</a:t>
            </a:r>
            <a:endParaRPr lang="en-AU" sz="11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Adaptation and mitigation</a:t>
            </a:r>
            <a:endParaRPr lang="en-AU" sz="1100" b="0" i="0" u="none" strike="noStrike" kern="1200" cap="none" spc="0" normalizeH="0" baseline="0" noProof="0" dirty="0">
              <a:ln>
                <a:noFill/>
              </a:ln>
              <a:solidFill>
                <a:srgbClr val="22272B"/>
              </a:solidFill>
              <a:effectLst/>
              <a:uLnTx/>
              <a:uFillTx/>
              <a:latin typeface="Public Sans"/>
            </a:endParaRPr>
          </a:p>
        </p:txBody>
      </p:sp>
      <p:sp>
        <p:nvSpPr>
          <p:cNvPr id="3" name="Content Placeholder 9">
            <a:extLst>
              <a:ext uri="{FF2B5EF4-FFF2-40B4-BE49-F238E27FC236}">
                <a16:creationId xmlns:a16="http://schemas.microsoft.com/office/drawing/2014/main" id="{F043795D-1A8B-4C20-360C-6756D1276070}"/>
              </a:ext>
            </a:extLst>
          </p:cNvPr>
          <p:cNvSpPr txBox="1">
            <a:spLocks/>
          </p:cNvSpPr>
          <p:nvPr/>
        </p:nvSpPr>
        <p:spPr>
          <a:xfrm>
            <a:off x="431301" y="3802487"/>
            <a:ext cx="2358051" cy="1942732"/>
          </a:xfrm>
          <a:prstGeom prst="rect">
            <a:avLst/>
          </a:prstGeom>
        </p:spPr>
        <p:txBody>
          <a:bodyPr vert="horz" lIns="0" tIns="0" rIns="0" bIns="0" rtlCol="0" anchor="t">
            <a:noAutofit/>
          </a:bodyPr>
          <a:lstStyle>
            <a:lvl1pPr marL="0" indent="0" algn="l" defTabSz="914377" rtl="0" eaLnBrk="1" latinLnBrk="0" hangingPunct="1">
              <a:lnSpc>
                <a:spcPct val="90000"/>
              </a:lnSpc>
              <a:spcBef>
                <a:spcPts val="0"/>
              </a:spcBef>
              <a:spcAft>
                <a:spcPts val="1200"/>
              </a:spcAft>
              <a:buFont typeface="Arial" panose="020B0604020202020204" pitchFamily="34" charset="0"/>
              <a:buNone/>
              <a:defRPr sz="2000" b="0" kern="1200">
                <a:solidFill>
                  <a:schemeClr val="tx1"/>
                </a:solidFill>
                <a:latin typeface="+mj-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400" b="0" kern="1200">
                <a:solidFill>
                  <a:schemeClr val="tx1"/>
                </a:solidFill>
                <a:latin typeface="Public Sans SemiBold" pitchFamily="2" charset="0"/>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4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400" b="1" i="0" u="none" strike="noStrike" kern="1200" cap="none" spc="0" normalizeH="0" baseline="0" noProof="0" dirty="0">
                <a:ln>
                  <a:noFill/>
                </a:ln>
                <a:solidFill>
                  <a:srgbClr val="22272B"/>
                </a:solidFill>
                <a:effectLst/>
                <a:uLnTx/>
                <a:uFillTx/>
                <a:latin typeface="Public Sans"/>
                <a:ea typeface="+mn-ea"/>
                <a:cs typeface="+mn-cs"/>
              </a:rPr>
              <a:t>Legislation / Policy</a:t>
            </a:r>
          </a:p>
          <a:p>
            <a:pPr>
              <a:defRPr/>
            </a:pPr>
            <a:r>
              <a:rPr kumimoji="0" lang="en-AU" sz="1100" b="0" i="1" u="none" strike="noStrike" kern="1200" cap="none" spc="0" normalizeH="0" baseline="0" noProof="0" dirty="0">
                <a:ln>
                  <a:noFill/>
                </a:ln>
                <a:solidFill>
                  <a:srgbClr val="22272B"/>
                </a:solidFill>
                <a:effectLst/>
                <a:uLnTx/>
                <a:uFillTx/>
                <a:latin typeface="Public Sans"/>
                <a:ea typeface="+mn-ea"/>
                <a:cs typeface="+mn-cs"/>
              </a:rPr>
              <a:t>Climate Change (Net Zero Future) Act</a:t>
            </a:r>
            <a:r>
              <a:rPr lang="en-AU" sz="1100" i="1" dirty="0">
                <a:solidFill>
                  <a:srgbClr val="22272B"/>
                </a:solidFill>
                <a:latin typeface="Public Sans"/>
              </a:rPr>
              <a:t> 2023</a:t>
            </a:r>
            <a:endParaRPr lang="en-AU" sz="1100" b="0" i="1"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Net Zero Commission</a:t>
            </a:r>
            <a:endParaRPr lang="en-AU" sz="1100" b="0" i="0" u="none" strike="noStrik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100" b="0" i="0" u="none" strike="noStrike" kern="1200" cap="none" spc="0" normalizeH="0" baseline="0" noProof="0" dirty="0">
                <a:ln>
                  <a:noFill/>
                </a:ln>
                <a:solidFill>
                  <a:srgbClr val="22272B"/>
                </a:solidFill>
                <a:effectLst/>
                <a:uLnTx/>
                <a:uFillTx/>
                <a:latin typeface="Public Sans"/>
                <a:ea typeface="+mn-ea"/>
                <a:cs typeface="+mn-cs"/>
              </a:rPr>
              <a:t>Assurance &amp; Audit</a:t>
            </a:r>
            <a:endParaRPr lang="en-AU" sz="1100" b="0" i="0" u="none" strike="noStrike" kern="1200" cap="none" spc="0" normalizeH="0" baseline="0" noProof="0" dirty="0">
              <a:ln>
                <a:noFill/>
              </a:ln>
              <a:solidFill>
                <a:srgbClr val="22272B"/>
              </a:solidFill>
              <a:effectLst/>
              <a:uLnTx/>
              <a:uFillTx/>
              <a:latin typeface="Public Sans"/>
            </a:endParaRPr>
          </a:p>
          <a:p>
            <a:pPr>
              <a:defRPr/>
            </a:pPr>
            <a:r>
              <a:rPr lang="en-AU" sz="1100" i="1" dirty="0">
                <a:solidFill>
                  <a:srgbClr val="22272B"/>
                </a:solidFill>
                <a:latin typeface="Public Sans"/>
              </a:rPr>
              <a:t>NSW Reconstruction</a:t>
            </a:r>
            <a:r>
              <a:rPr kumimoji="0" lang="en-AU" sz="1100" b="0" i="1" u="none" strike="noStrike" kern="1200" cap="none" spc="0" normalizeH="0" baseline="0" noProof="0" dirty="0">
                <a:ln>
                  <a:noFill/>
                </a:ln>
                <a:solidFill>
                  <a:srgbClr val="22272B"/>
                </a:solidFill>
                <a:effectLst/>
                <a:uLnTx/>
                <a:uFillTx/>
                <a:latin typeface="Public Sans"/>
                <a:ea typeface="+mn-ea"/>
                <a:cs typeface="+mn-cs"/>
              </a:rPr>
              <a:t> Authority Act </a:t>
            </a:r>
            <a:r>
              <a:rPr lang="en-AU" sz="1100" i="1" dirty="0">
                <a:solidFill>
                  <a:srgbClr val="22272B"/>
                </a:solidFill>
                <a:latin typeface="Public Sans"/>
              </a:rPr>
              <a:t>2022</a:t>
            </a:r>
            <a:r>
              <a:rPr lang="en-AU" sz="1100" dirty="0">
                <a:solidFill>
                  <a:srgbClr val="22272B"/>
                </a:solidFill>
                <a:latin typeface="Public Sans"/>
              </a:rPr>
              <a:t> </a:t>
            </a:r>
            <a:r>
              <a:rPr kumimoji="0" lang="en-AU" sz="1100" b="0" i="0" u="none" strike="noStrike" kern="1200" cap="none" spc="0" normalizeH="0" baseline="0" noProof="0" dirty="0">
                <a:ln>
                  <a:noFill/>
                </a:ln>
                <a:solidFill>
                  <a:srgbClr val="22272B"/>
                </a:solidFill>
                <a:effectLst/>
                <a:uLnTx/>
                <a:uFillTx/>
                <a:latin typeface="Public Sans"/>
                <a:ea typeface="+mn-ea"/>
                <a:cs typeface="+mn-cs"/>
              </a:rPr>
              <a:t>and State Disaster Mitigation Plan</a:t>
            </a:r>
            <a:endParaRPr lang="en-AU" sz="1100" b="0" i="0" u="none" strike="noStrike" kern="1200" cap="none" spc="0" normalizeH="0" baseline="0" noProof="0" dirty="0">
              <a:ln>
                <a:noFill/>
              </a:ln>
              <a:solidFill>
                <a:srgbClr val="22272B"/>
              </a:solidFill>
              <a:effectLst/>
              <a:uLnTx/>
              <a:uFillTx/>
              <a:latin typeface="Public Sans"/>
            </a:endParaRPr>
          </a:p>
          <a:p>
            <a:pPr>
              <a:defRPr/>
            </a:pPr>
            <a:r>
              <a:rPr kumimoji="0" lang="en-AU" sz="1100" b="0" i="0" u="none" strike="sngStrike" kern="1200" cap="none" spc="0" normalizeH="0" baseline="0" noProof="0" dirty="0">
                <a:ln>
                  <a:noFill/>
                </a:ln>
                <a:solidFill>
                  <a:srgbClr val="22272B"/>
                </a:solidFill>
                <a:effectLst/>
                <a:uLnTx/>
                <a:uFillTx/>
                <a:latin typeface="Public Sans"/>
                <a:ea typeface="+mn-ea"/>
                <a:cs typeface="+mn-cs"/>
              </a:rPr>
              <a:t>Government resource Efficiency Policy</a:t>
            </a:r>
            <a:r>
              <a:rPr lang="en-AU" sz="1100" strike="sngStrike" dirty="0">
                <a:solidFill>
                  <a:srgbClr val="22272B"/>
                </a:solidFill>
                <a:latin typeface="Public Sans"/>
              </a:rPr>
              <a:t> </a:t>
            </a:r>
            <a:r>
              <a:rPr lang="en-AU" sz="1100" dirty="0">
                <a:solidFill>
                  <a:srgbClr val="22272B"/>
                </a:solidFill>
                <a:latin typeface="Public Sans"/>
              </a:rPr>
              <a:t>Net Zero Government Operations Policy (NZGOP)</a:t>
            </a:r>
            <a:endParaRPr lang="en-AU" sz="1100" b="0" i="0" u="none" kern="1200" cap="none" spc="0" normalizeH="0" baseline="0" noProof="0" dirty="0">
              <a:ln>
                <a:noFill/>
              </a:ln>
              <a:solidFill>
                <a:srgbClr val="22272B"/>
              </a:solidFill>
              <a:effectLst/>
              <a:uLnTx/>
              <a:uFillTx/>
              <a:latin typeface="Public San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endParaRPr kumimoji="0" lang="en-AU" sz="1200" b="0" i="0" u="none" strike="noStrike" kern="1200" cap="none" spc="0" normalizeH="0" baseline="0" noProof="0" dirty="0">
              <a:ln>
                <a:noFill/>
              </a:ln>
              <a:solidFill>
                <a:srgbClr val="22272B"/>
              </a:solidFill>
              <a:effectLst/>
              <a:uLnTx/>
              <a:uFillTx/>
              <a:latin typeface="Public Sans"/>
              <a:ea typeface="+mn-ea"/>
              <a:cs typeface="+mn-cs"/>
            </a:endParaRPr>
          </a:p>
        </p:txBody>
      </p:sp>
      <p:pic>
        <p:nvPicPr>
          <p:cNvPr id="5" name="Picture 4">
            <a:extLst>
              <a:ext uri="{FF2B5EF4-FFF2-40B4-BE49-F238E27FC236}">
                <a16:creationId xmlns:a16="http://schemas.microsoft.com/office/drawing/2014/main" id="{A3902EEB-D56B-125B-3C88-B07577C169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54994" y="2204044"/>
            <a:ext cx="966051" cy="1375887"/>
          </a:xfrm>
          <a:prstGeom prst="rect">
            <a:avLst/>
          </a:prstGeom>
          <a:ln>
            <a:solidFill>
              <a:schemeClr val="tx1"/>
            </a:solidFill>
          </a:ln>
        </p:spPr>
      </p:pic>
      <p:pic>
        <p:nvPicPr>
          <p:cNvPr id="6" name="Picture 5">
            <a:extLst>
              <a:ext uri="{FF2B5EF4-FFF2-40B4-BE49-F238E27FC236}">
                <a16:creationId xmlns:a16="http://schemas.microsoft.com/office/drawing/2014/main" id="{524142DE-EC61-9F0E-3490-C0B15FCD26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6746" y="2202826"/>
            <a:ext cx="984195" cy="1377104"/>
          </a:xfrm>
          <a:prstGeom prst="rect">
            <a:avLst/>
          </a:prstGeom>
          <a:ln>
            <a:solidFill>
              <a:schemeClr val="tx1"/>
            </a:solidFill>
          </a:ln>
        </p:spPr>
      </p:pic>
      <p:sp>
        <p:nvSpPr>
          <p:cNvPr id="10" name="Content Placeholder 9">
            <a:extLst>
              <a:ext uri="{FF2B5EF4-FFF2-40B4-BE49-F238E27FC236}">
                <a16:creationId xmlns:a16="http://schemas.microsoft.com/office/drawing/2014/main" id="{A07F3434-26BD-DDCA-4A00-2B8220F2D507}"/>
              </a:ext>
            </a:extLst>
          </p:cNvPr>
          <p:cNvSpPr txBox="1">
            <a:spLocks/>
          </p:cNvSpPr>
          <p:nvPr/>
        </p:nvSpPr>
        <p:spPr>
          <a:xfrm>
            <a:off x="7492286" y="3805611"/>
            <a:ext cx="2172037" cy="1942732"/>
          </a:xfrm>
          <a:prstGeom prst="rect">
            <a:avLst/>
          </a:prstGeom>
        </p:spPr>
        <p:txBody>
          <a:bodyPr vert="horz" lIns="0" tIns="0" rIns="0" bIns="0" rtlCol="0">
            <a:normAutofit lnSpcReduction="10000"/>
          </a:bodyPr>
          <a:lstStyle>
            <a:lvl1pPr indent="0" defTabSz="914377">
              <a:lnSpc>
                <a:spcPct val="90000"/>
              </a:lnSpc>
              <a:spcBef>
                <a:spcPts val="0"/>
              </a:spcBef>
              <a:spcAft>
                <a:spcPts val="1200"/>
              </a:spcAft>
              <a:buFont typeface="Arial" panose="020B0604020202020204" pitchFamily="34" charset="0"/>
              <a:buNone/>
              <a:defRPr sz="2000" b="0">
                <a:latin typeface="+mj-lt"/>
              </a:defRPr>
            </a:lvl1pPr>
            <a:lvl2pPr marL="0" indent="0" defTabSz="914377">
              <a:lnSpc>
                <a:spcPct val="100000"/>
              </a:lnSpc>
              <a:spcBef>
                <a:spcPts val="0"/>
              </a:spcBef>
              <a:spcAft>
                <a:spcPts val="600"/>
              </a:spcAft>
              <a:buFont typeface="Arial" panose="020B0604020202020204" pitchFamily="34" charset="0"/>
              <a:buNone/>
              <a:defRPr sz="1400" b="0">
                <a:latin typeface="Public Sans SemiBold" pitchFamily="2" charset="0"/>
              </a:defRPr>
            </a:lvl2pPr>
            <a:lvl3pPr marL="0" indent="0" defTabSz="914377">
              <a:lnSpc>
                <a:spcPct val="100000"/>
              </a:lnSpc>
              <a:spcBef>
                <a:spcPts val="0"/>
              </a:spcBef>
              <a:spcAft>
                <a:spcPts val="600"/>
              </a:spcAft>
              <a:buFont typeface="Arial" panose="020B0604020202020204" pitchFamily="34" charset="0"/>
              <a:buNone/>
              <a:defRPr sz="1400"/>
            </a:lvl3pPr>
            <a:lvl4pPr marL="0" indent="-180000" defTabSz="914377">
              <a:lnSpc>
                <a:spcPct val="100000"/>
              </a:lnSpc>
              <a:spcBef>
                <a:spcPts val="0"/>
              </a:spcBef>
              <a:spcAft>
                <a:spcPts val="600"/>
              </a:spcAft>
              <a:buFont typeface="Arial" panose="020B0604020202020204" pitchFamily="34" charset="0"/>
              <a:buChar char="•"/>
              <a:defRPr sz="1400"/>
            </a:lvl4pPr>
            <a:lvl5pPr marL="360000" indent="-180000" defTabSz="914377">
              <a:lnSpc>
                <a:spcPct val="100000"/>
              </a:lnSpc>
              <a:spcBef>
                <a:spcPts val="0"/>
              </a:spcBef>
              <a:spcAft>
                <a:spcPts val="600"/>
              </a:spcAft>
              <a:buFont typeface="Times New Roman" panose="02020603050405020304" pitchFamily="18" charset="0"/>
              <a:buChar char="–"/>
              <a:defRPr sz="1400"/>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400" b="1" i="0" u="none" strike="noStrike" kern="1200" cap="none" spc="0" normalizeH="0" baseline="0" noProof="0">
                <a:ln>
                  <a:noFill/>
                </a:ln>
                <a:solidFill>
                  <a:srgbClr val="22272B"/>
                </a:solidFill>
                <a:effectLst/>
                <a:uLnTx/>
                <a:uFillTx/>
                <a:latin typeface="Public Sans"/>
                <a:ea typeface="+mn-ea"/>
                <a:cs typeface="+mn-cs"/>
              </a:rPr>
              <a:t>Climate Risk &amp; Resilience Strategic Roadmap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Four pillared response to manage our Climate Change risks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Common guidance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Capability building </a:t>
            </a: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a:ln>
                  <a:noFill/>
                </a:ln>
                <a:solidFill>
                  <a:srgbClr val="22272B"/>
                </a:solidFill>
                <a:effectLst/>
                <a:uLnTx/>
                <a:uFillTx/>
                <a:latin typeface="Public Sans"/>
                <a:ea typeface="+mn-ea"/>
                <a:cs typeface="+mn-cs"/>
              </a:rPr>
              <a:t>Whole of government climate change risk  assessment</a:t>
            </a:r>
          </a:p>
        </p:txBody>
      </p:sp>
      <p:pic>
        <p:nvPicPr>
          <p:cNvPr id="13" name="Picture 12">
            <a:extLst>
              <a:ext uri="{FF2B5EF4-FFF2-40B4-BE49-F238E27FC236}">
                <a16:creationId xmlns:a16="http://schemas.microsoft.com/office/drawing/2014/main" id="{BAD40B8A-DCE2-9313-16E6-593C9CD044C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873416" y="2202783"/>
            <a:ext cx="953109" cy="1378556"/>
          </a:xfrm>
          <a:prstGeom prst="rect">
            <a:avLst/>
          </a:prstGeom>
          <a:ln w="12700">
            <a:solidFill>
              <a:schemeClr val="tx1"/>
            </a:solidFill>
          </a:ln>
        </p:spPr>
      </p:pic>
      <p:sp>
        <p:nvSpPr>
          <p:cNvPr id="4" name="Content Placeholder 9">
            <a:extLst>
              <a:ext uri="{FF2B5EF4-FFF2-40B4-BE49-F238E27FC236}">
                <a16:creationId xmlns:a16="http://schemas.microsoft.com/office/drawing/2014/main" id="{50034338-7E10-5CF1-E8EF-8A505F6D6358}"/>
              </a:ext>
            </a:extLst>
          </p:cNvPr>
          <p:cNvSpPr txBox="1">
            <a:spLocks/>
          </p:cNvSpPr>
          <p:nvPr/>
        </p:nvSpPr>
        <p:spPr>
          <a:xfrm>
            <a:off x="2948942" y="3802487"/>
            <a:ext cx="2005830" cy="1942732"/>
          </a:xfrm>
          <a:prstGeom prst="rect">
            <a:avLst/>
          </a:prstGeom>
        </p:spPr>
        <p:txBody>
          <a:bodyPr vert="horz" lIns="0" tIns="0" rIns="0" bIns="0" rtlCol="0" anchor="t">
            <a:normAutofit fontScale="85000" lnSpcReduction="10000"/>
          </a:bodyPr>
          <a:lstStyle>
            <a:lvl1pPr indent="0" defTabSz="914377">
              <a:lnSpc>
                <a:spcPct val="90000"/>
              </a:lnSpc>
              <a:spcBef>
                <a:spcPts val="0"/>
              </a:spcBef>
              <a:spcAft>
                <a:spcPts val="1200"/>
              </a:spcAft>
              <a:buFont typeface="Arial" panose="020B0604020202020204" pitchFamily="34" charset="0"/>
              <a:buNone/>
              <a:defRPr sz="2000" b="0">
                <a:latin typeface="+mj-lt"/>
              </a:defRPr>
            </a:lvl1pPr>
            <a:lvl2pPr marL="0" indent="0" defTabSz="914377">
              <a:lnSpc>
                <a:spcPct val="100000"/>
              </a:lnSpc>
              <a:spcBef>
                <a:spcPts val="0"/>
              </a:spcBef>
              <a:spcAft>
                <a:spcPts val="600"/>
              </a:spcAft>
              <a:buFont typeface="Arial" panose="020B0604020202020204" pitchFamily="34" charset="0"/>
              <a:buNone/>
              <a:defRPr sz="1400" b="0">
                <a:latin typeface="Public Sans SemiBold" pitchFamily="2" charset="0"/>
              </a:defRPr>
            </a:lvl2pPr>
            <a:lvl3pPr marL="0" indent="0" defTabSz="914377">
              <a:lnSpc>
                <a:spcPct val="100000"/>
              </a:lnSpc>
              <a:spcBef>
                <a:spcPts val="0"/>
              </a:spcBef>
              <a:spcAft>
                <a:spcPts val="600"/>
              </a:spcAft>
              <a:buFont typeface="Arial" panose="020B0604020202020204" pitchFamily="34" charset="0"/>
              <a:buNone/>
              <a:defRPr sz="1400"/>
            </a:lvl3pPr>
            <a:lvl4pPr marL="0" indent="-180000" defTabSz="914377">
              <a:lnSpc>
                <a:spcPct val="100000"/>
              </a:lnSpc>
              <a:spcBef>
                <a:spcPts val="0"/>
              </a:spcBef>
              <a:spcAft>
                <a:spcPts val="600"/>
              </a:spcAft>
              <a:buFont typeface="Arial" panose="020B0604020202020204" pitchFamily="34" charset="0"/>
              <a:buChar char="•"/>
              <a:defRPr sz="1400"/>
            </a:lvl4pPr>
            <a:lvl5pPr marL="360000" indent="-180000" defTabSz="914377">
              <a:lnSpc>
                <a:spcPct val="100000"/>
              </a:lnSpc>
              <a:spcBef>
                <a:spcPts val="0"/>
              </a:spcBef>
              <a:spcAft>
                <a:spcPts val="600"/>
              </a:spcAft>
              <a:buFont typeface="Times New Roman" panose="02020603050405020304" pitchFamily="18" charset="0"/>
              <a:buChar char="–"/>
              <a:defRPr sz="1400"/>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a:defRPr/>
            </a:pPr>
            <a:r>
              <a:rPr kumimoji="0" lang="en-AU" sz="1400" b="1" i="0" u="none" strike="noStrike" kern="1200" cap="none" spc="0" normalizeH="0" baseline="0" noProof="0" dirty="0">
                <a:ln>
                  <a:noFill/>
                </a:ln>
                <a:solidFill>
                  <a:srgbClr val="22272B"/>
                </a:solidFill>
                <a:effectLst/>
                <a:uLnTx/>
                <a:uFillTx/>
                <a:latin typeface="Public Sans"/>
                <a:ea typeface="+mn-ea"/>
                <a:cs typeface="+mn-cs"/>
              </a:rPr>
              <a:t>NSW Net Zero Plan</a:t>
            </a:r>
            <a:r>
              <a:rPr lang="en-AU" sz="1400" b="1" dirty="0">
                <a:solidFill>
                  <a:srgbClr val="22272B"/>
                </a:solidFill>
                <a:latin typeface="Public Sans"/>
              </a:rPr>
              <a:t> Stage 1: 2020-2030</a:t>
            </a:r>
            <a:endParaRPr kumimoji="0" lang="en-AU" sz="1400" b="1" i="0" u="none" strike="noStrike" kern="1200" cap="none" spc="0" normalizeH="0" baseline="0" noProof="0" dirty="0">
              <a:ln>
                <a:noFill/>
              </a:ln>
              <a:solidFill>
                <a:srgbClr val="22272B"/>
              </a:solidFill>
              <a:effectLst/>
              <a:uLnTx/>
              <a:uFillTx/>
              <a:latin typeface="Public Sans"/>
              <a:ea typeface="+mn-ea"/>
              <a:cs typeface="+mn-cs"/>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Drive uptake of proven emissions reduction technologies</a:t>
            </a:r>
            <a:endParaRPr kumimoji="0" lang="en-AU" sz="2000" b="0" i="0" u="none" strike="noStrike" kern="1200" cap="none" spc="0" normalizeH="0" baseline="0" noProof="0" dirty="0">
              <a:ln>
                <a:noFill/>
              </a:ln>
              <a:solidFill>
                <a:srgbClr val="22272B"/>
              </a:solidFill>
              <a:effectLst/>
              <a:uLnTx/>
              <a:uFillTx/>
              <a:latin typeface="Public Sans"/>
              <a:ea typeface="+mj-lt"/>
              <a:cs typeface="+mj-lt"/>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Empower consumers and businesses to make sustainable choices</a:t>
            </a:r>
            <a:endParaRPr kumimoji="0" lang="en-AU" sz="2000" b="0" i="0" u="none" strike="noStrike" kern="1200" cap="none" spc="0" normalizeH="0" baseline="0" noProof="0" dirty="0">
              <a:ln>
                <a:noFill/>
              </a:ln>
              <a:solidFill>
                <a:srgbClr val="22272B"/>
              </a:solidFill>
              <a:effectLst/>
              <a:uLnTx/>
              <a:uFillTx/>
              <a:latin typeface="Public Sans"/>
              <a:ea typeface="+mj-lt"/>
              <a:cs typeface="+mj-lt"/>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Invest in the next wave of emissions reduction innovation </a:t>
            </a:r>
            <a:endParaRPr kumimoji="0" lang="en-AU" sz="2000" b="0" i="0" u="none" strike="noStrike" kern="1200" cap="none" spc="0" normalizeH="0" baseline="0" noProof="0" dirty="0">
              <a:ln>
                <a:noFill/>
              </a:ln>
              <a:solidFill>
                <a:srgbClr val="22272B"/>
              </a:solidFill>
              <a:effectLst/>
              <a:uLnTx/>
              <a:uFillTx/>
              <a:latin typeface="Public Sans"/>
              <a:ea typeface="+mj-lt"/>
              <a:cs typeface="+mj-lt"/>
            </a:endParaRPr>
          </a:p>
          <a:p>
            <a:pPr marL="0" marR="0" lvl="0" indent="0" algn="l" defTabSz="914377"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0" lang="en-AU" sz="1200" b="0" i="0" u="none" strike="noStrike" kern="1200" cap="none" spc="0" normalizeH="0" baseline="0" noProof="0" dirty="0">
                <a:ln>
                  <a:noFill/>
                </a:ln>
                <a:solidFill>
                  <a:srgbClr val="22272B"/>
                </a:solidFill>
                <a:effectLst/>
                <a:uLnTx/>
                <a:uFillTx/>
                <a:latin typeface="Public Sans"/>
                <a:ea typeface="+mj-lt"/>
                <a:cs typeface="+mj-lt"/>
              </a:rPr>
              <a:t>Ensure the NSW Government leads by example</a:t>
            </a:r>
            <a:endParaRPr kumimoji="0" lang="en-AU" sz="2000" b="0" i="0" u="none" strike="noStrike" kern="1200" cap="none" spc="0" normalizeH="0" baseline="0" noProof="0" dirty="0">
              <a:ln>
                <a:noFill/>
              </a:ln>
              <a:solidFill>
                <a:srgbClr val="22272B"/>
              </a:solidFill>
              <a:effectLst/>
              <a:uLnTx/>
              <a:uFillTx/>
              <a:latin typeface="Public Sans"/>
              <a:ea typeface="+mn-ea"/>
              <a:cs typeface="+mn-cs"/>
            </a:endParaRPr>
          </a:p>
        </p:txBody>
      </p:sp>
      <p:pic>
        <p:nvPicPr>
          <p:cNvPr id="8" name="Picture 7">
            <a:extLst>
              <a:ext uri="{FF2B5EF4-FFF2-40B4-BE49-F238E27FC236}">
                <a16:creationId xmlns:a16="http://schemas.microsoft.com/office/drawing/2014/main" id="{F594F338-6FEA-FE30-337B-90C4DE75FE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51790" y="2206680"/>
            <a:ext cx="963668" cy="1367330"/>
          </a:xfrm>
          <a:prstGeom prst="rect">
            <a:avLst/>
          </a:prstGeom>
        </p:spPr>
      </p:pic>
    </p:spTree>
    <p:extLst>
      <p:ext uri="{BB962C8B-B14F-4D97-AF65-F5344CB8AC3E}">
        <p14:creationId xmlns:p14="http://schemas.microsoft.com/office/powerpoint/2010/main" val="3746706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399619D-F87B-901D-7D84-117F27D48DB7}"/>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Department of Climate Change, Energy, the Environment and Water</a:t>
            </a:r>
          </a:p>
        </p:txBody>
      </p:sp>
      <p:sp>
        <p:nvSpPr>
          <p:cNvPr id="2" name="Title 1">
            <a:extLst>
              <a:ext uri="{FF2B5EF4-FFF2-40B4-BE49-F238E27FC236}">
                <a16:creationId xmlns:a16="http://schemas.microsoft.com/office/drawing/2014/main" id="{5D74CD23-6183-A619-C9E1-A1490E1B9774}"/>
              </a:ext>
            </a:extLst>
          </p:cNvPr>
          <p:cNvSpPr>
            <a:spLocks noGrp="1"/>
          </p:cNvSpPr>
          <p:nvPr>
            <p:ph type="title"/>
          </p:nvPr>
        </p:nvSpPr>
        <p:spPr>
          <a:xfrm>
            <a:off x="360000" y="3960000"/>
            <a:ext cx="10020089" cy="1076150"/>
          </a:xfrm>
        </p:spPr>
        <p:txBody>
          <a:bodyPr/>
          <a:lstStyle/>
          <a:p>
            <a:r>
              <a:rPr lang="en-AU" sz="3600" b="1">
                <a:latin typeface="Public Sans Light"/>
              </a:rPr>
              <a:t>Capability &amp; Capacity uplift</a:t>
            </a:r>
          </a:p>
        </p:txBody>
      </p:sp>
      <p:sp>
        <p:nvSpPr>
          <p:cNvPr id="5" name="Text Placeholder 4">
            <a:extLst>
              <a:ext uri="{FF2B5EF4-FFF2-40B4-BE49-F238E27FC236}">
                <a16:creationId xmlns:a16="http://schemas.microsoft.com/office/drawing/2014/main" id="{BC428C5C-2722-9582-1698-CCB250354A95}"/>
              </a:ext>
            </a:extLst>
          </p:cNvPr>
          <p:cNvSpPr>
            <a:spLocks noGrp="1"/>
          </p:cNvSpPr>
          <p:nvPr>
            <p:ph type="body" sz="quarter" idx="11"/>
          </p:nvPr>
        </p:nvSpPr>
        <p:spPr/>
        <p:txBody>
          <a:bodyPr/>
          <a:lstStyle/>
          <a:p>
            <a:r>
              <a:rPr lang="en-AU"/>
              <a:t>2</a:t>
            </a:r>
          </a:p>
        </p:txBody>
      </p:sp>
      <p:sp>
        <p:nvSpPr>
          <p:cNvPr id="7" name="Text Placeholder 6">
            <a:extLst>
              <a:ext uri="{FF2B5EF4-FFF2-40B4-BE49-F238E27FC236}">
                <a16:creationId xmlns:a16="http://schemas.microsoft.com/office/drawing/2014/main" id="{738BC9C3-8F37-FF42-6A33-4164A79F9BA1}"/>
              </a:ext>
            </a:extLst>
          </p:cNvPr>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3011625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F8F51-D6AC-1501-6340-5BECCAEEBF53}"/>
              </a:ext>
            </a:extLst>
          </p:cNvPr>
          <p:cNvSpPr>
            <a:spLocks noGrp="1"/>
          </p:cNvSpPr>
          <p:nvPr>
            <p:ph type="title"/>
          </p:nvPr>
        </p:nvSpPr>
        <p:spPr/>
        <p:txBody>
          <a:bodyPr/>
          <a:lstStyle/>
          <a:p>
            <a:r>
              <a:rPr lang="en-AU" dirty="0">
                <a:solidFill>
                  <a:srgbClr val="FF0000"/>
                </a:solidFill>
              </a:rPr>
              <a:t>This section will be updated by DCCEEW by the end of 2025</a:t>
            </a:r>
          </a:p>
        </p:txBody>
      </p:sp>
      <p:sp>
        <p:nvSpPr>
          <p:cNvPr id="3" name="Footer Placeholder 2">
            <a:extLst>
              <a:ext uri="{FF2B5EF4-FFF2-40B4-BE49-F238E27FC236}">
                <a16:creationId xmlns:a16="http://schemas.microsoft.com/office/drawing/2014/main" id="{DCDC935F-DF69-BFD8-2B18-9E3945D5F222}"/>
              </a:ext>
            </a:extLst>
          </p:cNvPr>
          <p:cNvSpPr>
            <a:spLocks noGrp="1"/>
          </p:cNvSpPr>
          <p:nvPr>
            <p:ph type="ftr" sz="quarter" idx="11"/>
          </p:nvPr>
        </p:nvSpPr>
        <p:spPr/>
        <p:txBody>
          <a:bodyPr/>
          <a:lstStyle/>
          <a:p>
            <a:r>
              <a:rPr lang="en-US"/>
              <a:t>Descriptor</a:t>
            </a:r>
            <a:endParaRPr lang="en-AU"/>
          </a:p>
        </p:txBody>
      </p:sp>
      <p:sp>
        <p:nvSpPr>
          <p:cNvPr id="4" name="Slide Number Placeholder 3">
            <a:extLst>
              <a:ext uri="{FF2B5EF4-FFF2-40B4-BE49-F238E27FC236}">
                <a16:creationId xmlns:a16="http://schemas.microsoft.com/office/drawing/2014/main" id="{6C78646E-7FA6-0C35-C118-AF765EA6AB03}"/>
              </a:ext>
            </a:extLst>
          </p:cNvPr>
          <p:cNvSpPr>
            <a:spLocks noGrp="1"/>
          </p:cNvSpPr>
          <p:nvPr>
            <p:ph type="sldNum" sz="quarter" idx="12"/>
          </p:nvPr>
        </p:nvSpPr>
        <p:spPr/>
        <p:txBody>
          <a:bodyPr/>
          <a:lstStyle/>
          <a:p>
            <a:fld id="{10A01DC5-1685-4615-8240-15192985C6A2}" type="slidenum">
              <a:rPr lang="en-AU" smtClean="0"/>
              <a:t>9</a:t>
            </a:fld>
            <a:endParaRPr lang="en-AU"/>
          </a:p>
        </p:txBody>
      </p:sp>
    </p:spTree>
    <p:extLst>
      <p:ext uri="{BB962C8B-B14F-4D97-AF65-F5344CB8AC3E}">
        <p14:creationId xmlns:p14="http://schemas.microsoft.com/office/powerpoint/2010/main" val="1537727315"/>
      </p:ext>
    </p:extLst>
  </p:cSld>
  <p:clrMapOvr>
    <a:masterClrMapping/>
  </p:clrMapOvr>
</p:sld>
</file>

<file path=ppt/theme/theme1.xml><?xml version="1.0" encoding="utf-8"?>
<a:theme xmlns:a="http://schemas.openxmlformats.org/drawingml/2006/main" name="NSWG Corporate">
  <a:themeElements>
    <a:clrScheme name="NSWG Corporate">
      <a:dk1>
        <a:srgbClr val="22272B"/>
      </a:dk1>
      <a:lt1>
        <a:srgbClr val="FFFFFF"/>
      </a:lt1>
      <a:dk2>
        <a:srgbClr val="D7153A"/>
      </a:dk2>
      <a:lt2>
        <a:srgbClr val="002664"/>
      </a:lt2>
      <a:accent1>
        <a:srgbClr val="002664"/>
      </a:accent1>
      <a:accent2>
        <a:srgbClr val="CBEDFD"/>
      </a:accent2>
      <a:accent3>
        <a:srgbClr val="146CFD"/>
      </a:accent3>
      <a:accent4>
        <a:srgbClr val="8CE0FF"/>
      </a:accent4>
      <a:accent5>
        <a:srgbClr val="495054"/>
      </a:accent5>
      <a:accent6>
        <a:srgbClr val="FFB8C1"/>
      </a:accent6>
      <a:hlink>
        <a:srgbClr val="22272B"/>
      </a:hlink>
      <a:folHlink>
        <a:srgbClr val="22272B"/>
      </a:folHlink>
    </a:clrScheme>
    <a:fontScheme name="NSW Governmen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CCEEW_MC_PowerPoint.potx  -  Read-Only" id="{B19AE8C0-9D39-4D95-9411-2D79B3B0F809}" vid="{BB6D7560-9D97-4DFF-8A20-2D1AFA625A93}"/>
    </a:ext>
  </a:extLst>
</a:theme>
</file>

<file path=ppt/theme/theme2.xml><?xml version="1.0" encoding="utf-8"?>
<a:theme xmlns:a="http://schemas.openxmlformats.org/drawingml/2006/main" name="NSWG Corporate">
  <a:themeElements>
    <a:clrScheme name="NSWG Corporate">
      <a:dk1>
        <a:srgbClr val="22272B"/>
      </a:dk1>
      <a:lt1>
        <a:srgbClr val="FFFFFF"/>
      </a:lt1>
      <a:dk2>
        <a:srgbClr val="D7153A"/>
      </a:dk2>
      <a:lt2>
        <a:srgbClr val="002664"/>
      </a:lt2>
      <a:accent1>
        <a:srgbClr val="002664"/>
      </a:accent1>
      <a:accent2>
        <a:srgbClr val="CBEDFD"/>
      </a:accent2>
      <a:accent3>
        <a:srgbClr val="146CFD"/>
      </a:accent3>
      <a:accent4>
        <a:srgbClr val="8CE0FF"/>
      </a:accent4>
      <a:accent5>
        <a:srgbClr val="495054"/>
      </a:accent5>
      <a:accent6>
        <a:srgbClr val="FFB8C1"/>
      </a:accent6>
      <a:hlink>
        <a:srgbClr val="22272B"/>
      </a:hlink>
      <a:folHlink>
        <a:srgbClr val="22272B"/>
      </a:folHlink>
    </a:clrScheme>
    <a:fontScheme name="NSW Governmen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CCEEW_MC_PowerPoint.potx  -  Read-Only" id="{B19AE8C0-9D39-4D95-9411-2D79B3B0F809}" vid="{BB6D7560-9D97-4DFF-8A20-2D1AFA625A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andTime xmlns="85e1a80b-cf92-4a8b-953d-8015860f4e7c" xsi:nil="true"/>
    <Folder_x002f_FileNotes xmlns="85e1a80b-cf92-4a8b-953d-8015860f4e7c" xsi:nil="true"/>
    <Creator xmlns="85e1a80b-cf92-4a8b-953d-8015860f4e7c">
      <UserInfo>
        <DisplayName/>
        <AccountId xsi:nil="true"/>
        <AccountType/>
      </UserInfo>
    </Creator>
    <_Flow_SignoffStatus xmlns="85e1a80b-cf92-4a8b-953d-8015860f4e7c" xsi:nil="true"/>
    <lcf76f155ced4ddcb4097134ff3c332f xmlns="85e1a80b-cf92-4a8b-953d-8015860f4e7c">
      <Terms xmlns="http://schemas.microsoft.com/office/infopath/2007/PartnerControls"/>
    </lcf76f155ced4ddcb4097134ff3c332f>
    <TaxCatchAll xmlns="f2b4dc00-5d6e-4ed3-af35-4cc64572b571" xsi:nil="true"/>
    <ImageCredit xmlns="85e1a80b-cf92-4a8b-953d-8015860f4e7c" xsi:nil="true"/>
    <Summariesed xmlns="85e1a80b-cf92-4a8b-953d-8015860f4e7c">true</Summariesed>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44195B364DB36478B7F29A5D0E2B684" ma:contentTypeVersion="31" ma:contentTypeDescription="Create a new document." ma:contentTypeScope="" ma:versionID="9030f87a474afd87980bcf547c3a8022">
  <xsd:schema xmlns:xsd="http://www.w3.org/2001/XMLSchema" xmlns:xs="http://www.w3.org/2001/XMLSchema" xmlns:p="http://schemas.microsoft.com/office/2006/metadata/properties" xmlns:ns2="85e1a80b-cf92-4a8b-953d-8015860f4e7c" xmlns:ns3="f2b4dc00-5d6e-4ed3-af35-4cc64572b571" targetNamespace="http://schemas.microsoft.com/office/2006/metadata/properties" ma:root="true" ma:fieldsID="7ba12e23477316fce61e23759343da08" ns2:_="" ns3:_="">
    <xsd:import namespace="85e1a80b-cf92-4a8b-953d-8015860f4e7c"/>
    <xsd:import namespace="f2b4dc00-5d6e-4ed3-af35-4cc64572b57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DateandTime" minOccurs="0"/>
                <xsd:element ref="ns2:Creator" minOccurs="0"/>
                <xsd:element ref="ns2:MediaServiceObjectDetectorVersions" minOccurs="0"/>
                <xsd:element ref="ns2:MediaServiceSearchProperties" minOccurs="0"/>
                <xsd:element ref="ns2:_Flow_SignoffStatus" minOccurs="0"/>
                <xsd:element ref="ns2:MediaServiceBillingMetadata" minOccurs="0"/>
                <xsd:element ref="ns2:Summariesed" minOccurs="0"/>
                <xsd:element ref="ns2:Folder_x002f_FileNotes" minOccurs="0"/>
                <xsd:element ref="ns2:ImageCredi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e1a80b-cf92-4a8b-953d-8015860f4e7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444c108-d34f-4c01-85d9-27842d74072d" ma:termSetId="09814cd3-568e-fe90-9814-8d621ff8fb84" ma:anchorId="fba54fb3-c3e1-fe81-a776-ca4b69148c4d" ma:open="true" ma:isKeyword="false">
      <xsd:complexType>
        <xsd:sequence>
          <xsd:element ref="pc:Terms" minOccurs="0" maxOccurs="1"/>
        </xsd:sequence>
      </xsd:complexType>
    </xsd:element>
    <xsd:element name="DateandTime" ma:index="24" nillable="true" ma:displayName="Date and Time" ma:format="DateOnly" ma:internalName="DateandTime">
      <xsd:simpleType>
        <xsd:restriction base="dms:DateTime"/>
      </xsd:simpleType>
    </xsd:element>
    <xsd:element name="Creator" ma:index="25" nillable="true" ma:displayName="Creator" ma:format="Dropdown" ma:list="UserInfo" ma:SharePointGroup="0" ma:internalName="Creato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_Flow_SignoffStatus" ma:index="28" nillable="true" ma:displayName="Sign-off status" ma:internalName="Sign_x002d_off_x0020_status">
      <xsd:simpleType>
        <xsd:restriction base="dms:Text"/>
      </xsd:simpleType>
    </xsd:element>
    <xsd:element name="MediaServiceBillingMetadata" ma:index="29" nillable="true" ma:displayName="MediaServiceBillingMetadata" ma:hidden="true" ma:internalName="MediaServiceBillingMetadata" ma:readOnly="true">
      <xsd:simpleType>
        <xsd:restriction base="dms:Note"/>
      </xsd:simpleType>
    </xsd:element>
    <xsd:element name="Summariesed" ma:index="30" nillable="true" ma:displayName="Summarised" ma:default="1" ma:format="Dropdown" ma:internalName="Summariesed">
      <xsd:simpleType>
        <xsd:restriction base="dms:Boolean"/>
      </xsd:simpleType>
    </xsd:element>
    <xsd:element name="Folder_x002f_FileNotes" ma:index="31" nillable="true" ma:displayName="Folder/File Notes" ma:format="Dropdown" ma:internalName="Folder_x002f_FileNotes">
      <xsd:simpleType>
        <xsd:restriction base="dms:Note">
          <xsd:maxLength value="255"/>
        </xsd:restriction>
      </xsd:simpleType>
    </xsd:element>
    <xsd:element name="ImageCredit" ma:index="32" nillable="true" ma:displayName="Image Credit" ma:format="Dropdown" ma:internalName="ImageCredit">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4dc00-5d6e-4ed3-af35-4cc64572b57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436a96f-c3b4-4f65-8e2e-52149ae3fcbf}" ma:internalName="TaxCatchAll" ma:showField="CatchAllData" ma:web="f2b4dc00-5d6e-4ed3-af35-4cc64572b5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B6BAA2-0C27-4FD7-81BB-F13AF75C5E43}">
  <ds:schemaRefs>
    <ds:schemaRef ds:uri="http://schemas.microsoft.com/office/2006/documentManagement/types"/>
    <ds:schemaRef ds:uri="http://schemas.microsoft.com/office/infopath/2007/PartnerControls"/>
    <ds:schemaRef ds:uri="http://purl.org/dc/terms/"/>
    <ds:schemaRef ds:uri="http://www.w3.org/XML/1998/namespace"/>
    <ds:schemaRef ds:uri="http://purl.org/dc/elements/1.1/"/>
    <ds:schemaRef ds:uri="http://purl.org/dc/dcmitype/"/>
    <ds:schemaRef ds:uri="dec2d015-5203-4ed3-8619-73ea5236ca8e"/>
    <ds:schemaRef ds:uri="http://schemas.openxmlformats.org/package/2006/metadata/core-properties"/>
    <ds:schemaRef ds:uri="ea2ac7a2-ab25-4811-8cae-4cce8ea23933"/>
    <ds:schemaRef ds:uri="http://schemas.microsoft.com/office/2006/metadata/properties"/>
    <ds:schemaRef ds:uri="85e1a80b-cf92-4a8b-953d-8015860f4e7c"/>
    <ds:schemaRef ds:uri="f2b4dc00-5d6e-4ed3-af35-4cc64572b571"/>
  </ds:schemaRefs>
</ds:datastoreItem>
</file>

<file path=customXml/itemProps2.xml><?xml version="1.0" encoding="utf-8"?>
<ds:datastoreItem xmlns:ds="http://schemas.openxmlformats.org/officeDocument/2006/customXml" ds:itemID="{197BC35A-9309-4C4D-8D0F-704B7C98EEDE}">
  <ds:schemaRefs>
    <ds:schemaRef ds:uri="http://schemas.microsoft.com/sharepoint/v3/contenttype/forms"/>
  </ds:schemaRefs>
</ds:datastoreItem>
</file>

<file path=customXml/itemProps3.xml><?xml version="1.0" encoding="utf-8"?>
<ds:datastoreItem xmlns:ds="http://schemas.openxmlformats.org/officeDocument/2006/customXml" ds:itemID="{06F52DD5-B379-4242-9C76-1A30378C005B}"/>
</file>

<file path=docProps/app.xml><?xml version="1.0" encoding="utf-8"?>
<Properties xmlns="http://schemas.openxmlformats.org/officeDocument/2006/extended-properties" xmlns:vt="http://schemas.openxmlformats.org/officeDocument/2006/docPropsVTypes">
  <Template>AECOM - Arial</Template>
  <TotalTime>30</TotalTime>
  <Words>3852</Words>
  <Application>Microsoft Office PowerPoint</Application>
  <PresentationFormat>Widescreen</PresentationFormat>
  <Paragraphs>375</Paragraphs>
  <Slides>23</Slides>
  <Notes>18</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NSWG Corporate</vt:lpstr>
      <vt:lpstr>NSWG Corporate</vt:lpstr>
      <vt:lpstr>PowerPoint Presentation</vt:lpstr>
      <vt:lpstr>Preparing your organisation to thrive in a low-carbon economy  </vt:lpstr>
      <vt:lpstr>Acknowledgement of Country</vt:lpstr>
      <vt:lpstr>Meet your facilitators</vt:lpstr>
      <vt:lpstr>Background </vt:lpstr>
      <vt:lpstr>NSW climate risk management context</vt:lpstr>
      <vt:lpstr>NSW Government legislative and policy requirements</vt:lpstr>
      <vt:lpstr>Capability &amp; Capacity uplift</vt:lpstr>
      <vt:lpstr>This section will be updated by DCCEEW by the end of 2025</vt:lpstr>
      <vt:lpstr>Climate concepts and definitions</vt:lpstr>
      <vt:lpstr>Defining climate-related risks and opportunities</vt:lpstr>
      <vt:lpstr>How do climate-related risks and opportunities come about?</vt:lpstr>
      <vt:lpstr>Examples of transition risks and opportunities</vt:lpstr>
      <vt:lpstr>Agenda</vt:lpstr>
      <vt:lpstr>Warm up activity</vt:lpstr>
      <vt:lpstr>Menti activity </vt:lpstr>
      <vt:lpstr>Transition risk and opportunity assessment</vt:lpstr>
      <vt:lpstr>Introduction to the transition assessment activities and materials</vt:lpstr>
      <vt:lpstr>Activity 1: Identifying drivers  (15 mins)</vt:lpstr>
      <vt:lpstr>Activity 2: Selecting risks and opportunities  (20 mins) </vt:lpstr>
      <vt:lpstr>Activity 3: Selecting consequences and mapping (20 mins) </vt:lpstr>
      <vt:lpstr>Activity 3: Selecting consequences and mapping (20 mins) </vt:lpstr>
      <vt:lpstr>Activity 4: Treatment (15 mins)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Panozzo, Rebekah</dc:creator>
  <cp:keywords/>
  <dc:description/>
  <cp:lastModifiedBy>Lewington, Harley</cp:lastModifiedBy>
  <cp:revision>30</cp:revision>
  <dcterms:created xsi:type="dcterms:W3CDTF">2024-10-17T02:22:53Z</dcterms:created>
  <dcterms:modified xsi:type="dcterms:W3CDTF">2025-09-11T13:20:11Z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0x010100944195B364DB36478B7F29A5D0E2B684</vt:lpwstr>
  </property>
  <property fmtid="{D5CDD505-2E9C-101B-9397-08002B2CF9AE}" pid="3" name="MediaServiceImageTags">
    <vt:lpwstr/>
  </property>
  <property fmtid="{D5CDD505-2E9C-101B-9397-08002B2CF9AE}" pid="4" name="Order">
    <vt:r8>18534200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ies>
</file>