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7FFFD6F0_D0DCFDB4.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7FFFD6B2_E705E4.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comments/modernComment_7FFFD6B3_63BFF3C.xml" ContentType="application/vnd.ms-powerpoint.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7FFFD6A2_4F0512FD.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8" r:id="rId4"/>
    <p:sldMasterId id="2147484011" r:id="rId5"/>
  </p:sldMasterIdLst>
  <p:notesMasterIdLst>
    <p:notesMasterId r:id="rId33"/>
  </p:notesMasterIdLst>
  <p:handoutMasterIdLst>
    <p:handoutMasterId r:id="rId34"/>
  </p:handoutMasterIdLst>
  <p:sldIdLst>
    <p:sldId id="2147473142" r:id="rId6"/>
    <p:sldId id="300" r:id="rId7"/>
    <p:sldId id="291" r:id="rId8"/>
    <p:sldId id="2147473136" r:id="rId9"/>
    <p:sldId id="2147473042" r:id="rId10"/>
    <p:sldId id="2147473015" r:id="rId11"/>
    <p:sldId id="2147473135" r:id="rId12"/>
    <p:sldId id="2147473041" r:id="rId13"/>
    <p:sldId id="2147473160" r:id="rId14"/>
    <p:sldId id="2147473013" r:id="rId15"/>
    <p:sldId id="2146847942" r:id="rId16"/>
    <p:sldId id="2146847930" r:id="rId17"/>
    <p:sldId id="2147473143" r:id="rId18"/>
    <p:sldId id="2147473073" r:id="rId19"/>
    <p:sldId id="2147473074" r:id="rId20"/>
    <p:sldId id="2147473075" r:id="rId21"/>
    <p:sldId id="1014" r:id="rId22"/>
    <p:sldId id="2147473067" r:id="rId23"/>
    <p:sldId id="2147473058" r:id="rId24"/>
    <p:sldId id="2147473141" r:id="rId25"/>
    <p:sldId id="2147473059" r:id="rId26"/>
    <p:sldId id="2147473161" r:id="rId27"/>
    <p:sldId id="2147473162" r:id="rId28"/>
    <p:sldId id="2147473156" r:id="rId29"/>
    <p:sldId id="2147473157" r:id="rId30"/>
    <p:sldId id="2147473159" r:id="rId31"/>
    <p:sldId id="2147473140"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xample introduction slides" id="{D49606CD-09C3-484B-8A37-A9229908CF92}">
          <p14:sldIdLst>
            <p14:sldId id="2147473142"/>
            <p14:sldId id="300"/>
            <p14:sldId id="291"/>
            <p14:sldId id="2147473136"/>
            <p14:sldId id="2147473042"/>
            <p14:sldId id="2147473015"/>
            <p14:sldId id="2147473135"/>
            <p14:sldId id="2147473041"/>
            <p14:sldId id="2147473160"/>
            <p14:sldId id="2147473013"/>
            <p14:sldId id="2146847942"/>
            <p14:sldId id="2146847930"/>
          </p14:sldIdLst>
        </p14:section>
        <p14:section name="Climate context" id="{C0ED7AC9-53DD-452F-AED6-682536C2EEDA}">
          <p14:sldIdLst>
            <p14:sldId id="2147473143"/>
            <p14:sldId id="2147473073"/>
            <p14:sldId id="2147473074"/>
            <p14:sldId id="2147473075"/>
            <p14:sldId id="1014"/>
          </p14:sldIdLst>
        </p14:section>
        <p14:section name="Menti survey" id="{DB97E898-5720-433B-98FF-3273FA9BEF91}">
          <p14:sldIdLst>
            <p14:sldId id="2147473067"/>
            <p14:sldId id="2147473058"/>
          </p14:sldIdLst>
        </p14:section>
        <p14:section name="Activity" id="{1B8F498B-B1BB-4797-AC28-4A1EAA93826E}">
          <p14:sldIdLst>
            <p14:sldId id="2147473141"/>
            <p14:sldId id="2147473059"/>
            <p14:sldId id="2147473161"/>
            <p14:sldId id="2147473162"/>
            <p14:sldId id="2147473156"/>
            <p14:sldId id="2147473157"/>
            <p14:sldId id="2147473159"/>
            <p14:sldId id="214747314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05FE51-A532-CCB5-0358-0698B2F40720}" name="Leaney, Ella" initials="EL" userId="S::Ella.Leaney@aecom.com::5f294e6a-5c15-4c1f-a124-cb85e89aa7f3" providerId="AD"/>
  <p188:author id="{86D65072-14D5-94CC-64C6-0F23B94C455D}" name="Hayley Briggs" initials="HB" userId="S::hayley.briggs@dpie.nsw.gov.au::551d3181-d707-4c19-b5bf-a9e78b317d4b" providerId="AD"/>
  <p188:author id="{58FDE9AB-736C-132B-9A4B-324CC0B94F3B}" name="Varnier, Cindy" initials="VC" userId="S::cindy.varnier@aecom.com::750c6339-7db3-43ee-88de-f78cb145621e" providerId="AD"/>
  <p188:author id="{E84275D8-1B49-E7EC-3B3B-6EE3C1103B43}" name="Tiffany Correggia" initials="TC" userId="S::tiffany.correggia@environment.nsw.gov.au::704d4a5f-840d-48d3-a835-14bcc9b307d7" providerId="AD"/>
  <p188:author id="{478E99DA-044A-9613-BF92-50060969908E}" name="Varnier, Cindy" initials="CV" userId="S::Cindy.Varnier@aecom.com::750c6339-7db3-43ee-88de-f78cb145621e" providerId="AD"/>
  <p188:author id="{234631F8-CD6A-0068-8D35-F0D558CC326E}" name="Panozzo, Rebekah" initials="RP" userId="S::Rebekah.Panozzo@aecom.com::66a702df-b9e5-4c65-a9a1-4c63149bc4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erson, Juli" initials="AJ" lastIdx="6" clrIdx="0">
    <p:extLst>
      <p:ext uri="{19B8F6BF-5375-455C-9EA6-DF929625EA0E}">
        <p15:presenceInfo xmlns:p15="http://schemas.microsoft.com/office/powerpoint/2012/main" userId="S::Juli.Anderson@aecom.com::57ae67b0-c5bf-427d-8be6-dd75e71d21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6DD"/>
    <a:srgbClr val="008966"/>
    <a:srgbClr val="FFCE00"/>
    <a:srgbClr val="EFF5DD"/>
    <a:srgbClr val="DAD8CC"/>
    <a:srgbClr val="BFBFBF"/>
    <a:srgbClr val="00353E"/>
    <a:srgbClr val="80C3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954"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ney, Ella" userId="5f294e6a-5c15-4c1f-a124-cb85e89aa7f3" providerId="ADAL" clId="{3F9BBB5E-5DCE-44E1-95AD-505D58E4130B}"/>
    <pc:docChg chg="undo custSel addSld delSld modSld modSection">
      <pc:chgData name="Leaney, Ella" userId="5f294e6a-5c15-4c1f-a124-cb85e89aa7f3" providerId="ADAL" clId="{3F9BBB5E-5DCE-44E1-95AD-505D58E4130B}" dt="2025-08-20T03:41:45.352" v="776" actId="20577"/>
      <pc:docMkLst>
        <pc:docMk/>
      </pc:docMkLst>
      <pc:sldChg chg="modSp mod">
        <pc:chgData name="Leaney, Ella" userId="5f294e6a-5c15-4c1f-a124-cb85e89aa7f3" providerId="ADAL" clId="{3F9BBB5E-5DCE-44E1-95AD-505D58E4130B}" dt="2025-08-20T03:07:52.239" v="237" actId="20577"/>
        <pc:sldMkLst>
          <pc:docMk/>
          <pc:sldMk cId="3990885362" sldId="1014"/>
        </pc:sldMkLst>
        <pc:spChg chg="mod">
          <ac:chgData name="Leaney, Ella" userId="5f294e6a-5c15-4c1f-a124-cb85e89aa7f3" providerId="ADAL" clId="{3F9BBB5E-5DCE-44E1-95AD-505D58E4130B}" dt="2025-08-20T03:07:52.239" v="237" actId="20577"/>
          <ac:spMkLst>
            <pc:docMk/>
            <pc:sldMk cId="3990885362" sldId="1014"/>
            <ac:spMk id="7" creationId="{115528C3-B92F-C8E5-AA6C-A9BABA2CD3CE}"/>
          </ac:spMkLst>
        </pc:spChg>
      </pc:sldChg>
      <pc:sldChg chg="mod modShow">
        <pc:chgData name="Leaney, Ella" userId="5f294e6a-5c15-4c1f-a124-cb85e89aa7f3" providerId="ADAL" clId="{3F9BBB5E-5DCE-44E1-95AD-505D58E4130B}" dt="2025-08-20T03:06:57.980" v="225" actId="729"/>
        <pc:sldMkLst>
          <pc:docMk/>
          <pc:sldMk cId="3059878813" sldId="2146847930"/>
        </pc:sldMkLst>
      </pc:sldChg>
      <pc:sldChg chg="mod modShow">
        <pc:chgData name="Leaney, Ella" userId="5f294e6a-5c15-4c1f-a124-cb85e89aa7f3" providerId="ADAL" clId="{3F9BBB5E-5DCE-44E1-95AD-505D58E4130B}" dt="2025-08-20T03:06:57.980" v="225" actId="729"/>
        <pc:sldMkLst>
          <pc:docMk/>
          <pc:sldMk cId="2226221498" sldId="2146847942"/>
        </pc:sldMkLst>
      </pc:sldChg>
      <pc:sldChg chg="mod modShow">
        <pc:chgData name="Leaney, Ella" userId="5f294e6a-5c15-4c1f-a124-cb85e89aa7f3" providerId="ADAL" clId="{3F9BBB5E-5DCE-44E1-95AD-505D58E4130B}" dt="2025-08-20T03:06:57.980" v="225" actId="729"/>
        <pc:sldMkLst>
          <pc:docMk/>
          <pc:sldMk cId="2122921628" sldId="2147473013"/>
        </pc:sldMkLst>
      </pc:sldChg>
      <pc:sldChg chg="modSp mod">
        <pc:chgData name="Leaney, Ella" userId="5f294e6a-5c15-4c1f-a124-cb85e89aa7f3" providerId="ADAL" clId="{3F9BBB5E-5DCE-44E1-95AD-505D58E4130B}" dt="2025-08-20T03:05:46.247" v="143" actId="13926"/>
        <pc:sldMkLst>
          <pc:docMk/>
          <pc:sldMk cId="1834223813" sldId="2147473015"/>
        </pc:sldMkLst>
        <pc:spChg chg="mod">
          <ac:chgData name="Leaney, Ella" userId="5f294e6a-5c15-4c1f-a124-cb85e89aa7f3" providerId="ADAL" clId="{3F9BBB5E-5DCE-44E1-95AD-505D58E4130B}" dt="2025-08-20T03:05:46.247" v="143" actId="13926"/>
          <ac:spMkLst>
            <pc:docMk/>
            <pc:sldMk cId="1834223813" sldId="2147473015"/>
            <ac:spMk id="54" creationId="{97EBDB1B-392B-3776-26B5-DA1CBB4850DB}"/>
          </ac:spMkLst>
        </pc:spChg>
      </pc:sldChg>
      <pc:sldChg chg="modSp mod">
        <pc:chgData name="Leaney, Ella" userId="5f294e6a-5c15-4c1f-a124-cb85e89aa7f3" providerId="ADAL" clId="{3F9BBB5E-5DCE-44E1-95AD-505D58E4130B}" dt="2025-08-20T03:40:53.060" v="766" actId="20577"/>
        <pc:sldMkLst>
          <pc:docMk/>
          <pc:sldMk cId="3011625076" sldId="2147473041"/>
        </pc:sldMkLst>
        <pc:spChg chg="mod">
          <ac:chgData name="Leaney, Ella" userId="5f294e6a-5c15-4c1f-a124-cb85e89aa7f3" providerId="ADAL" clId="{3F9BBB5E-5DCE-44E1-95AD-505D58E4130B}" dt="2025-08-20T03:40:53.060" v="766" actId="20577"/>
          <ac:spMkLst>
            <pc:docMk/>
            <pc:sldMk cId="3011625076" sldId="2147473041"/>
            <ac:spMk id="2" creationId="{5D74CD23-6183-A619-C9E1-A1490E1B9774}"/>
          </ac:spMkLst>
        </pc:spChg>
      </pc:sldChg>
      <pc:sldChg chg="modSp mod">
        <pc:chgData name="Leaney, Ella" userId="5f294e6a-5c15-4c1f-a124-cb85e89aa7f3" providerId="ADAL" clId="{3F9BBB5E-5DCE-44E1-95AD-505D58E4130B}" dt="2025-08-20T03:40:45.929" v="764" actId="20577"/>
        <pc:sldMkLst>
          <pc:docMk/>
          <pc:sldMk cId="4166300699" sldId="2147473042"/>
        </pc:sldMkLst>
        <pc:spChg chg="mod">
          <ac:chgData name="Leaney, Ella" userId="5f294e6a-5c15-4c1f-a124-cb85e89aa7f3" providerId="ADAL" clId="{3F9BBB5E-5DCE-44E1-95AD-505D58E4130B}" dt="2025-08-20T03:40:45.929" v="764" actId="20577"/>
          <ac:spMkLst>
            <pc:docMk/>
            <pc:sldMk cId="4166300699" sldId="2147473042"/>
            <ac:spMk id="7" creationId="{7AE47F0F-7F74-004B-B4E9-16CC29B66CEC}"/>
          </ac:spMkLst>
        </pc:spChg>
      </pc:sldChg>
      <pc:sldChg chg="modSp mod">
        <pc:chgData name="Leaney, Ella" userId="5f294e6a-5c15-4c1f-a124-cb85e89aa7f3" providerId="ADAL" clId="{3F9BBB5E-5DCE-44E1-95AD-505D58E4130B}" dt="2025-08-18T03:10:44.662" v="138" actId="1076"/>
        <pc:sldMkLst>
          <pc:docMk/>
          <pc:sldMk cId="1325732605" sldId="2147473058"/>
        </pc:sldMkLst>
        <pc:spChg chg="mod">
          <ac:chgData name="Leaney, Ella" userId="5f294e6a-5c15-4c1f-a124-cb85e89aa7f3" providerId="ADAL" clId="{3F9BBB5E-5DCE-44E1-95AD-505D58E4130B}" dt="2025-08-18T03:10:44.662" v="138" actId="1076"/>
          <ac:spMkLst>
            <pc:docMk/>
            <pc:sldMk cId="1325732605" sldId="2147473058"/>
            <ac:spMk id="8" creationId="{DD7BB883-F318-8723-F779-611CE979A032}"/>
          </ac:spMkLst>
        </pc:spChg>
      </pc:sldChg>
      <pc:sldChg chg="modSp mod">
        <pc:chgData name="Leaney, Ella" userId="5f294e6a-5c15-4c1f-a124-cb85e89aa7f3" providerId="ADAL" clId="{3F9BBB5E-5DCE-44E1-95AD-505D58E4130B}" dt="2025-08-20T03:41:45.352" v="776" actId="20577"/>
        <pc:sldMkLst>
          <pc:docMk/>
          <pc:sldMk cId="3255771243" sldId="2147473059"/>
        </pc:sldMkLst>
        <pc:spChg chg="mod">
          <ac:chgData name="Leaney, Ella" userId="5f294e6a-5c15-4c1f-a124-cb85e89aa7f3" providerId="ADAL" clId="{3F9BBB5E-5DCE-44E1-95AD-505D58E4130B}" dt="2025-08-20T03:41:43.340" v="774" actId="20577"/>
          <ac:spMkLst>
            <pc:docMk/>
            <pc:sldMk cId="3255771243" sldId="2147473059"/>
            <ac:spMk id="2" creationId="{6F4910C4-CB59-EABF-7DEE-2AEB8AA98A18}"/>
          </ac:spMkLst>
        </pc:spChg>
        <pc:spChg chg="mod">
          <ac:chgData name="Leaney, Ella" userId="5f294e6a-5c15-4c1f-a124-cb85e89aa7f3" providerId="ADAL" clId="{3F9BBB5E-5DCE-44E1-95AD-505D58E4130B}" dt="2025-08-20T03:41:45.352" v="776" actId="20577"/>
          <ac:spMkLst>
            <pc:docMk/>
            <pc:sldMk cId="3255771243" sldId="2147473059"/>
            <ac:spMk id="7" creationId="{7AA145C8-A46F-B09D-D8A7-19407B84F702}"/>
          </ac:spMkLst>
        </pc:spChg>
      </pc:sldChg>
      <pc:sldChg chg="modSp modAnim">
        <pc:chgData name="Leaney, Ella" userId="5f294e6a-5c15-4c1f-a124-cb85e89aa7f3" providerId="ADAL" clId="{3F9BBB5E-5DCE-44E1-95AD-505D58E4130B}" dt="2025-08-20T03:02:03.273" v="140" actId="20577"/>
        <pc:sldMkLst>
          <pc:docMk/>
          <pc:sldMk cId="2403370650" sldId="2147473073"/>
        </pc:sldMkLst>
        <pc:spChg chg="mod">
          <ac:chgData name="Leaney, Ella" userId="5f294e6a-5c15-4c1f-a124-cb85e89aa7f3" providerId="ADAL" clId="{3F9BBB5E-5DCE-44E1-95AD-505D58E4130B}" dt="2025-08-20T03:02:03.273" v="140" actId="20577"/>
          <ac:spMkLst>
            <pc:docMk/>
            <pc:sldMk cId="2403370650" sldId="2147473073"/>
            <ac:spMk id="3" creationId="{E7115512-D00E-95EC-C6D3-4696280077C3}"/>
          </ac:spMkLst>
        </pc:spChg>
      </pc:sldChg>
      <pc:sldChg chg="addSp modSp mod">
        <pc:chgData name="Leaney, Ella" userId="5f294e6a-5c15-4c1f-a124-cb85e89aa7f3" providerId="ADAL" clId="{3F9BBB5E-5DCE-44E1-95AD-505D58E4130B}" dt="2025-08-20T03:26:08.900" v="737" actId="1076"/>
        <pc:sldMkLst>
          <pc:docMk/>
          <pc:sldMk cId="15140324" sldId="2147473074"/>
        </pc:sldMkLst>
        <pc:spChg chg="mod">
          <ac:chgData name="Leaney, Ella" userId="5f294e6a-5c15-4c1f-a124-cb85e89aa7f3" providerId="ADAL" clId="{3F9BBB5E-5DCE-44E1-95AD-505D58E4130B}" dt="2025-08-20T03:26:08.900" v="737" actId="1076"/>
          <ac:spMkLst>
            <pc:docMk/>
            <pc:sldMk cId="15140324" sldId="2147473074"/>
            <ac:spMk id="2" creationId="{6EE10456-D983-DB34-A099-882A6DA6F3B0}"/>
          </ac:spMkLst>
        </pc:spChg>
        <pc:spChg chg="add mod">
          <ac:chgData name="Leaney, Ella" userId="5f294e6a-5c15-4c1f-a124-cb85e89aa7f3" providerId="ADAL" clId="{3F9BBB5E-5DCE-44E1-95AD-505D58E4130B}" dt="2025-08-20T03:25:42.606" v="733" actId="13822"/>
          <ac:spMkLst>
            <pc:docMk/>
            <pc:sldMk cId="15140324" sldId="2147473074"/>
            <ac:spMk id="8" creationId="{ED454DE9-1DB1-1049-3081-D10DA9ABAC90}"/>
          </ac:spMkLst>
        </pc:spChg>
        <pc:spChg chg="add mod">
          <ac:chgData name="Leaney, Ella" userId="5f294e6a-5c15-4c1f-a124-cb85e89aa7f3" providerId="ADAL" clId="{3F9BBB5E-5DCE-44E1-95AD-505D58E4130B}" dt="2025-08-20T03:24:58.796" v="726" actId="207"/>
          <ac:spMkLst>
            <pc:docMk/>
            <pc:sldMk cId="15140324" sldId="2147473074"/>
            <ac:spMk id="9" creationId="{202F5FD8-905D-DDCF-3E1B-E7D0F6C964C0}"/>
          </ac:spMkLst>
        </pc:spChg>
        <pc:graphicFrameChg chg="mod modGraphic">
          <ac:chgData name="Leaney, Ella" userId="5f294e6a-5c15-4c1f-a124-cb85e89aa7f3" providerId="ADAL" clId="{3F9BBB5E-5DCE-44E1-95AD-505D58E4130B}" dt="2025-08-20T03:24:28.890" v="722" actId="404"/>
          <ac:graphicFrameMkLst>
            <pc:docMk/>
            <pc:sldMk cId="15140324" sldId="2147473074"/>
            <ac:graphicFrameMk id="4" creationId="{61C9E035-5497-5485-C380-DD2ACD60CF1F}"/>
          </ac:graphicFrameMkLst>
        </pc:graphicFrameChg>
        <pc:graphicFrameChg chg="mod">
          <ac:chgData name="Leaney, Ella" userId="5f294e6a-5c15-4c1f-a124-cb85e89aa7f3" providerId="ADAL" clId="{3F9BBB5E-5DCE-44E1-95AD-505D58E4130B}" dt="2025-08-20T03:24:18.190" v="719" actId="1076"/>
          <ac:graphicFrameMkLst>
            <pc:docMk/>
            <pc:sldMk cId="15140324" sldId="2147473074"/>
            <ac:graphicFrameMk id="5" creationId="{0EFAF00F-E4B6-B5E7-D37A-A14C9B9E62A4}"/>
          </ac:graphicFrameMkLst>
        </pc:graphicFrameChg>
        <pc:graphicFrameChg chg="mod">
          <ac:chgData name="Leaney, Ella" userId="5f294e6a-5c15-4c1f-a124-cb85e89aa7f3" providerId="ADAL" clId="{3F9BBB5E-5DCE-44E1-95AD-505D58E4130B}" dt="2025-08-20T03:23:57.711" v="714" actId="1076"/>
          <ac:graphicFrameMkLst>
            <pc:docMk/>
            <pc:sldMk cId="15140324" sldId="2147473074"/>
            <ac:graphicFrameMk id="6" creationId="{FA578823-C5C8-77EE-0B91-28EBDAB2E5ED}"/>
          </ac:graphicFrameMkLst>
        </pc:graphicFrameChg>
      </pc:sldChg>
      <pc:sldChg chg="modSp mod">
        <pc:chgData name="Leaney, Ella" userId="5f294e6a-5c15-4c1f-a124-cb85e89aa7f3" providerId="ADAL" clId="{3F9BBB5E-5DCE-44E1-95AD-505D58E4130B}" dt="2025-08-20T03:06:01.827" v="149" actId="13926"/>
        <pc:sldMkLst>
          <pc:docMk/>
          <pc:sldMk cId="2855461111" sldId="2147473135"/>
        </pc:sldMkLst>
        <pc:spChg chg="mod">
          <ac:chgData name="Leaney, Ella" userId="5f294e6a-5c15-4c1f-a124-cb85e89aa7f3" providerId="ADAL" clId="{3F9BBB5E-5DCE-44E1-95AD-505D58E4130B}" dt="2025-08-20T03:05:54.994" v="146" actId="13926"/>
          <ac:spMkLst>
            <pc:docMk/>
            <pc:sldMk cId="2855461111" sldId="2147473135"/>
            <ac:spMk id="3" creationId="{F043795D-1A8B-4C20-360C-6756D1276070}"/>
          </ac:spMkLst>
        </pc:spChg>
        <pc:spChg chg="mod">
          <ac:chgData name="Leaney, Ella" userId="5f294e6a-5c15-4c1f-a124-cb85e89aa7f3" providerId="ADAL" clId="{3F9BBB5E-5DCE-44E1-95AD-505D58E4130B}" dt="2025-08-20T03:05:57.160" v="147" actId="13926"/>
          <ac:spMkLst>
            <pc:docMk/>
            <pc:sldMk cId="2855461111" sldId="2147473135"/>
            <ac:spMk id="4" creationId="{50034338-7E10-5CF1-E8EF-8A505F6D6358}"/>
          </ac:spMkLst>
        </pc:spChg>
        <pc:spChg chg="mod">
          <ac:chgData name="Leaney, Ella" userId="5f294e6a-5c15-4c1f-a124-cb85e89aa7f3" providerId="ADAL" clId="{3F9BBB5E-5DCE-44E1-95AD-505D58E4130B}" dt="2025-08-20T03:05:52.121" v="145" actId="13926"/>
          <ac:spMkLst>
            <pc:docMk/>
            <pc:sldMk cId="2855461111" sldId="2147473135"/>
            <ac:spMk id="9" creationId="{0A22F60C-8A12-B090-7239-492740B4657C}"/>
          </ac:spMkLst>
        </pc:spChg>
        <pc:spChg chg="mod">
          <ac:chgData name="Leaney, Ella" userId="5f294e6a-5c15-4c1f-a124-cb85e89aa7f3" providerId="ADAL" clId="{3F9BBB5E-5DCE-44E1-95AD-505D58E4130B}" dt="2025-08-20T03:05:59.108" v="148" actId="13926"/>
          <ac:spMkLst>
            <pc:docMk/>
            <pc:sldMk cId="2855461111" sldId="2147473135"/>
            <ac:spMk id="16" creationId="{30379F32-AD2A-B001-5324-90783819A1D1}"/>
          </ac:spMkLst>
        </pc:spChg>
        <pc:spChg chg="mod">
          <ac:chgData name="Leaney, Ella" userId="5f294e6a-5c15-4c1f-a124-cb85e89aa7f3" providerId="ADAL" clId="{3F9BBB5E-5DCE-44E1-95AD-505D58E4130B}" dt="2025-08-20T03:06:01.827" v="149" actId="13926"/>
          <ac:spMkLst>
            <pc:docMk/>
            <pc:sldMk cId="2855461111" sldId="2147473135"/>
            <ac:spMk id="17" creationId="{1E97060B-CF56-B22C-0393-4E8AD81AAB3C}"/>
          </ac:spMkLst>
        </pc:spChg>
      </pc:sldChg>
      <pc:sldChg chg="addSp delSp modSp mod">
        <pc:chgData name="Leaney, Ella" userId="5f294e6a-5c15-4c1f-a124-cb85e89aa7f3" providerId="ADAL" clId="{3F9BBB5E-5DCE-44E1-95AD-505D58E4130B}" dt="2025-08-18T03:08:51.569" v="135" actId="20577"/>
        <pc:sldMkLst>
          <pc:docMk/>
          <pc:sldMk cId="3504143796" sldId="2147473136"/>
        </pc:sldMkLst>
        <pc:spChg chg="add mod">
          <ac:chgData name="Leaney, Ella" userId="5f294e6a-5c15-4c1f-a124-cb85e89aa7f3" providerId="ADAL" clId="{3F9BBB5E-5DCE-44E1-95AD-505D58E4130B}" dt="2025-08-18T03:06:37.610" v="37" actId="1076"/>
          <ac:spMkLst>
            <pc:docMk/>
            <pc:sldMk cId="3504143796" sldId="2147473136"/>
            <ac:spMk id="5" creationId="{B793D7B6-3CF2-89C2-3BCC-51A87C15B97B}"/>
          </ac:spMkLst>
        </pc:spChg>
        <pc:spChg chg="add mod">
          <ac:chgData name="Leaney, Ella" userId="5f294e6a-5c15-4c1f-a124-cb85e89aa7f3" providerId="ADAL" clId="{3F9BBB5E-5DCE-44E1-95AD-505D58E4130B}" dt="2025-08-18T03:06:45.342" v="39" actId="1076"/>
          <ac:spMkLst>
            <pc:docMk/>
            <pc:sldMk cId="3504143796" sldId="2147473136"/>
            <ac:spMk id="13" creationId="{BE314E6E-AD3E-5AEE-08D4-37CF3B20B457}"/>
          </ac:spMkLst>
        </pc:spChg>
        <pc:spChg chg="add mod">
          <ac:chgData name="Leaney, Ella" userId="5f294e6a-5c15-4c1f-a124-cb85e89aa7f3" providerId="ADAL" clId="{3F9BBB5E-5DCE-44E1-95AD-505D58E4130B}" dt="2025-08-18T03:06:45.342" v="39" actId="1076"/>
          <ac:spMkLst>
            <pc:docMk/>
            <pc:sldMk cId="3504143796" sldId="2147473136"/>
            <ac:spMk id="15" creationId="{4D25BD18-AE2E-31BD-5E78-8C143095DBF3}"/>
          </ac:spMkLst>
        </pc:spChg>
        <pc:spChg chg="add mod">
          <ac:chgData name="Leaney, Ella" userId="5f294e6a-5c15-4c1f-a124-cb85e89aa7f3" providerId="ADAL" clId="{3F9BBB5E-5DCE-44E1-95AD-505D58E4130B}" dt="2025-08-18T03:06:50.586" v="41" actId="1076"/>
          <ac:spMkLst>
            <pc:docMk/>
            <pc:sldMk cId="3504143796" sldId="2147473136"/>
            <ac:spMk id="16" creationId="{C4E14588-9076-77CF-606C-EC8776CCD832}"/>
          </ac:spMkLst>
        </pc:spChg>
        <pc:spChg chg="mod">
          <ac:chgData name="Leaney, Ella" userId="5f294e6a-5c15-4c1f-a124-cb85e89aa7f3" providerId="ADAL" clId="{3F9BBB5E-5DCE-44E1-95AD-505D58E4130B}" dt="2025-08-18T03:06:11.921" v="25" actId="404"/>
          <ac:spMkLst>
            <pc:docMk/>
            <pc:sldMk cId="3504143796" sldId="2147473136"/>
            <ac:spMk id="22" creationId="{26F59411-BD4B-9CAC-4934-EA6617775100}"/>
          </ac:spMkLst>
        </pc:spChg>
        <pc:spChg chg="add mod">
          <ac:chgData name="Leaney, Ella" userId="5f294e6a-5c15-4c1f-a124-cb85e89aa7f3" providerId="ADAL" clId="{3F9BBB5E-5DCE-44E1-95AD-505D58E4130B}" dt="2025-08-18T03:06:50.586" v="41" actId="1076"/>
          <ac:spMkLst>
            <pc:docMk/>
            <pc:sldMk cId="3504143796" sldId="2147473136"/>
            <ac:spMk id="27" creationId="{DEF565E4-7E37-47F4-142A-E614530070D3}"/>
          </ac:spMkLst>
        </pc:spChg>
        <pc:spChg chg="add mod">
          <ac:chgData name="Leaney, Ella" userId="5f294e6a-5c15-4c1f-a124-cb85e89aa7f3" providerId="ADAL" clId="{3F9BBB5E-5DCE-44E1-95AD-505D58E4130B}" dt="2025-08-18T03:06:55.190" v="43" actId="1076"/>
          <ac:spMkLst>
            <pc:docMk/>
            <pc:sldMk cId="3504143796" sldId="2147473136"/>
            <ac:spMk id="28" creationId="{7E28793F-A853-2B28-4656-A417F87B1074}"/>
          </ac:spMkLst>
        </pc:spChg>
        <pc:spChg chg="add mod">
          <ac:chgData name="Leaney, Ella" userId="5f294e6a-5c15-4c1f-a124-cb85e89aa7f3" providerId="ADAL" clId="{3F9BBB5E-5DCE-44E1-95AD-505D58E4130B}" dt="2025-08-18T03:06:55.190" v="43" actId="1076"/>
          <ac:spMkLst>
            <pc:docMk/>
            <pc:sldMk cId="3504143796" sldId="2147473136"/>
            <ac:spMk id="29" creationId="{96A40DA5-431B-9428-5076-02A41C75257E}"/>
          </ac:spMkLst>
        </pc:spChg>
        <pc:spChg chg="add mod">
          <ac:chgData name="Leaney, Ella" userId="5f294e6a-5c15-4c1f-a124-cb85e89aa7f3" providerId="ADAL" clId="{3F9BBB5E-5DCE-44E1-95AD-505D58E4130B}" dt="2025-08-18T03:07:02.987" v="45" actId="1076"/>
          <ac:spMkLst>
            <pc:docMk/>
            <pc:sldMk cId="3504143796" sldId="2147473136"/>
            <ac:spMk id="30" creationId="{8C09CCE5-8640-993C-AF07-CAC0985FDF8D}"/>
          </ac:spMkLst>
        </pc:spChg>
        <pc:spChg chg="add mod">
          <ac:chgData name="Leaney, Ella" userId="5f294e6a-5c15-4c1f-a124-cb85e89aa7f3" providerId="ADAL" clId="{3F9BBB5E-5DCE-44E1-95AD-505D58E4130B}" dt="2025-08-18T03:08:30.288" v="78" actId="1076"/>
          <ac:spMkLst>
            <pc:docMk/>
            <pc:sldMk cId="3504143796" sldId="2147473136"/>
            <ac:spMk id="44" creationId="{6120CECB-1F2F-9F9B-4857-3309248307FC}"/>
          </ac:spMkLst>
        </pc:spChg>
        <pc:graphicFrameChg chg="modGraphic">
          <ac:chgData name="Leaney, Ella" userId="5f294e6a-5c15-4c1f-a124-cb85e89aa7f3" providerId="ADAL" clId="{3F9BBB5E-5DCE-44E1-95AD-505D58E4130B}" dt="2025-08-18T03:08:51.569" v="135" actId="20577"/>
          <ac:graphicFrameMkLst>
            <pc:docMk/>
            <pc:sldMk cId="3504143796" sldId="2147473136"/>
            <ac:graphicFrameMk id="6" creationId="{F09EEA1F-7DB8-15E1-1961-947F6EA2CFE5}"/>
          </ac:graphicFrameMkLst>
        </pc:graphicFrameChg>
        <pc:picChg chg="add del mod">
          <ac:chgData name="Leaney, Ella" userId="5f294e6a-5c15-4c1f-a124-cb85e89aa7f3" providerId="ADAL" clId="{3F9BBB5E-5DCE-44E1-95AD-505D58E4130B}" dt="2025-08-18T03:08:11.183" v="72" actId="1076"/>
          <ac:picMkLst>
            <pc:docMk/>
            <pc:sldMk cId="3504143796" sldId="2147473136"/>
            <ac:picMk id="32" creationId="{48DBA776-0472-2ADC-DF16-E941D983DE7A}"/>
          </ac:picMkLst>
        </pc:picChg>
        <pc:picChg chg="add mod">
          <ac:chgData name="Leaney, Ella" userId="5f294e6a-5c15-4c1f-a124-cb85e89aa7f3" providerId="ADAL" clId="{3F9BBB5E-5DCE-44E1-95AD-505D58E4130B}" dt="2025-08-18T03:07:45.640" v="62" actId="1076"/>
          <ac:picMkLst>
            <pc:docMk/>
            <pc:sldMk cId="3504143796" sldId="2147473136"/>
            <ac:picMk id="36" creationId="{1F6614F8-3F50-9684-B9EB-27D771F8906E}"/>
          </ac:picMkLst>
        </pc:picChg>
        <pc:picChg chg="add mod">
          <ac:chgData name="Leaney, Ella" userId="5f294e6a-5c15-4c1f-a124-cb85e89aa7f3" providerId="ADAL" clId="{3F9BBB5E-5DCE-44E1-95AD-505D58E4130B}" dt="2025-08-18T03:07:49.403" v="64" actId="1076"/>
          <ac:picMkLst>
            <pc:docMk/>
            <pc:sldMk cId="3504143796" sldId="2147473136"/>
            <ac:picMk id="37" creationId="{2E95FFDE-8C71-407E-1F45-14BF47CA486E}"/>
          </ac:picMkLst>
        </pc:picChg>
        <pc:picChg chg="add mod">
          <ac:chgData name="Leaney, Ella" userId="5f294e6a-5c15-4c1f-a124-cb85e89aa7f3" providerId="ADAL" clId="{3F9BBB5E-5DCE-44E1-95AD-505D58E4130B}" dt="2025-08-18T03:07:54.400" v="66" actId="1076"/>
          <ac:picMkLst>
            <pc:docMk/>
            <pc:sldMk cId="3504143796" sldId="2147473136"/>
            <ac:picMk id="38" creationId="{FC1A51FD-B9DE-2A90-F6DF-6B5F01F443F0}"/>
          </ac:picMkLst>
        </pc:picChg>
        <pc:picChg chg="add mod">
          <ac:chgData name="Leaney, Ella" userId="5f294e6a-5c15-4c1f-a124-cb85e89aa7f3" providerId="ADAL" clId="{3F9BBB5E-5DCE-44E1-95AD-505D58E4130B}" dt="2025-08-18T03:07:59.193" v="68" actId="1076"/>
          <ac:picMkLst>
            <pc:docMk/>
            <pc:sldMk cId="3504143796" sldId="2147473136"/>
            <ac:picMk id="39" creationId="{4382F99F-4D44-5F2D-8F4C-B0A3A4FB1259}"/>
          </ac:picMkLst>
        </pc:picChg>
        <pc:picChg chg="add mod">
          <ac:chgData name="Leaney, Ella" userId="5f294e6a-5c15-4c1f-a124-cb85e89aa7f3" providerId="ADAL" clId="{3F9BBB5E-5DCE-44E1-95AD-505D58E4130B}" dt="2025-08-18T03:08:02.885" v="70" actId="1076"/>
          <ac:picMkLst>
            <pc:docMk/>
            <pc:sldMk cId="3504143796" sldId="2147473136"/>
            <ac:picMk id="40" creationId="{BD658FC7-75B6-8170-A0D7-39A0A3043D93}"/>
          </ac:picMkLst>
        </pc:picChg>
        <pc:picChg chg="add mod">
          <ac:chgData name="Leaney, Ella" userId="5f294e6a-5c15-4c1f-a124-cb85e89aa7f3" providerId="ADAL" clId="{3F9BBB5E-5DCE-44E1-95AD-505D58E4130B}" dt="2025-08-18T03:08:03.671" v="71"/>
          <ac:picMkLst>
            <pc:docMk/>
            <pc:sldMk cId="3504143796" sldId="2147473136"/>
            <ac:picMk id="41" creationId="{FDF81409-408A-D135-1CAA-5B502CA501FB}"/>
          </ac:picMkLst>
        </pc:picChg>
        <pc:picChg chg="add mod">
          <ac:chgData name="Leaney, Ella" userId="5f294e6a-5c15-4c1f-a124-cb85e89aa7f3" providerId="ADAL" clId="{3F9BBB5E-5DCE-44E1-95AD-505D58E4130B}" dt="2025-08-18T03:08:18.707" v="74" actId="1076"/>
          <ac:picMkLst>
            <pc:docMk/>
            <pc:sldMk cId="3504143796" sldId="2147473136"/>
            <ac:picMk id="42" creationId="{983BC01E-EF39-5C0D-FC07-99550A8D520E}"/>
          </ac:picMkLst>
        </pc:picChg>
        <pc:picChg chg="add mod">
          <ac:chgData name="Leaney, Ella" userId="5f294e6a-5c15-4c1f-a124-cb85e89aa7f3" providerId="ADAL" clId="{3F9BBB5E-5DCE-44E1-95AD-505D58E4130B}" dt="2025-08-18T03:08:24.203" v="76" actId="1076"/>
          <ac:picMkLst>
            <pc:docMk/>
            <pc:sldMk cId="3504143796" sldId="2147473136"/>
            <ac:picMk id="43" creationId="{59CAE026-CBD6-08E8-C743-C68BFE11B87F}"/>
          </ac:picMkLst>
        </pc:picChg>
        <pc:picChg chg="add mod">
          <ac:chgData name="Leaney, Ella" userId="5f294e6a-5c15-4c1f-a124-cb85e89aa7f3" providerId="ADAL" clId="{3F9BBB5E-5DCE-44E1-95AD-505D58E4130B}" dt="2025-08-18T03:08:30.288" v="78" actId="1076"/>
          <ac:picMkLst>
            <pc:docMk/>
            <pc:sldMk cId="3504143796" sldId="2147473136"/>
            <ac:picMk id="45" creationId="{0245D0FD-0C35-A81A-B2B9-5C55E0B02125}"/>
          </ac:picMkLst>
        </pc:picChg>
      </pc:sldChg>
      <pc:sldChg chg="modSp mod">
        <pc:chgData name="Leaney, Ella" userId="5f294e6a-5c15-4c1f-a124-cb85e89aa7f3" providerId="ADAL" clId="{3F9BBB5E-5DCE-44E1-95AD-505D58E4130B}" dt="2025-08-20T03:02:33.241" v="142" actId="27636"/>
        <pc:sldMkLst>
          <pc:docMk/>
          <pc:sldMk cId="2051483222" sldId="2147473141"/>
        </pc:sldMkLst>
        <pc:spChg chg="mod">
          <ac:chgData name="Leaney, Ella" userId="5f294e6a-5c15-4c1f-a124-cb85e89aa7f3" providerId="ADAL" clId="{3F9BBB5E-5DCE-44E1-95AD-505D58E4130B}" dt="2025-08-20T03:02:33.241" v="142" actId="27636"/>
          <ac:spMkLst>
            <pc:docMk/>
            <pc:sldMk cId="2051483222" sldId="2147473141"/>
            <ac:spMk id="2" creationId="{4D25B08F-DF3E-C8E3-FF07-286DF8D41007}"/>
          </ac:spMkLst>
        </pc:spChg>
      </pc:sldChg>
      <pc:sldChg chg="del">
        <pc:chgData name="Leaney, Ella" userId="5f294e6a-5c15-4c1f-a124-cb85e89aa7f3" providerId="ADAL" clId="{3F9BBB5E-5DCE-44E1-95AD-505D58E4130B}" dt="2025-08-20T03:10:45.527" v="240" actId="47"/>
        <pc:sldMkLst>
          <pc:docMk/>
          <pc:sldMk cId="3501701396" sldId="2147473153"/>
        </pc:sldMkLst>
      </pc:sldChg>
      <pc:sldChg chg="del">
        <pc:chgData name="Leaney, Ella" userId="5f294e6a-5c15-4c1f-a124-cb85e89aa7f3" providerId="ADAL" clId="{3F9BBB5E-5DCE-44E1-95AD-505D58E4130B}" dt="2025-08-20T03:10:55.225" v="243" actId="47"/>
        <pc:sldMkLst>
          <pc:docMk/>
          <pc:sldMk cId="1820897494" sldId="2147473155"/>
        </pc:sldMkLst>
      </pc:sldChg>
      <pc:sldChg chg="modSp mod">
        <pc:chgData name="Leaney, Ella" userId="5f294e6a-5c15-4c1f-a124-cb85e89aa7f3" providerId="ADAL" clId="{3F9BBB5E-5DCE-44E1-95AD-505D58E4130B}" dt="2025-08-20T03:37:06.813" v="739" actId="115"/>
        <pc:sldMkLst>
          <pc:docMk/>
          <pc:sldMk cId="1856139367" sldId="2147473156"/>
        </pc:sldMkLst>
        <pc:spChg chg="mod">
          <ac:chgData name="Leaney, Ella" userId="5f294e6a-5c15-4c1f-a124-cb85e89aa7f3" providerId="ADAL" clId="{3F9BBB5E-5DCE-44E1-95AD-505D58E4130B}" dt="2025-08-20T03:11:27.597" v="258" actId="20577"/>
          <ac:spMkLst>
            <pc:docMk/>
            <pc:sldMk cId="1856139367" sldId="2147473156"/>
            <ac:spMk id="3" creationId="{9EC57DE8-8D1F-4022-1D84-023396632B3B}"/>
          </ac:spMkLst>
        </pc:spChg>
        <pc:spChg chg="mod">
          <ac:chgData name="Leaney, Ella" userId="5f294e6a-5c15-4c1f-a124-cb85e89aa7f3" providerId="ADAL" clId="{3F9BBB5E-5DCE-44E1-95AD-505D58E4130B}" dt="2025-08-20T03:37:06.813" v="739" actId="115"/>
          <ac:spMkLst>
            <pc:docMk/>
            <pc:sldMk cId="1856139367" sldId="2147473156"/>
            <ac:spMk id="4" creationId="{8F2BF772-3D58-FC00-4EBF-1A2FE5521CEC}"/>
          </ac:spMkLst>
        </pc:spChg>
      </pc:sldChg>
      <pc:sldChg chg="modSp mod">
        <pc:chgData name="Leaney, Ella" userId="5f294e6a-5c15-4c1f-a124-cb85e89aa7f3" providerId="ADAL" clId="{3F9BBB5E-5DCE-44E1-95AD-505D58E4130B}" dt="2025-08-20T03:41:35.517" v="772" actId="20577"/>
        <pc:sldMkLst>
          <pc:docMk/>
          <pc:sldMk cId="1089463417" sldId="2147473157"/>
        </pc:sldMkLst>
        <pc:spChg chg="mod">
          <ac:chgData name="Leaney, Ella" userId="5f294e6a-5c15-4c1f-a124-cb85e89aa7f3" providerId="ADAL" clId="{3F9BBB5E-5DCE-44E1-95AD-505D58E4130B}" dt="2025-08-20T03:41:35.517" v="772" actId="20577"/>
          <ac:spMkLst>
            <pc:docMk/>
            <pc:sldMk cId="1089463417" sldId="2147473157"/>
            <ac:spMk id="4" creationId="{9E300127-BDE3-B1B2-AE64-855A94271387}"/>
          </ac:spMkLst>
        </pc:spChg>
      </pc:sldChg>
      <pc:sldChg chg="modSp new mod">
        <pc:chgData name="Leaney, Ella" userId="5f294e6a-5c15-4c1f-a124-cb85e89aa7f3" providerId="ADAL" clId="{3F9BBB5E-5DCE-44E1-95AD-505D58E4130B}" dt="2025-08-20T03:07:44.153" v="236" actId="20577"/>
        <pc:sldMkLst>
          <pc:docMk/>
          <pc:sldMk cId="1537727315" sldId="2147473160"/>
        </pc:sldMkLst>
        <pc:spChg chg="mod">
          <ac:chgData name="Leaney, Ella" userId="5f294e6a-5c15-4c1f-a124-cb85e89aa7f3" providerId="ADAL" clId="{3F9BBB5E-5DCE-44E1-95AD-505D58E4130B}" dt="2025-08-20T03:07:44.153" v="236" actId="20577"/>
          <ac:spMkLst>
            <pc:docMk/>
            <pc:sldMk cId="1537727315" sldId="2147473160"/>
            <ac:spMk id="2" creationId="{9B5F8F51-D6AC-1501-6340-5BECCAEEBF53}"/>
          </ac:spMkLst>
        </pc:spChg>
      </pc:sldChg>
      <pc:sldChg chg="delSp add mod">
        <pc:chgData name="Leaney, Ella" userId="5f294e6a-5c15-4c1f-a124-cb85e89aa7f3" providerId="ADAL" clId="{3F9BBB5E-5DCE-44E1-95AD-505D58E4130B}" dt="2025-08-20T03:10:44.457" v="239" actId="478"/>
        <pc:sldMkLst>
          <pc:docMk/>
          <pc:sldMk cId="1304652999" sldId="2147473161"/>
        </pc:sldMkLst>
      </pc:sldChg>
      <pc:sldChg chg="delSp modSp add mod">
        <pc:chgData name="Leaney, Ella" userId="5f294e6a-5c15-4c1f-a124-cb85e89aa7f3" providerId="ADAL" clId="{3F9BBB5E-5DCE-44E1-95AD-505D58E4130B}" dt="2025-08-20T03:37:18.396" v="748" actId="20577"/>
        <pc:sldMkLst>
          <pc:docMk/>
          <pc:sldMk cId="4000386723" sldId="2147473162"/>
        </pc:sldMkLst>
        <pc:spChg chg="mod">
          <ac:chgData name="Leaney, Ella" userId="5f294e6a-5c15-4c1f-a124-cb85e89aa7f3" providerId="ADAL" clId="{3F9BBB5E-5DCE-44E1-95AD-505D58E4130B}" dt="2025-08-20T03:37:18.396" v="748" actId="20577"/>
          <ac:spMkLst>
            <pc:docMk/>
            <pc:sldMk cId="4000386723" sldId="2147473162"/>
            <ac:spMk id="3" creationId="{9EC57DE8-8D1F-4022-1D84-023396632B3B}"/>
          </ac:spMkLst>
        </pc:spChg>
      </pc:sldChg>
    </pc:docChg>
  </pc:docChgLst>
  <pc:docChgLst>
    <pc:chgData name="Leaney, Ella" userId="S::ella.leaney@aecom.com::5f294e6a-5c15-4c1f-a124-cb85e89aa7f3" providerId="AD" clId="Web-{E4DB5EF5-EB0E-3A90-3E21-1F97D4ABD0B6}"/>
    <pc:docChg chg="modSld">
      <pc:chgData name="Leaney, Ella" userId="S::ella.leaney@aecom.com::5f294e6a-5c15-4c1f-a124-cb85e89aa7f3" providerId="AD" clId="Web-{E4DB5EF5-EB0E-3A90-3E21-1F97D4ABD0B6}" dt="2025-08-21T06:52:30.006" v="1"/>
      <pc:docMkLst>
        <pc:docMk/>
      </pc:docMkLst>
      <pc:sldChg chg="addSp">
        <pc:chgData name="Leaney, Ella" userId="S::ella.leaney@aecom.com::5f294e6a-5c15-4c1f-a124-cb85e89aa7f3" providerId="AD" clId="Web-{E4DB5EF5-EB0E-3A90-3E21-1F97D4ABD0B6}" dt="2025-08-21T06:52:26.569" v="0"/>
        <pc:sldMkLst>
          <pc:docMk/>
          <pc:sldMk cId="1304652999" sldId="2147473161"/>
        </pc:sldMkLst>
        <pc:picChg chg="add">
          <ac:chgData name="Leaney, Ella" userId="S::ella.leaney@aecom.com::5f294e6a-5c15-4c1f-a124-cb85e89aa7f3" providerId="AD" clId="Web-{E4DB5EF5-EB0E-3A90-3E21-1F97D4ABD0B6}" dt="2025-08-21T06:52:26.569" v="0"/>
          <ac:picMkLst>
            <pc:docMk/>
            <pc:sldMk cId="1304652999" sldId="2147473161"/>
            <ac:picMk id="6" creationId="{11C563EC-6809-444D-3429-9797806363FE}"/>
          </ac:picMkLst>
        </pc:picChg>
      </pc:sldChg>
      <pc:sldChg chg="addSp">
        <pc:chgData name="Leaney, Ella" userId="S::ella.leaney@aecom.com::5f294e6a-5c15-4c1f-a124-cb85e89aa7f3" providerId="AD" clId="Web-{E4DB5EF5-EB0E-3A90-3E21-1F97D4ABD0B6}" dt="2025-08-21T06:52:30.006" v="1"/>
        <pc:sldMkLst>
          <pc:docMk/>
          <pc:sldMk cId="4000386723" sldId="2147473162"/>
        </pc:sldMkLst>
        <pc:picChg chg="add">
          <ac:chgData name="Leaney, Ella" userId="S::ella.leaney@aecom.com::5f294e6a-5c15-4c1f-a124-cb85e89aa7f3" providerId="AD" clId="Web-{E4DB5EF5-EB0E-3A90-3E21-1F97D4ABD0B6}" dt="2025-08-21T06:52:30.006" v="1"/>
          <ac:picMkLst>
            <pc:docMk/>
            <pc:sldMk cId="4000386723" sldId="2147473162"/>
            <ac:picMk id="5" creationId="{A4754F12-EF81-B15C-CC53-1BC99A87EFFC}"/>
          </ac:picMkLst>
        </pc:picChg>
      </pc:sldChg>
    </pc:docChg>
  </pc:docChgLst>
  <pc:docChgLst>
    <pc:chgData name="Varnier, Cindy" userId="750c6339-7db3-43ee-88de-f78cb145621e" providerId="ADAL" clId="{EABA21AA-B3DA-4B4A-B018-B4422A1A14DD}"/>
    <pc:docChg chg="modSld">
      <pc:chgData name="Varnier, Cindy" userId="750c6339-7db3-43ee-88de-f78cb145621e" providerId="ADAL" clId="{EABA21AA-B3DA-4B4A-B018-B4422A1A14DD}" dt="2025-09-04T03:16:00.424" v="0" actId="732"/>
      <pc:docMkLst>
        <pc:docMk/>
      </pc:docMkLst>
      <pc:sldChg chg="modSp mod">
        <pc:chgData name="Varnier, Cindy" userId="750c6339-7db3-43ee-88de-f78cb145621e" providerId="ADAL" clId="{EABA21AA-B3DA-4B4A-B018-B4422A1A14DD}" dt="2025-09-04T03:16:00.424" v="0" actId="732"/>
        <pc:sldMkLst>
          <pc:docMk/>
          <pc:sldMk cId="3820317931" sldId="2147473159"/>
        </pc:sldMkLst>
        <pc:picChg chg="mod modCrop">
          <ac:chgData name="Varnier, Cindy" userId="750c6339-7db3-43ee-88de-f78cb145621e" providerId="ADAL" clId="{EABA21AA-B3DA-4B4A-B018-B4422A1A14DD}" dt="2025-09-04T03:16:00.424" v="0" actId="732"/>
          <ac:picMkLst>
            <pc:docMk/>
            <pc:sldMk cId="3820317931" sldId="2147473159"/>
            <ac:picMk id="15" creationId="{0415278F-5A99-5270-C9D1-3E2981594439}"/>
          </ac:picMkLst>
        </pc:picChg>
      </pc:sldChg>
    </pc:docChg>
  </pc:docChgLst>
  <pc:docChgLst>
    <pc:chgData name="Leaney, Ella" userId="5f294e6a-5c15-4c1f-a124-cb85e89aa7f3" providerId="ADAL" clId="{CD3D6051-AB30-41CF-BBEE-50225E918CCC}"/>
    <pc:docChg chg="modSld">
      <pc:chgData name="Leaney, Ella" userId="5f294e6a-5c15-4c1f-a124-cb85e89aa7f3" providerId="ADAL" clId="{CD3D6051-AB30-41CF-BBEE-50225E918CCC}" dt="2025-08-25T06:38:56.425" v="35" actId="14861"/>
      <pc:docMkLst>
        <pc:docMk/>
      </pc:docMkLst>
      <pc:sldChg chg="addSp modSp mod">
        <pc:chgData name="Leaney, Ella" userId="5f294e6a-5c15-4c1f-a124-cb85e89aa7f3" providerId="ADAL" clId="{CD3D6051-AB30-41CF-BBEE-50225E918CCC}" dt="2025-08-25T06:38:56.425" v="35" actId="14861"/>
        <pc:sldMkLst>
          <pc:docMk/>
          <pc:sldMk cId="1834223813" sldId="2147473015"/>
        </pc:sldMkLst>
        <pc:spChg chg="add mod">
          <ac:chgData name="Leaney, Ella" userId="5f294e6a-5c15-4c1f-a124-cb85e89aa7f3" providerId="ADAL" clId="{CD3D6051-AB30-41CF-BBEE-50225E918CCC}" dt="2025-08-25T06:38:42.003" v="32" actId="20577"/>
          <ac:spMkLst>
            <pc:docMk/>
            <pc:sldMk cId="1834223813" sldId="2147473015"/>
            <ac:spMk id="8" creationId="{F86A829D-7CCA-530B-B80A-1B1EE95C111A}"/>
          </ac:spMkLst>
        </pc:spChg>
        <pc:spChg chg="mod">
          <ac:chgData name="Leaney, Ella" userId="5f294e6a-5c15-4c1f-a124-cb85e89aa7f3" providerId="ADAL" clId="{CD3D6051-AB30-41CF-BBEE-50225E918CCC}" dt="2025-08-25T06:37:22.502" v="10" actId="1076"/>
          <ac:spMkLst>
            <pc:docMk/>
            <pc:sldMk cId="1834223813" sldId="2147473015"/>
            <ac:spMk id="49" creationId="{CD2205FC-89C6-743A-1DC3-45AA32462C16}"/>
          </ac:spMkLst>
        </pc:spChg>
        <pc:spChg chg="mod">
          <ac:chgData name="Leaney, Ella" userId="5f294e6a-5c15-4c1f-a124-cb85e89aa7f3" providerId="ADAL" clId="{CD3D6051-AB30-41CF-BBEE-50225E918CCC}" dt="2025-08-25T06:37:26.471" v="12" actId="1076"/>
          <ac:spMkLst>
            <pc:docMk/>
            <pc:sldMk cId="1834223813" sldId="2147473015"/>
            <ac:spMk id="51" creationId="{347E5AB5-CF7F-6F45-82D8-597F8EB9BB13}"/>
          </ac:spMkLst>
        </pc:spChg>
        <pc:spChg chg="mod">
          <ac:chgData name="Leaney, Ella" userId="5f294e6a-5c15-4c1f-a124-cb85e89aa7f3" providerId="ADAL" clId="{CD3D6051-AB30-41CF-BBEE-50225E918CCC}" dt="2025-08-25T06:38:13.358" v="22" actId="1076"/>
          <ac:spMkLst>
            <pc:docMk/>
            <pc:sldMk cId="1834223813" sldId="2147473015"/>
            <ac:spMk id="54" creationId="{97EBDB1B-392B-3776-26B5-DA1CBB4850DB}"/>
          </ac:spMkLst>
        </pc:spChg>
        <pc:picChg chg="add mod modCrop">
          <ac:chgData name="Leaney, Ella" userId="5f294e6a-5c15-4c1f-a124-cb85e89aa7f3" providerId="ADAL" clId="{CD3D6051-AB30-41CF-BBEE-50225E918CCC}" dt="2025-08-25T06:38:56.425" v="35" actId="14861"/>
          <ac:picMkLst>
            <pc:docMk/>
            <pc:sldMk cId="1834223813" sldId="2147473015"/>
            <ac:picMk id="3" creationId="{F591E510-3E07-8756-397B-6F4E0F5F5804}"/>
          </ac:picMkLst>
        </pc:picChg>
        <pc:picChg chg="add mod">
          <ac:chgData name="Leaney, Ella" userId="5f294e6a-5c15-4c1f-a124-cb85e89aa7f3" providerId="ADAL" clId="{CD3D6051-AB30-41CF-BBEE-50225E918CCC}" dt="2025-08-25T06:38:27.718" v="24" actId="14861"/>
          <ac:picMkLst>
            <pc:docMk/>
            <pc:sldMk cId="1834223813" sldId="2147473015"/>
            <ac:picMk id="7" creationId="{8B5F7F82-1B62-7220-A897-FB251665AE3D}"/>
          </ac:picMkLst>
        </pc:picChg>
        <pc:picChg chg="mod">
          <ac:chgData name="Leaney, Ella" userId="5f294e6a-5c15-4c1f-a124-cb85e89aa7f3" providerId="ADAL" clId="{CD3D6051-AB30-41CF-BBEE-50225E918CCC}" dt="2025-08-25T06:37:23.917" v="11" actId="1076"/>
          <ac:picMkLst>
            <pc:docMk/>
            <pc:sldMk cId="1834223813" sldId="2147473015"/>
            <ac:picMk id="48" creationId="{A1F57ABF-08AE-3389-EEAC-F82CC18BBB32}"/>
          </ac:picMkLst>
        </pc:picChg>
        <pc:picChg chg="mod">
          <ac:chgData name="Leaney, Ella" userId="5f294e6a-5c15-4c1f-a124-cb85e89aa7f3" providerId="ADAL" clId="{CD3D6051-AB30-41CF-BBEE-50225E918CCC}" dt="2025-08-25T06:37:27.846" v="13" actId="1076"/>
          <ac:picMkLst>
            <pc:docMk/>
            <pc:sldMk cId="1834223813" sldId="2147473015"/>
            <ac:picMk id="50" creationId="{87B57D87-A6A4-F306-369B-19687918C859}"/>
          </ac:picMkLst>
        </pc:picChg>
        <pc:picChg chg="mod">
          <ac:chgData name="Leaney, Ella" userId="5f294e6a-5c15-4c1f-a124-cb85e89aa7f3" providerId="ADAL" clId="{CD3D6051-AB30-41CF-BBEE-50225E918CCC}" dt="2025-08-25T06:37:30.646" v="14" actId="1076"/>
          <ac:picMkLst>
            <pc:docMk/>
            <pc:sldMk cId="1834223813" sldId="2147473015"/>
            <ac:picMk id="52" creationId="{C25956AA-C651-122E-1461-913143652850}"/>
          </ac:picMkLst>
        </pc:picChg>
      </pc:sldChg>
    </pc:docChg>
  </pc:docChgLst>
  <pc:docChgLst>
    <pc:chgData name="Varnier, Cindy" userId="S::cindy.varnier@aecom.com::750c6339-7db3-43ee-88de-f78cb145621e" providerId="AD" clId="Web-{53929833-EEDA-4FA0-E3C4-37551B69CE85}"/>
    <pc:docChg chg="mod">
      <pc:chgData name="Varnier, Cindy" userId="S::cindy.varnier@aecom.com::750c6339-7db3-43ee-88de-f78cb145621e" providerId="AD" clId="Web-{53929833-EEDA-4FA0-E3C4-37551B69CE85}" dt="2025-08-25T06:13:06.765" v="0"/>
      <pc:docMkLst>
        <pc:docMk/>
      </pc:docMkLst>
    </pc:docChg>
  </pc:docChgLst>
</pc:chgInfo>
</file>

<file path=ppt/comments/modernComment_7FFFD6A2_4F0512FD.xml><?xml version="1.0" encoding="utf-8"?>
<p188:cmLst xmlns:a="http://schemas.openxmlformats.org/drawingml/2006/main" xmlns:r="http://schemas.openxmlformats.org/officeDocument/2006/relationships" xmlns:p188="http://schemas.microsoft.com/office/powerpoint/2018/8/main">
  <p188:cm id="{E77FEA32-6B3A-4BDB-9F18-81938F650F01}" authorId="{86D65072-14D5-94CC-64C6-0F23B94C455D}" status="resolved" created="2025-07-24T02:26:39.601" complete="100000">
    <ac:txMkLst xmlns:ac="http://schemas.microsoft.com/office/drawing/2013/main/command">
      <pc:docMk xmlns:pc="http://schemas.microsoft.com/office/powerpoint/2013/main/command"/>
      <pc:sldMk xmlns:pc="http://schemas.microsoft.com/office/powerpoint/2013/main/command" cId="1325732605" sldId="2147473058"/>
      <ac:spMk id="8" creationId="{DD7BB883-F318-8723-F779-611CE979A032}"/>
      <ac:txMk cp="0" len="196">
        <ac:context len="197" hash="1343263917"/>
      </ac:txMk>
    </ac:txMkLst>
    <p188:pos x="4487333" y="2568222"/>
    <p188:txBody>
      <a:bodyPr/>
      <a:lstStyle/>
      <a:p>
        <a:r>
          <a:rPr lang="en-GB"/>
          <a:t>Formatting / line spacing inconsistencies </a:t>
        </a:r>
      </a:p>
    </p188:txBody>
  </p188:cm>
</p188:cmLst>
</file>

<file path=ppt/comments/modernComment_7FFFD6B2_E705E4.xml><?xml version="1.0" encoding="utf-8"?>
<p188:cmLst xmlns:a="http://schemas.openxmlformats.org/drawingml/2006/main" xmlns:r="http://schemas.openxmlformats.org/officeDocument/2006/relationships" xmlns:p188="http://schemas.microsoft.com/office/powerpoint/2018/8/main">
  <p188:cm id="{7717E493-E8C1-4F4B-A27A-85B7B7E7F396}" authorId="{86D65072-14D5-94CC-64C6-0F23B94C455D}" created="2025-07-24T02:17:27.275">
    <pc:sldMkLst xmlns:pc="http://schemas.microsoft.com/office/powerpoint/2013/main/command">
      <pc:docMk/>
      <pc:sldMk cId="15140324" sldId="2147473074"/>
    </pc:sldMkLst>
    <p188:replyLst>
      <p188:reply id="{5CA58D34-04F0-4F6B-8718-E94BDCF5F10A}" authorId="{E84275D8-1B49-E7EC-3B3B-6EE3C1103B43}" created="2025-07-27T23:34:39.693">
        <p188:txBody>
          <a:bodyPr/>
          <a:lstStyle/>
          <a:p>
            <a:r>
              <a:rPr lang="en-GB"/>
              <a:t>Agree Hayley!</a:t>
            </a:r>
          </a:p>
        </p188:txBody>
      </p188:reply>
      <p188:reply id="{268333D4-B197-4D48-A72C-F5E00EBF9E87}" authorId="{AB05FE51-A532-CCB5-0358-0698B2F40720}" created="2025-08-20T03:27:19.952">
        <p188:txBody>
          <a:bodyPr/>
          <a:lstStyle/>
          <a:p>
            <a:r>
              <a:rPr lang="en-AU"/>
              <a:t>I have tweaked the text on this slide to reflect that climatic drivers encompass both physical and transition drivers and made the distinction between the two definitions. Hope this helps?</a:t>
            </a:r>
          </a:p>
        </p188:txBody>
      </p188:reply>
    </p188:replyLst>
    <p188:txBody>
      <a:bodyPr/>
      <a:lstStyle/>
      <a:p>
        <a:r>
          <a:rPr lang="en-GB"/>
          <a:t>I'm coming to this as a novice so please forgive me if this is a silly question! I'm trying to wrap my head around the language use. From what I have read so far, climatic drivers are the climate-led drivers that impact physical risk &amp; opps (on society or ecosystems), while transition drivers are human-led arising from the shift to a low carbon economy and create transition risks &amp; opps. The way this slide is framed, it comes across that climatic drivers impact both physical and transition risks. Is this the correct way to frame it, or should we be clarifying the distinction between a climatic driver and a transition driver?    </a:t>
        </a:r>
      </a:p>
    </p188:txBody>
  </p188:cm>
</p188:cmLst>
</file>

<file path=ppt/comments/modernComment_7FFFD6B3_63BFF3C.xml><?xml version="1.0" encoding="utf-8"?>
<p188:cmLst xmlns:a="http://schemas.openxmlformats.org/drawingml/2006/main" xmlns:r="http://schemas.openxmlformats.org/officeDocument/2006/relationships" xmlns:p188="http://schemas.microsoft.com/office/powerpoint/2018/8/main">
  <p188:cm id="{A822F5D8-8F6F-4D38-B372-3FADDD323007}" authorId="{86D65072-14D5-94CC-64C6-0F23B94C455D}" status="resolved" created="2025-07-24T02:25:32.521" complete="100000">
    <pc:sldMkLst xmlns:pc="http://schemas.microsoft.com/office/powerpoint/2013/main/command">
      <pc:docMk/>
      <pc:sldMk cId="104595260" sldId="2147473075"/>
    </pc:sldMkLst>
    <p188:replyLst>
      <p188:reply id="{27EB54D0-2B35-4179-B7AA-49F49C933D63}" authorId="{AB05FE51-A532-CCB5-0358-0698B2F40720}" created="2025-08-20T03:02:24.603">
        <p188:txBody>
          <a:bodyPr/>
          <a:lstStyle/>
          <a:p>
            <a:r>
              <a:rPr lang="en-AU"/>
              <a:t>Decided against adding opportunities</a:t>
            </a:r>
          </a:p>
        </p188:txBody>
      </p188:reply>
    </p188:replyLst>
    <p188:txBody>
      <a:bodyPr/>
      <a:lstStyle/>
      <a:p>
        <a:r>
          <a:rPr lang="en-GB"/>
          <a:t>Add a physical opportunity example e.g. in urban planning, an adaptation opportunity might be to add green roofs and cooling corridors which would lower urban heat and improve liveability.  </a:t>
        </a:r>
      </a:p>
    </p188:txBody>
    <p188:extLst>
      <p:ext xmlns:p="http://schemas.openxmlformats.org/presentationml/2006/main" uri="{57CB4572-C831-44C2-8A1C-0ADB6CCDFE69}">
        <p223:reactions xmlns:p223="http://schemas.microsoft.com/office/powerpoint/2022/03/main">
          <p223:rxn type="👍">
            <p223:instance time="2025-07-27T23:34:46.147" authorId="{E84275D8-1B49-E7EC-3B3B-6EE3C1103B43}"/>
          </p223:rxn>
        </p223:reactions>
      </p:ext>
    </p188:extLst>
  </p188:cm>
</p188:cmLst>
</file>

<file path=ppt/comments/modernComment_7FFFD6F0_D0DCFDB4.xml><?xml version="1.0" encoding="utf-8"?>
<p188:cmLst xmlns:a="http://schemas.openxmlformats.org/drawingml/2006/main" xmlns:r="http://schemas.openxmlformats.org/officeDocument/2006/relationships" xmlns:p188="http://schemas.microsoft.com/office/powerpoint/2018/8/main">
  <p188:cm id="{EB07D07C-D082-4ED3-AF00-7B770E53D09B}" authorId="{86D65072-14D5-94CC-64C6-0F23B94C455D}" status="resolved" created="2025-07-29T03:21:52.713" complete="100000">
    <pc:sldMkLst xmlns:pc="http://schemas.microsoft.com/office/powerpoint/2013/main/command">
      <pc:docMk/>
      <pc:sldMk cId="3504143796" sldId="2147473136"/>
    </pc:sldMkLst>
    <p188:txBody>
      <a:bodyPr/>
      <a:lstStyle/>
      <a:p>
        <a:r>
          <a:rPr lang="en-GB"/>
          <a:t>Remove names &amp; images</a:t>
        </a:r>
      </a:p>
    </p188:txBody>
  </p188:cm>
</p188:cmLst>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800" b="1" dirty="0"/>
            <a:t>Climatic driver</a:t>
          </a:r>
        </a:p>
      </dgm:t>
    </dgm:pt>
    <dgm:pt modelId="{38A48867-9351-4BD1-B350-5F1C1BE9BEAE}" type="parTrans" cxnId="{D8D39D0C-5EE1-458A-A6E6-D0862878DA98}">
      <dgm:prSet/>
      <dgm:spPr/>
      <dgm:t>
        <a:bodyPr/>
        <a:lstStyle/>
        <a:p>
          <a:endParaRPr lang="en-AU" sz="1800" b="1"/>
        </a:p>
      </dgm:t>
    </dgm:pt>
    <dgm:pt modelId="{82EF1AF2-460B-4758-A881-68E86AC80ABB}" type="sibTrans" cxnId="{D8D39D0C-5EE1-458A-A6E6-D0862878DA98}">
      <dgm:prSet custT="1"/>
      <dgm:spPr/>
      <dgm:t>
        <a:bodyPr/>
        <a:lstStyle/>
        <a:p>
          <a:endParaRPr lang="en-AU" sz="1800" b="1"/>
        </a:p>
      </dgm:t>
    </dgm:pt>
    <dgm:pt modelId="{C4EF1928-9A63-4FB5-9041-CD495E1B67C9}">
      <dgm:prSet phldrT="[Text]" custT="1"/>
      <dgm:spPr/>
      <dgm:t>
        <a:bodyPr/>
        <a:lstStyle/>
        <a:p>
          <a:r>
            <a:rPr lang="en-AU" sz="1800" b="1"/>
            <a:t>Risk or opportunity</a:t>
          </a:r>
        </a:p>
      </dgm:t>
    </dgm:pt>
    <dgm:pt modelId="{A907E013-52CD-4633-972C-342D8E2D1D30}" type="parTrans" cxnId="{D2360EBA-74CB-434A-8C1F-3ED6A1ECA08A}">
      <dgm:prSet/>
      <dgm:spPr/>
      <dgm:t>
        <a:bodyPr/>
        <a:lstStyle/>
        <a:p>
          <a:endParaRPr lang="en-AU" sz="1800" b="1"/>
        </a:p>
      </dgm:t>
    </dgm:pt>
    <dgm:pt modelId="{EAB7854A-3777-4EDC-988C-F59962FEFB21}" type="sibTrans" cxnId="{D2360EBA-74CB-434A-8C1F-3ED6A1ECA08A}">
      <dgm:prSet custT="1"/>
      <dgm:spPr/>
      <dgm:t>
        <a:bodyPr/>
        <a:lstStyle/>
        <a:p>
          <a:endParaRPr lang="en-AU" sz="1800" b="1"/>
        </a:p>
      </dgm:t>
    </dgm:pt>
    <dgm:pt modelId="{408EC3DC-6B93-4DBC-8CCF-6BD56CECBB12}">
      <dgm:prSet phldrT="[Text]" custT="1"/>
      <dgm:spPr/>
      <dgm:t>
        <a:bodyPr/>
        <a:lstStyle/>
        <a:p>
          <a:r>
            <a:rPr lang="en-AU" sz="1800" b="1"/>
            <a:t>Adverse or beneficial outcome</a:t>
          </a:r>
        </a:p>
      </dgm:t>
    </dgm:pt>
    <dgm:pt modelId="{D229B0BF-6087-470D-B9A5-D6A6C8D5F13F}" type="parTrans" cxnId="{0D3100B4-66D4-4929-A386-B50C5A00D69C}">
      <dgm:prSet/>
      <dgm:spPr/>
      <dgm:t>
        <a:bodyPr/>
        <a:lstStyle/>
        <a:p>
          <a:endParaRPr lang="en-AU" sz="1800" b="1"/>
        </a:p>
      </dgm:t>
    </dgm:pt>
    <dgm:pt modelId="{A7097CBB-DAE8-431E-AE3C-D13EBA8F416B}" type="sibTrans" cxnId="{0D3100B4-66D4-4929-A386-B50C5A00D69C}">
      <dgm:prSet/>
      <dgm:spPr/>
      <dgm:t>
        <a:bodyPr/>
        <a:lstStyle/>
        <a:p>
          <a:endParaRPr lang="en-AU" sz="1800" b="1"/>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700" dirty="0"/>
            <a:t>Acute and chronic hazards (bushfire, rainfall, drought, heat, sea level rise)</a:t>
          </a:r>
        </a:p>
      </dgm:t>
    </dgm:pt>
    <dgm:pt modelId="{38A48867-9351-4BD1-B350-5F1C1BE9BEAE}" type="parTrans" cxnId="{D8D39D0C-5EE1-458A-A6E6-D0862878DA98}">
      <dgm:prSet/>
      <dgm:spPr/>
      <dgm:t>
        <a:bodyPr/>
        <a:lstStyle/>
        <a:p>
          <a:endParaRPr lang="en-AU" sz="1700"/>
        </a:p>
      </dgm:t>
    </dgm:pt>
    <dgm:pt modelId="{82EF1AF2-460B-4758-A881-68E86AC80ABB}" type="sibTrans" cxnId="{D8D39D0C-5EE1-458A-A6E6-D0862878DA98}">
      <dgm:prSet custT="1"/>
      <dgm:spPr/>
      <dgm:t>
        <a:bodyPr/>
        <a:lstStyle/>
        <a:p>
          <a:endParaRPr lang="en-AU" sz="1700"/>
        </a:p>
      </dgm:t>
    </dgm:pt>
    <dgm:pt modelId="{C4EF1928-9A63-4FB5-9041-CD495E1B67C9}">
      <dgm:prSet phldrT="[Text]" custT="1"/>
      <dgm:spPr/>
      <dgm:t>
        <a:bodyPr/>
        <a:lstStyle/>
        <a:p>
          <a:pPr rtl="0"/>
          <a:r>
            <a:rPr lang="en-AU" sz="1700" dirty="0"/>
            <a:t>Physical risk</a:t>
          </a:r>
          <a:endParaRPr lang="en-AU" sz="1700" dirty="0">
            <a:solidFill>
              <a:srgbClr val="FF0000"/>
            </a:solidFill>
            <a:highlight>
              <a:srgbClr val="00FFFF"/>
            </a:highlight>
          </a:endParaRPr>
        </a:p>
      </dgm:t>
    </dgm:pt>
    <dgm:pt modelId="{A907E013-52CD-4633-972C-342D8E2D1D30}" type="parTrans" cxnId="{D2360EBA-74CB-434A-8C1F-3ED6A1ECA08A}">
      <dgm:prSet/>
      <dgm:spPr/>
      <dgm:t>
        <a:bodyPr/>
        <a:lstStyle/>
        <a:p>
          <a:endParaRPr lang="en-AU" sz="1700"/>
        </a:p>
      </dgm:t>
    </dgm:pt>
    <dgm:pt modelId="{EAB7854A-3777-4EDC-988C-F59962FEFB21}" type="sibTrans" cxnId="{D2360EBA-74CB-434A-8C1F-3ED6A1ECA08A}">
      <dgm:prSet custT="1"/>
      <dgm:spPr/>
      <dgm:t>
        <a:bodyPr/>
        <a:lstStyle/>
        <a:p>
          <a:endParaRPr lang="en-AU" sz="1700"/>
        </a:p>
      </dgm:t>
    </dgm:pt>
    <dgm:pt modelId="{408EC3DC-6B93-4DBC-8CCF-6BD56CECBB12}">
      <dgm:prSet phldrT="[Text]" custT="1"/>
      <dgm:spPr/>
      <dgm:t>
        <a:bodyPr/>
        <a:lstStyle/>
        <a:p>
          <a:r>
            <a:rPr lang="en-AU" sz="1700" dirty="0"/>
            <a:t>Asset damage, degradation, failure, health and safety</a:t>
          </a:r>
        </a:p>
      </dgm:t>
    </dgm:pt>
    <dgm:pt modelId="{D229B0BF-6087-470D-B9A5-D6A6C8D5F13F}" type="parTrans" cxnId="{0D3100B4-66D4-4929-A386-B50C5A00D69C}">
      <dgm:prSet/>
      <dgm:spPr/>
      <dgm:t>
        <a:bodyPr/>
        <a:lstStyle/>
        <a:p>
          <a:endParaRPr lang="en-AU" sz="1700"/>
        </a:p>
      </dgm:t>
    </dgm:pt>
    <dgm:pt modelId="{A7097CBB-DAE8-431E-AE3C-D13EBA8F416B}" type="sibTrans" cxnId="{0D3100B4-66D4-4929-A386-B50C5A00D69C}">
      <dgm:prSet/>
      <dgm:spPr/>
      <dgm:t>
        <a:bodyPr/>
        <a:lstStyle/>
        <a:p>
          <a:endParaRPr lang="en-AU" sz="17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700" dirty="0"/>
            <a:t>Policies, market and tech forces, stakeholder expectations, litigation</a:t>
          </a:r>
        </a:p>
      </dgm:t>
    </dgm:pt>
    <dgm:pt modelId="{38A48867-9351-4BD1-B350-5F1C1BE9BEAE}" type="parTrans" cxnId="{D8D39D0C-5EE1-458A-A6E6-D0862878DA98}">
      <dgm:prSet/>
      <dgm:spPr/>
      <dgm:t>
        <a:bodyPr/>
        <a:lstStyle/>
        <a:p>
          <a:endParaRPr lang="en-AU" sz="1700"/>
        </a:p>
      </dgm:t>
    </dgm:pt>
    <dgm:pt modelId="{82EF1AF2-460B-4758-A881-68E86AC80ABB}" type="sibTrans" cxnId="{D8D39D0C-5EE1-458A-A6E6-D0862878DA98}">
      <dgm:prSet custT="1"/>
      <dgm:spPr/>
      <dgm:t>
        <a:bodyPr/>
        <a:lstStyle/>
        <a:p>
          <a:endParaRPr lang="en-AU" sz="1700"/>
        </a:p>
      </dgm:t>
    </dgm:pt>
    <dgm:pt modelId="{C4EF1928-9A63-4FB5-9041-CD495E1B67C9}">
      <dgm:prSet phldrT="[Text]" custT="1"/>
      <dgm:spPr/>
      <dgm:t>
        <a:bodyPr/>
        <a:lstStyle/>
        <a:p>
          <a:r>
            <a:rPr lang="en-AU" sz="1700"/>
            <a:t>Transition risk or opportunity</a:t>
          </a:r>
        </a:p>
      </dgm:t>
    </dgm:pt>
    <dgm:pt modelId="{A907E013-52CD-4633-972C-342D8E2D1D30}" type="parTrans" cxnId="{D2360EBA-74CB-434A-8C1F-3ED6A1ECA08A}">
      <dgm:prSet/>
      <dgm:spPr/>
      <dgm:t>
        <a:bodyPr/>
        <a:lstStyle/>
        <a:p>
          <a:endParaRPr lang="en-AU" sz="1700"/>
        </a:p>
      </dgm:t>
    </dgm:pt>
    <dgm:pt modelId="{EAB7854A-3777-4EDC-988C-F59962FEFB21}" type="sibTrans" cxnId="{D2360EBA-74CB-434A-8C1F-3ED6A1ECA08A}">
      <dgm:prSet custT="1"/>
      <dgm:spPr/>
      <dgm:t>
        <a:bodyPr/>
        <a:lstStyle/>
        <a:p>
          <a:endParaRPr lang="en-AU" sz="1700"/>
        </a:p>
      </dgm:t>
    </dgm:pt>
    <dgm:pt modelId="{408EC3DC-6B93-4DBC-8CCF-6BD56CECBB12}">
      <dgm:prSet phldrT="[Text]" custT="1"/>
      <dgm:spPr/>
      <dgm:t>
        <a:bodyPr/>
        <a:lstStyle/>
        <a:p>
          <a:r>
            <a:rPr lang="en-AU" sz="1700"/>
            <a:t>Changes to revenues, expenditures, asset value, reputation</a:t>
          </a:r>
        </a:p>
      </dgm:t>
    </dgm:pt>
    <dgm:pt modelId="{D229B0BF-6087-470D-B9A5-D6A6C8D5F13F}" type="parTrans" cxnId="{0D3100B4-66D4-4929-A386-B50C5A00D69C}">
      <dgm:prSet/>
      <dgm:spPr/>
      <dgm:t>
        <a:bodyPr/>
        <a:lstStyle/>
        <a:p>
          <a:endParaRPr lang="en-AU" sz="1700"/>
        </a:p>
      </dgm:t>
    </dgm:pt>
    <dgm:pt modelId="{A7097CBB-DAE8-431E-AE3C-D13EBA8F416B}" type="sibTrans" cxnId="{0D3100B4-66D4-4929-A386-B50C5A00D69C}">
      <dgm:prSet/>
      <dgm:spPr/>
      <dgm:t>
        <a:bodyPr/>
        <a:lstStyle/>
        <a:p>
          <a:endParaRPr lang="en-AU" sz="17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800"/>
            <a:t>More intense extreme rainfall events</a:t>
          </a:r>
        </a:p>
      </dgm:t>
    </dgm:pt>
    <dgm:pt modelId="{38A48867-9351-4BD1-B350-5F1C1BE9BEAE}" type="parTrans" cxnId="{D8D39D0C-5EE1-458A-A6E6-D0862878DA98}">
      <dgm:prSet/>
      <dgm:spPr/>
      <dgm:t>
        <a:bodyPr/>
        <a:lstStyle/>
        <a:p>
          <a:endParaRPr lang="en-AU" sz="1800"/>
        </a:p>
      </dgm:t>
    </dgm:pt>
    <dgm:pt modelId="{82EF1AF2-460B-4758-A881-68E86AC80ABB}" type="sibTrans" cxnId="{D8D39D0C-5EE1-458A-A6E6-D0862878DA98}">
      <dgm:prSet custT="1"/>
      <dgm:spPr/>
      <dgm:t>
        <a:bodyPr/>
        <a:lstStyle/>
        <a:p>
          <a:endParaRPr lang="en-AU" sz="1800"/>
        </a:p>
      </dgm:t>
    </dgm:pt>
    <dgm:pt modelId="{C4EF1928-9A63-4FB5-9041-CD495E1B67C9}">
      <dgm:prSet phldrT="[Text]" custT="1"/>
      <dgm:spPr/>
      <dgm:t>
        <a:bodyPr/>
        <a:lstStyle/>
        <a:p>
          <a:r>
            <a:rPr lang="en-AU" sz="1800">
              <a:latin typeface="Public Sans Light" panose="020B0604020202020204" charset="0"/>
              <a:ea typeface="AECOM Sans" panose="020B0504020202020204" pitchFamily="34" charset="0"/>
              <a:cs typeface="AECOM Sans" panose="020B0504020202020204" pitchFamily="34" charset="0"/>
            </a:rPr>
            <a:t>Risk of increased debris and sediment accumulation in catchments, waterways and around infrastructure</a:t>
          </a:r>
          <a:endParaRPr lang="en-AU" sz="1800"/>
        </a:p>
      </dgm:t>
    </dgm:pt>
    <dgm:pt modelId="{A907E013-52CD-4633-972C-342D8E2D1D30}" type="parTrans" cxnId="{D2360EBA-74CB-434A-8C1F-3ED6A1ECA08A}">
      <dgm:prSet/>
      <dgm:spPr/>
      <dgm:t>
        <a:bodyPr/>
        <a:lstStyle/>
        <a:p>
          <a:endParaRPr lang="en-AU" sz="1800"/>
        </a:p>
      </dgm:t>
    </dgm:pt>
    <dgm:pt modelId="{EAB7854A-3777-4EDC-988C-F59962FEFB21}" type="sibTrans" cxnId="{D2360EBA-74CB-434A-8C1F-3ED6A1ECA08A}">
      <dgm:prSet custT="1"/>
      <dgm:spPr/>
      <dgm:t>
        <a:bodyPr/>
        <a:lstStyle/>
        <a:p>
          <a:endParaRPr lang="en-AU" sz="1800"/>
        </a:p>
      </dgm:t>
    </dgm:pt>
    <dgm:pt modelId="{408EC3DC-6B93-4DBC-8CCF-6BD56CECBB12}">
      <dgm:prSet phldrT="[Text]" custT="1"/>
      <dgm:spPr/>
      <dgm:t>
        <a:bodyPr/>
        <a:lstStyle/>
        <a:p>
          <a:r>
            <a:rPr lang="en-AU" sz="1800" i="0">
              <a:latin typeface="Public Sans Light" panose="020B0604020202020204" charset="0"/>
              <a:ea typeface="AECOM Sans" panose="020B0504020202020204" pitchFamily="34" charset="0"/>
              <a:cs typeface="AECOM Sans" panose="020B0504020202020204" pitchFamily="34" charset="0"/>
            </a:rPr>
            <a:t>Increased operational costs</a:t>
          </a:r>
        </a:p>
        <a:p>
          <a:r>
            <a:rPr lang="en-AU" sz="1800" i="0">
              <a:latin typeface="Public Sans Light" panose="020B0604020202020204" charset="0"/>
              <a:ea typeface="AECOM Sans" panose="020B0504020202020204" pitchFamily="34" charset="0"/>
              <a:cs typeface="AECOM Sans" panose="020B0504020202020204" pitchFamily="34" charset="0"/>
            </a:rPr>
            <a:t>Increased maintenance requirements</a:t>
          </a:r>
          <a:endParaRPr lang="en-AU" sz="1800" i="0"/>
        </a:p>
      </dgm:t>
    </dgm:pt>
    <dgm:pt modelId="{D229B0BF-6087-470D-B9A5-D6A6C8D5F13F}" type="parTrans" cxnId="{0D3100B4-66D4-4929-A386-B50C5A00D69C}">
      <dgm:prSet/>
      <dgm:spPr/>
      <dgm:t>
        <a:bodyPr/>
        <a:lstStyle/>
        <a:p>
          <a:endParaRPr lang="en-AU" sz="1800"/>
        </a:p>
      </dgm:t>
    </dgm:pt>
    <dgm:pt modelId="{A7097CBB-DAE8-431E-AE3C-D13EBA8F416B}" type="sibTrans" cxnId="{0D3100B4-66D4-4929-A386-B50C5A00D69C}">
      <dgm:prSet/>
      <dgm:spPr/>
      <dgm:t>
        <a:bodyPr/>
        <a:lstStyle/>
        <a:p>
          <a:endParaRPr lang="en-AU" sz="18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custScaleX="146781" custScaleY="108010">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800"/>
            <a:t>Rising mean temperatures</a:t>
          </a:r>
        </a:p>
      </dgm:t>
    </dgm:pt>
    <dgm:pt modelId="{38A48867-9351-4BD1-B350-5F1C1BE9BEAE}" type="parTrans" cxnId="{D8D39D0C-5EE1-458A-A6E6-D0862878DA98}">
      <dgm:prSet/>
      <dgm:spPr/>
      <dgm:t>
        <a:bodyPr/>
        <a:lstStyle/>
        <a:p>
          <a:endParaRPr lang="en-AU" sz="1800"/>
        </a:p>
      </dgm:t>
    </dgm:pt>
    <dgm:pt modelId="{82EF1AF2-460B-4758-A881-68E86AC80ABB}" type="sibTrans" cxnId="{D8D39D0C-5EE1-458A-A6E6-D0862878DA98}">
      <dgm:prSet custT="1"/>
      <dgm:spPr/>
      <dgm:t>
        <a:bodyPr/>
        <a:lstStyle/>
        <a:p>
          <a:endParaRPr lang="en-AU" sz="1800"/>
        </a:p>
      </dgm:t>
    </dgm:pt>
    <dgm:pt modelId="{C4EF1928-9A63-4FB5-9041-CD495E1B67C9}">
      <dgm:prSet phldrT="[Text]" custT="1"/>
      <dgm:spPr/>
      <dgm:t>
        <a:bodyPr/>
        <a:lstStyle/>
        <a:p>
          <a:r>
            <a:rPr lang="en-AU" sz="1800"/>
            <a:t>Risk of increased pressure across the energy network leading to an increase in energy network instability and increased brownouts/blackouts</a:t>
          </a:r>
        </a:p>
      </dgm:t>
    </dgm:pt>
    <dgm:pt modelId="{A907E013-52CD-4633-972C-342D8E2D1D30}" type="parTrans" cxnId="{D2360EBA-74CB-434A-8C1F-3ED6A1ECA08A}">
      <dgm:prSet/>
      <dgm:spPr/>
      <dgm:t>
        <a:bodyPr/>
        <a:lstStyle/>
        <a:p>
          <a:endParaRPr lang="en-AU" sz="1800"/>
        </a:p>
      </dgm:t>
    </dgm:pt>
    <dgm:pt modelId="{EAB7854A-3777-4EDC-988C-F59962FEFB21}" type="sibTrans" cxnId="{D2360EBA-74CB-434A-8C1F-3ED6A1ECA08A}">
      <dgm:prSet custT="1"/>
      <dgm:spPr/>
      <dgm:t>
        <a:bodyPr/>
        <a:lstStyle/>
        <a:p>
          <a:endParaRPr lang="en-AU" sz="1800"/>
        </a:p>
      </dgm:t>
    </dgm:pt>
    <dgm:pt modelId="{408EC3DC-6B93-4DBC-8CCF-6BD56CECBB12}">
      <dgm:prSet phldrT="[Text]" custT="1"/>
      <dgm:spPr/>
      <dgm:t>
        <a:bodyPr/>
        <a:lstStyle/>
        <a:p>
          <a:r>
            <a:rPr lang="en-AU" sz="1800"/>
            <a:t>Disruption to service delivery or operations</a:t>
          </a:r>
        </a:p>
      </dgm:t>
    </dgm:pt>
    <dgm:pt modelId="{D229B0BF-6087-470D-B9A5-D6A6C8D5F13F}" type="parTrans" cxnId="{0D3100B4-66D4-4929-A386-B50C5A00D69C}">
      <dgm:prSet/>
      <dgm:spPr/>
      <dgm:t>
        <a:bodyPr/>
        <a:lstStyle/>
        <a:p>
          <a:endParaRPr lang="en-AU" sz="1800"/>
        </a:p>
      </dgm:t>
    </dgm:pt>
    <dgm:pt modelId="{A7097CBB-DAE8-431E-AE3C-D13EBA8F416B}" type="sibTrans" cxnId="{0D3100B4-66D4-4929-A386-B50C5A00D69C}">
      <dgm:prSet/>
      <dgm:spPr/>
      <dgm:t>
        <a:bodyPr/>
        <a:lstStyle/>
        <a:p>
          <a:endParaRPr lang="en-AU" sz="18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custScaleX="146177">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6271" y="98600"/>
          <a:ext cx="1874486" cy="1124691"/>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dirty="0"/>
            <a:t>Climatic driver</a:t>
          </a:r>
        </a:p>
      </dsp:txBody>
      <dsp:txXfrm>
        <a:off x="39212" y="131541"/>
        <a:ext cx="1808604" cy="1058809"/>
      </dsp:txXfrm>
    </dsp:sp>
    <dsp:sp modelId="{85DF1163-0FA4-433F-9ED9-998365EFFCB5}">
      <dsp:nvSpPr>
        <dsp:cNvPr id="0" name=""/>
        <dsp:cNvSpPr/>
      </dsp:nvSpPr>
      <dsp:spPr>
        <a:xfrm>
          <a:off x="2068206" y="428510"/>
          <a:ext cx="397391" cy="464872"/>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AU" sz="1800" b="1" kern="1200"/>
        </a:p>
      </dsp:txBody>
      <dsp:txXfrm>
        <a:off x="2068206" y="521484"/>
        <a:ext cx="278174" cy="278924"/>
      </dsp:txXfrm>
    </dsp:sp>
    <dsp:sp modelId="{A62BE7CB-1889-4FF3-B6A8-C0EE2E07D9FF}">
      <dsp:nvSpPr>
        <dsp:cNvPr id="0" name=""/>
        <dsp:cNvSpPr/>
      </dsp:nvSpPr>
      <dsp:spPr>
        <a:xfrm>
          <a:off x="2630551" y="98600"/>
          <a:ext cx="1874486" cy="1124691"/>
        </a:xfrm>
        <a:prstGeom prst="roundRect">
          <a:avLst>
            <a:gd name="adj" fmla="val 10000"/>
          </a:avLst>
        </a:prstGeom>
        <a:solidFill>
          <a:schemeClr val="accent1">
            <a:shade val="80000"/>
            <a:hueOff val="-320254"/>
            <a:satOff val="-40330"/>
            <a:lumOff val="204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a:t>Risk or opportunity</a:t>
          </a:r>
        </a:p>
      </dsp:txBody>
      <dsp:txXfrm>
        <a:off x="2663492" y="131541"/>
        <a:ext cx="1808604" cy="1058809"/>
      </dsp:txXfrm>
    </dsp:sp>
    <dsp:sp modelId="{4C5017EC-8FC0-49DB-91B8-DCA3E93964B9}">
      <dsp:nvSpPr>
        <dsp:cNvPr id="0" name=""/>
        <dsp:cNvSpPr/>
      </dsp:nvSpPr>
      <dsp:spPr>
        <a:xfrm>
          <a:off x="4692486" y="428510"/>
          <a:ext cx="397391" cy="464872"/>
        </a:xfrm>
        <a:prstGeom prst="rightArrow">
          <a:avLst>
            <a:gd name="adj1" fmla="val 60000"/>
            <a:gd name="adj2" fmla="val 50000"/>
          </a:avLst>
        </a:prstGeom>
        <a:solidFill>
          <a:schemeClr val="accent1">
            <a:shade val="90000"/>
            <a:hueOff val="-645483"/>
            <a:satOff val="-80660"/>
            <a:lumOff val="395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AU" sz="1800" b="1" kern="1200"/>
        </a:p>
      </dsp:txBody>
      <dsp:txXfrm>
        <a:off x="4692486" y="521484"/>
        <a:ext cx="278174" cy="278924"/>
      </dsp:txXfrm>
    </dsp:sp>
    <dsp:sp modelId="{DA923562-18DF-4C18-95C4-656DEF0D92C0}">
      <dsp:nvSpPr>
        <dsp:cNvPr id="0" name=""/>
        <dsp:cNvSpPr/>
      </dsp:nvSpPr>
      <dsp:spPr>
        <a:xfrm>
          <a:off x="5254832" y="98600"/>
          <a:ext cx="1874486" cy="1124691"/>
        </a:xfrm>
        <a:prstGeom prst="roundRect">
          <a:avLst>
            <a:gd name="adj" fmla="val 10000"/>
          </a:avLst>
        </a:prstGeom>
        <a:solidFill>
          <a:schemeClr val="accent1">
            <a:shade val="80000"/>
            <a:hueOff val="-640508"/>
            <a:satOff val="-80660"/>
            <a:lumOff val="408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a:t>Adverse or beneficial outcome</a:t>
          </a:r>
        </a:p>
      </dsp:txBody>
      <dsp:txXfrm>
        <a:off x="5287773" y="131541"/>
        <a:ext cx="1808604" cy="10588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9749" y="0"/>
          <a:ext cx="1872655" cy="1152151"/>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dirty="0"/>
            <a:t>Acute and chronic hazards (bushfire, rainfall, drought, heat, sea level rise)</a:t>
          </a:r>
        </a:p>
      </dsp:txBody>
      <dsp:txXfrm>
        <a:off x="43494" y="33745"/>
        <a:ext cx="1805165" cy="1084661"/>
      </dsp:txXfrm>
    </dsp:sp>
    <dsp:sp modelId="{85DF1163-0FA4-433F-9ED9-998365EFFCB5}">
      <dsp:nvSpPr>
        <dsp:cNvPr id="0" name=""/>
        <dsp:cNvSpPr/>
      </dsp:nvSpPr>
      <dsp:spPr>
        <a:xfrm>
          <a:off x="2069670" y="343866"/>
          <a:ext cx="397003" cy="46441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2069670" y="436750"/>
        <a:ext cx="277902" cy="278650"/>
      </dsp:txXfrm>
    </dsp:sp>
    <dsp:sp modelId="{A62BE7CB-1889-4FF3-B6A8-C0EE2E07D9FF}">
      <dsp:nvSpPr>
        <dsp:cNvPr id="0" name=""/>
        <dsp:cNvSpPr/>
      </dsp:nvSpPr>
      <dsp:spPr>
        <a:xfrm>
          <a:off x="2631467" y="0"/>
          <a:ext cx="1872655" cy="1152151"/>
        </a:xfrm>
        <a:prstGeom prst="roundRect">
          <a:avLst>
            <a:gd name="adj" fmla="val 10000"/>
          </a:avLst>
        </a:prstGeom>
        <a:solidFill>
          <a:schemeClr val="accent1">
            <a:shade val="80000"/>
            <a:hueOff val="-320254"/>
            <a:satOff val="-40330"/>
            <a:lumOff val="204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AU" sz="1700" kern="1200" dirty="0"/>
            <a:t>Physical risk</a:t>
          </a:r>
          <a:endParaRPr lang="en-AU" sz="1700" kern="1200" dirty="0">
            <a:solidFill>
              <a:srgbClr val="FF0000"/>
            </a:solidFill>
            <a:highlight>
              <a:srgbClr val="00FFFF"/>
            </a:highlight>
          </a:endParaRPr>
        </a:p>
      </dsp:txBody>
      <dsp:txXfrm>
        <a:off x="2665212" y="33745"/>
        <a:ext cx="1805165" cy="1084661"/>
      </dsp:txXfrm>
    </dsp:sp>
    <dsp:sp modelId="{4C5017EC-8FC0-49DB-91B8-DCA3E93964B9}">
      <dsp:nvSpPr>
        <dsp:cNvPr id="0" name=""/>
        <dsp:cNvSpPr/>
      </dsp:nvSpPr>
      <dsp:spPr>
        <a:xfrm>
          <a:off x="4691388" y="343866"/>
          <a:ext cx="397003" cy="464418"/>
        </a:xfrm>
        <a:prstGeom prst="rightArrow">
          <a:avLst>
            <a:gd name="adj1" fmla="val 60000"/>
            <a:gd name="adj2" fmla="val 50000"/>
          </a:avLst>
        </a:prstGeom>
        <a:solidFill>
          <a:schemeClr val="accent1">
            <a:shade val="90000"/>
            <a:hueOff val="-645483"/>
            <a:satOff val="-80660"/>
            <a:lumOff val="395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4691388" y="436750"/>
        <a:ext cx="277902" cy="278650"/>
      </dsp:txXfrm>
    </dsp:sp>
    <dsp:sp modelId="{DA923562-18DF-4C18-95C4-656DEF0D92C0}">
      <dsp:nvSpPr>
        <dsp:cNvPr id="0" name=""/>
        <dsp:cNvSpPr/>
      </dsp:nvSpPr>
      <dsp:spPr>
        <a:xfrm>
          <a:off x="5253185" y="0"/>
          <a:ext cx="1872655" cy="1152151"/>
        </a:xfrm>
        <a:prstGeom prst="roundRect">
          <a:avLst>
            <a:gd name="adj" fmla="val 10000"/>
          </a:avLst>
        </a:prstGeom>
        <a:solidFill>
          <a:schemeClr val="accent1">
            <a:shade val="80000"/>
            <a:hueOff val="-640508"/>
            <a:satOff val="-80660"/>
            <a:lumOff val="408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dirty="0"/>
            <a:t>Asset damage, degradation, failure, health and safety</a:t>
          </a:r>
        </a:p>
      </dsp:txBody>
      <dsp:txXfrm>
        <a:off x="5286930" y="33745"/>
        <a:ext cx="1805165" cy="10846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9749" y="0"/>
          <a:ext cx="1872655" cy="1204275"/>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dirty="0"/>
            <a:t>Policies, market and tech forces, stakeholder expectations, litigation</a:t>
          </a:r>
        </a:p>
      </dsp:txBody>
      <dsp:txXfrm>
        <a:off x="45021" y="35272"/>
        <a:ext cx="1802111" cy="1133731"/>
      </dsp:txXfrm>
    </dsp:sp>
    <dsp:sp modelId="{85DF1163-0FA4-433F-9ED9-998365EFFCB5}">
      <dsp:nvSpPr>
        <dsp:cNvPr id="0" name=""/>
        <dsp:cNvSpPr/>
      </dsp:nvSpPr>
      <dsp:spPr>
        <a:xfrm>
          <a:off x="2069670" y="369928"/>
          <a:ext cx="397002" cy="46441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2069670" y="462812"/>
        <a:ext cx="277901" cy="278650"/>
      </dsp:txXfrm>
    </dsp:sp>
    <dsp:sp modelId="{A62BE7CB-1889-4FF3-B6A8-C0EE2E07D9FF}">
      <dsp:nvSpPr>
        <dsp:cNvPr id="0" name=""/>
        <dsp:cNvSpPr/>
      </dsp:nvSpPr>
      <dsp:spPr>
        <a:xfrm>
          <a:off x="2631467" y="0"/>
          <a:ext cx="1872655" cy="1204275"/>
        </a:xfrm>
        <a:prstGeom prst="roundRect">
          <a:avLst>
            <a:gd name="adj" fmla="val 10000"/>
          </a:avLst>
        </a:prstGeom>
        <a:solidFill>
          <a:schemeClr val="accent1">
            <a:shade val="80000"/>
            <a:hueOff val="-320254"/>
            <a:satOff val="-40330"/>
            <a:lumOff val="204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Transition risk or opportunity</a:t>
          </a:r>
        </a:p>
      </dsp:txBody>
      <dsp:txXfrm>
        <a:off x="2666739" y="35272"/>
        <a:ext cx="1802111" cy="1133731"/>
      </dsp:txXfrm>
    </dsp:sp>
    <dsp:sp modelId="{4C5017EC-8FC0-49DB-91B8-DCA3E93964B9}">
      <dsp:nvSpPr>
        <dsp:cNvPr id="0" name=""/>
        <dsp:cNvSpPr/>
      </dsp:nvSpPr>
      <dsp:spPr>
        <a:xfrm>
          <a:off x="4691388" y="369928"/>
          <a:ext cx="397002" cy="464418"/>
        </a:xfrm>
        <a:prstGeom prst="rightArrow">
          <a:avLst>
            <a:gd name="adj1" fmla="val 60000"/>
            <a:gd name="adj2" fmla="val 50000"/>
          </a:avLst>
        </a:prstGeom>
        <a:solidFill>
          <a:schemeClr val="accent1">
            <a:shade val="90000"/>
            <a:hueOff val="-645483"/>
            <a:satOff val="-80660"/>
            <a:lumOff val="395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4691388" y="462812"/>
        <a:ext cx="277901" cy="278650"/>
      </dsp:txXfrm>
    </dsp:sp>
    <dsp:sp modelId="{DA923562-18DF-4C18-95C4-656DEF0D92C0}">
      <dsp:nvSpPr>
        <dsp:cNvPr id="0" name=""/>
        <dsp:cNvSpPr/>
      </dsp:nvSpPr>
      <dsp:spPr>
        <a:xfrm>
          <a:off x="5253184" y="0"/>
          <a:ext cx="1872655" cy="1204275"/>
        </a:xfrm>
        <a:prstGeom prst="roundRect">
          <a:avLst>
            <a:gd name="adj" fmla="val 10000"/>
          </a:avLst>
        </a:prstGeom>
        <a:solidFill>
          <a:schemeClr val="accent1">
            <a:shade val="80000"/>
            <a:hueOff val="-640508"/>
            <a:satOff val="-80660"/>
            <a:lumOff val="408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Changes to revenues, expenditures, asset value, reputation</a:t>
          </a:r>
        </a:p>
      </dsp:txBody>
      <dsp:txXfrm>
        <a:off x="5288456" y="35272"/>
        <a:ext cx="1802111" cy="11337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7694" y="360852"/>
          <a:ext cx="2057111" cy="1640863"/>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More intense extreme rainfall events</a:t>
          </a:r>
        </a:p>
      </dsp:txBody>
      <dsp:txXfrm>
        <a:off x="55753" y="408911"/>
        <a:ext cx="1960993" cy="1544745"/>
      </dsp:txXfrm>
    </dsp:sp>
    <dsp:sp modelId="{85DF1163-0FA4-433F-9ED9-998365EFFCB5}">
      <dsp:nvSpPr>
        <dsp:cNvPr id="0" name=""/>
        <dsp:cNvSpPr/>
      </dsp:nvSpPr>
      <dsp:spPr>
        <a:xfrm>
          <a:off x="2270517" y="926202"/>
          <a:ext cx="436107" cy="510163"/>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AU" sz="1800" kern="1200"/>
        </a:p>
      </dsp:txBody>
      <dsp:txXfrm>
        <a:off x="2270517" y="1028235"/>
        <a:ext cx="305275" cy="306097"/>
      </dsp:txXfrm>
    </dsp:sp>
    <dsp:sp modelId="{A62BE7CB-1889-4FF3-B6A8-C0EE2E07D9FF}">
      <dsp:nvSpPr>
        <dsp:cNvPr id="0" name=""/>
        <dsp:cNvSpPr/>
      </dsp:nvSpPr>
      <dsp:spPr>
        <a:xfrm>
          <a:off x="2887650" y="295135"/>
          <a:ext cx="3019448" cy="1772296"/>
        </a:xfrm>
        <a:prstGeom prst="roundRect">
          <a:avLst>
            <a:gd name="adj" fmla="val 10000"/>
          </a:avLst>
        </a:prstGeom>
        <a:solidFill>
          <a:schemeClr val="accent1">
            <a:shade val="80000"/>
            <a:hueOff val="-320254"/>
            <a:satOff val="-40330"/>
            <a:lumOff val="204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latin typeface="Public Sans Light" panose="020B0604020202020204" charset="0"/>
              <a:ea typeface="AECOM Sans" panose="020B0504020202020204" pitchFamily="34" charset="0"/>
              <a:cs typeface="AECOM Sans" panose="020B0504020202020204" pitchFamily="34" charset="0"/>
            </a:rPr>
            <a:t>Risk of increased debris and sediment accumulation in catchments, waterways and around infrastructure</a:t>
          </a:r>
          <a:endParaRPr lang="en-AU" sz="1800" kern="1200"/>
        </a:p>
      </dsp:txBody>
      <dsp:txXfrm>
        <a:off x="2939559" y="347044"/>
        <a:ext cx="2915630" cy="1668478"/>
      </dsp:txXfrm>
    </dsp:sp>
    <dsp:sp modelId="{4C5017EC-8FC0-49DB-91B8-DCA3E93964B9}">
      <dsp:nvSpPr>
        <dsp:cNvPr id="0" name=""/>
        <dsp:cNvSpPr/>
      </dsp:nvSpPr>
      <dsp:spPr>
        <a:xfrm>
          <a:off x="6112810" y="926202"/>
          <a:ext cx="436107" cy="510163"/>
        </a:xfrm>
        <a:prstGeom prst="rightArrow">
          <a:avLst>
            <a:gd name="adj1" fmla="val 60000"/>
            <a:gd name="adj2" fmla="val 50000"/>
          </a:avLst>
        </a:prstGeom>
        <a:solidFill>
          <a:schemeClr val="accent1">
            <a:shade val="90000"/>
            <a:hueOff val="-645483"/>
            <a:satOff val="-80660"/>
            <a:lumOff val="395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AU" sz="1800" kern="1200"/>
        </a:p>
      </dsp:txBody>
      <dsp:txXfrm>
        <a:off x="6112810" y="1028235"/>
        <a:ext cx="305275" cy="306097"/>
      </dsp:txXfrm>
    </dsp:sp>
    <dsp:sp modelId="{DA923562-18DF-4C18-95C4-656DEF0D92C0}">
      <dsp:nvSpPr>
        <dsp:cNvPr id="0" name=""/>
        <dsp:cNvSpPr/>
      </dsp:nvSpPr>
      <dsp:spPr>
        <a:xfrm>
          <a:off x="6729944" y="360852"/>
          <a:ext cx="2057111" cy="1640863"/>
        </a:xfrm>
        <a:prstGeom prst="roundRect">
          <a:avLst>
            <a:gd name="adj" fmla="val 10000"/>
          </a:avLst>
        </a:prstGeom>
        <a:solidFill>
          <a:schemeClr val="accent1">
            <a:shade val="80000"/>
            <a:hueOff val="-640508"/>
            <a:satOff val="-80660"/>
            <a:lumOff val="408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i="0" kern="1200">
              <a:latin typeface="Public Sans Light" panose="020B0604020202020204" charset="0"/>
              <a:ea typeface="AECOM Sans" panose="020B0504020202020204" pitchFamily="34" charset="0"/>
              <a:cs typeface="AECOM Sans" panose="020B0504020202020204" pitchFamily="34" charset="0"/>
            </a:rPr>
            <a:t>Increased operational costs</a:t>
          </a:r>
        </a:p>
        <a:p>
          <a:pPr marL="0" lvl="0" indent="0" algn="ctr" defTabSz="800100">
            <a:lnSpc>
              <a:spcPct val="90000"/>
            </a:lnSpc>
            <a:spcBef>
              <a:spcPct val="0"/>
            </a:spcBef>
            <a:spcAft>
              <a:spcPct val="35000"/>
            </a:spcAft>
            <a:buNone/>
          </a:pPr>
          <a:r>
            <a:rPr lang="en-AU" sz="1800" i="0" kern="1200">
              <a:latin typeface="Public Sans Light" panose="020B0604020202020204" charset="0"/>
              <a:ea typeface="AECOM Sans" panose="020B0504020202020204" pitchFamily="34" charset="0"/>
              <a:cs typeface="AECOM Sans" panose="020B0504020202020204" pitchFamily="34" charset="0"/>
            </a:rPr>
            <a:t>Increased maintenance requirements</a:t>
          </a:r>
          <a:endParaRPr lang="en-AU" sz="1800" i="0" kern="1200"/>
        </a:p>
      </dsp:txBody>
      <dsp:txXfrm>
        <a:off x="6778003" y="408911"/>
        <a:ext cx="1960993" cy="15447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4765" y="281223"/>
          <a:ext cx="2061401" cy="1633552"/>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Rising mean temperatures</a:t>
          </a:r>
        </a:p>
      </dsp:txBody>
      <dsp:txXfrm>
        <a:off x="52610" y="329068"/>
        <a:ext cx="1965711" cy="1537862"/>
      </dsp:txXfrm>
    </dsp:sp>
    <dsp:sp modelId="{85DF1163-0FA4-433F-9ED9-998365EFFCB5}">
      <dsp:nvSpPr>
        <dsp:cNvPr id="0" name=""/>
        <dsp:cNvSpPr/>
      </dsp:nvSpPr>
      <dsp:spPr>
        <a:xfrm>
          <a:off x="2272306" y="842386"/>
          <a:ext cx="437017" cy="511227"/>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AU" sz="1800" kern="1200"/>
        </a:p>
      </dsp:txBody>
      <dsp:txXfrm>
        <a:off x="2272306" y="944631"/>
        <a:ext cx="305912" cy="306737"/>
      </dsp:txXfrm>
    </dsp:sp>
    <dsp:sp modelId="{A62BE7CB-1889-4FF3-B6A8-C0EE2E07D9FF}">
      <dsp:nvSpPr>
        <dsp:cNvPr id="0" name=""/>
        <dsp:cNvSpPr/>
      </dsp:nvSpPr>
      <dsp:spPr>
        <a:xfrm>
          <a:off x="2890727" y="281223"/>
          <a:ext cx="3013295" cy="1633552"/>
        </a:xfrm>
        <a:prstGeom prst="roundRect">
          <a:avLst>
            <a:gd name="adj" fmla="val 10000"/>
          </a:avLst>
        </a:prstGeom>
        <a:solidFill>
          <a:schemeClr val="accent1">
            <a:shade val="80000"/>
            <a:hueOff val="-320254"/>
            <a:satOff val="-40330"/>
            <a:lumOff val="204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Risk of increased pressure across the energy network leading to an increase in energy network instability and increased brownouts/blackouts</a:t>
          </a:r>
        </a:p>
      </dsp:txBody>
      <dsp:txXfrm>
        <a:off x="2938572" y="329068"/>
        <a:ext cx="2917605" cy="1537862"/>
      </dsp:txXfrm>
    </dsp:sp>
    <dsp:sp modelId="{4C5017EC-8FC0-49DB-91B8-DCA3E93964B9}">
      <dsp:nvSpPr>
        <dsp:cNvPr id="0" name=""/>
        <dsp:cNvSpPr/>
      </dsp:nvSpPr>
      <dsp:spPr>
        <a:xfrm>
          <a:off x="6110162" y="842386"/>
          <a:ext cx="437017" cy="511227"/>
        </a:xfrm>
        <a:prstGeom prst="rightArrow">
          <a:avLst>
            <a:gd name="adj1" fmla="val 60000"/>
            <a:gd name="adj2" fmla="val 50000"/>
          </a:avLst>
        </a:prstGeom>
        <a:solidFill>
          <a:schemeClr val="accent1">
            <a:shade val="90000"/>
            <a:hueOff val="-645483"/>
            <a:satOff val="-80660"/>
            <a:lumOff val="395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AU" sz="1800" kern="1200"/>
        </a:p>
      </dsp:txBody>
      <dsp:txXfrm>
        <a:off x="6110162" y="944631"/>
        <a:ext cx="305912" cy="306737"/>
      </dsp:txXfrm>
    </dsp:sp>
    <dsp:sp modelId="{DA923562-18DF-4C18-95C4-656DEF0D92C0}">
      <dsp:nvSpPr>
        <dsp:cNvPr id="0" name=""/>
        <dsp:cNvSpPr/>
      </dsp:nvSpPr>
      <dsp:spPr>
        <a:xfrm>
          <a:off x="6728583" y="281223"/>
          <a:ext cx="2061401" cy="1633552"/>
        </a:xfrm>
        <a:prstGeom prst="roundRect">
          <a:avLst>
            <a:gd name="adj" fmla="val 10000"/>
          </a:avLst>
        </a:prstGeom>
        <a:solidFill>
          <a:schemeClr val="accent1">
            <a:shade val="80000"/>
            <a:hueOff val="-640508"/>
            <a:satOff val="-80660"/>
            <a:lumOff val="408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Disruption to service delivery or operations</a:t>
          </a:r>
        </a:p>
      </dsp:txBody>
      <dsp:txXfrm>
        <a:off x="6776428" y="329068"/>
        <a:ext cx="1965711" cy="153786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21D0115-48A7-6E48-B687-12C5190D39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4F97F077-7707-BB41-B248-E7C3D32E9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7E3882-0BF3-5946-AD16-CB31A6186C76}" type="datetimeFigureOut">
              <a:rPr lang="en-US" smtClean="0">
                <a:latin typeface="Arial" panose="020B0604020202020204" pitchFamily="34" charset="0"/>
              </a:rPr>
              <a:t>9/4/2025</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D41066F3-08A7-D14C-A4C1-4C34A63632F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AAD344CE-3537-7C49-B00B-64F201665F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6093B4-28C5-2C41-96A7-876B0C3BBCA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1068575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775C0BD8-5BB6-1644-9134-A1B76167D788}" type="datetimeFigureOut">
              <a:rPr lang="en-US" smtClean="0"/>
              <a:pPr/>
              <a:t>9/4/2025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E8C55B8A-C5DE-4D47-97EA-5DFACE786064}" type="slidenum">
              <a:rPr lang="en-US" smtClean="0"/>
              <a:pPr/>
              <a:t>‹#›</a:t>
            </a:fld>
            <a:endParaRPr lang="en-US"/>
          </a:p>
        </p:txBody>
      </p:sp>
    </p:spTree>
    <p:extLst>
      <p:ext uri="{BB962C8B-B14F-4D97-AF65-F5344CB8AC3E}">
        <p14:creationId xmlns:p14="http://schemas.microsoft.com/office/powerpoint/2010/main" val="2911346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1120-1125</a:t>
            </a:r>
          </a:p>
        </p:txBody>
      </p:sp>
      <p:sp>
        <p:nvSpPr>
          <p:cNvPr id="4" name="Slide Number Placeholder 3"/>
          <p:cNvSpPr>
            <a:spLocks noGrp="1"/>
          </p:cNvSpPr>
          <p:nvPr>
            <p:ph type="sldNum" sz="quarter" idx="5"/>
          </p:nvPr>
        </p:nvSpPr>
        <p:spPr/>
        <p:txBody>
          <a:bodyPr/>
          <a:lstStyle/>
          <a:p>
            <a:fld id="{E8C55B8A-C5DE-4D47-97EA-5DFACE786064}" type="slidenum">
              <a:rPr lang="en-US" smtClean="0"/>
              <a:pPr/>
              <a:t>2</a:t>
            </a:fld>
            <a:endParaRPr lang="en-US"/>
          </a:p>
        </p:txBody>
      </p:sp>
    </p:spTree>
    <p:extLst>
      <p:ext uri="{BB962C8B-B14F-4D97-AF65-F5344CB8AC3E}">
        <p14:creationId xmlns:p14="http://schemas.microsoft.com/office/powerpoint/2010/main" val="3274704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50"/>
              <a:t>1125-1135</a:t>
            </a:r>
          </a:p>
          <a:p>
            <a:endParaRPr lang="en-AU" sz="1050"/>
          </a:p>
          <a:p>
            <a:r>
              <a:rPr lang="en-AU" sz="1050"/>
              <a:t>Concept #2 is about how climate related risks and opportunities come about. We refer to this as the climatic driver.</a:t>
            </a:r>
          </a:p>
          <a:p>
            <a:endParaRPr lang="en-AU" sz="1050"/>
          </a:p>
          <a:p>
            <a:r>
              <a:rPr lang="en-AU" sz="1050"/>
              <a:t>Climatic drivers are the natural or human-induced events or trends that can have an impact on an element of society or ecosystems. Climatic drivers are the external events that facilitate a risk or opportunity occurring. </a:t>
            </a:r>
          </a:p>
          <a:p>
            <a:endParaRPr lang="en-AU" sz="1050"/>
          </a:p>
          <a:p>
            <a:r>
              <a:rPr lang="en-AU" sz="1050"/>
              <a:t>We can think about this in the following sequence: climatic driver </a:t>
            </a:r>
            <a:r>
              <a:rPr lang="en-AU" sz="1050">
                <a:sym typeface="Wingdings" panose="05000000000000000000" pitchFamily="2" charset="2"/>
              </a:rPr>
              <a:t> leads to a risk or opportunity  results in an adverse or beneficial outcome</a:t>
            </a:r>
          </a:p>
          <a:p>
            <a:r>
              <a:rPr lang="en-AU" sz="1050">
                <a:sym typeface="Wingdings" panose="05000000000000000000" pitchFamily="2" charset="2"/>
              </a:rPr>
              <a:t>In terms of physical climatic drivers, we think of acute and chronic hazards like bushfires, extreme heat, drought or various types of flooding  leading to a physical risk like inundation, impact to an asset, or loss of access to a site  and this results in asset damage, operational disruption, health and safety incidents and so on.</a:t>
            </a:r>
          </a:p>
          <a:p>
            <a:endParaRPr lang="en-AU" sz="1050">
              <a:sym typeface="Wingdings" panose="05000000000000000000" pitchFamily="2" charset="2"/>
            </a:endParaRPr>
          </a:p>
          <a:p>
            <a:r>
              <a:rPr lang="en-AU" sz="1050">
                <a:sym typeface="Wingdings" panose="05000000000000000000" pitchFamily="2" charset="2"/>
              </a:rPr>
              <a:t>In terms of transition climatic drivers, we think of changes to policy, regulations and standards, or stakeholder expectations, or the introduction of new technologies  which lead to transition risks and opportunities like new reporting requirements, stranded assets, or improved operational efficiencies  and these result in some kind of adverse or beneficial outcome, like a change to revenue or expenditures, reputational benefit or loss, or change in organisational resilience.</a:t>
            </a:r>
          </a:p>
          <a:p>
            <a:endParaRPr lang="en-AU" sz="1050">
              <a:sym typeface="Wingdings" panose="05000000000000000000" pitchFamily="2" charset="2"/>
            </a:endParaRPr>
          </a:p>
          <a:p>
            <a:r>
              <a:rPr lang="en-AU" sz="1050">
                <a:sym typeface="Wingdings" panose="05000000000000000000" pitchFamily="2" charset="2"/>
              </a:rPr>
              <a:t>What these represent are effectively risk and opportunity impact chains. We identify something that occurs outside of our organisations, then move inward to understand how that outside force could impact our organisation, to then determine the responses within our control. These impact chains are the building blocks of a climate change risk assessment, and will be the focus of the upcoming activities. We hope that going through this interactive exercise, together with the people at your tables, offering their diverse experience, will provide a glimpse of the climate change risk assessment process.</a:t>
            </a:r>
          </a:p>
          <a:p>
            <a:endParaRPr lang="en-AU" sz="1050">
              <a:sym typeface="Wingdings" panose="05000000000000000000" pitchFamily="2" charset="2"/>
            </a:endParaRPr>
          </a:p>
          <a:p>
            <a:r>
              <a:rPr lang="en-AU" sz="1050">
                <a:sym typeface="Wingdings" panose="05000000000000000000" pitchFamily="2" charset="2"/>
              </a:rPr>
              <a:t>Given this workshop is focusing on transition, let’s look at an example of transition risk and transition opportunity to set the scene for the activities.</a:t>
            </a:r>
            <a:endParaRPr lang="en-AU" sz="1050"/>
          </a:p>
        </p:txBody>
      </p:sp>
      <p:sp>
        <p:nvSpPr>
          <p:cNvPr id="4" name="Slide Number Placeholder 3"/>
          <p:cNvSpPr>
            <a:spLocks noGrp="1"/>
          </p:cNvSpPr>
          <p:nvPr>
            <p:ph type="sldNum" sz="quarter" idx="5"/>
          </p:nvPr>
        </p:nvSpPr>
        <p:spPr/>
        <p:txBody>
          <a:bodyPr/>
          <a:lstStyle/>
          <a:p>
            <a:fld id="{E8C55B8A-C5DE-4D47-97EA-5DFACE786064}" type="slidenum">
              <a:rPr lang="en-US" smtClean="0"/>
              <a:pPr/>
              <a:t>15</a:t>
            </a:fld>
            <a:endParaRPr lang="en-US"/>
          </a:p>
        </p:txBody>
      </p:sp>
    </p:spTree>
    <p:extLst>
      <p:ext uri="{BB962C8B-B14F-4D97-AF65-F5344CB8AC3E}">
        <p14:creationId xmlns:p14="http://schemas.microsoft.com/office/powerpoint/2010/main" val="2344751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50"/>
              <a:t>1125-1135</a:t>
            </a:r>
          </a:p>
          <a:p>
            <a:endParaRPr lang="en-AU" sz="1050"/>
          </a:p>
          <a:p>
            <a:r>
              <a:rPr lang="en-AU" sz="1050"/>
              <a:t>For the risk example, let’s consider:</a:t>
            </a:r>
          </a:p>
          <a:p>
            <a:pPr marL="171450" indent="-171450">
              <a:buFontTx/>
              <a:buChar char="-"/>
            </a:pPr>
            <a:r>
              <a:rPr lang="en-AU" sz="1050"/>
              <a:t>Your key stakeholders – customers, suppliers, shareholders, investors – start to expect more information from your organisation, or a clearer response, to climate-related impacts and efforts to decarbonise</a:t>
            </a:r>
          </a:p>
          <a:p>
            <a:pPr marL="171450" indent="-171450">
              <a:buFontTx/>
              <a:buChar char="-"/>
            </a:pPr>
            <a:r>
              <a:rPr lang="en-AU" sz="1050"/>
              <a:t>Your organisation may experience a risk that you have insufficient internal resources to meet these expectations and ready your organisation</a:t>
            </a:r>
          </a:p>
          <a:p>
            <a:pPr marL="171450" indent="-171450">
              <a:buFontTx/>
              <a:buChar char="-"/>
            </a:pPr>
            <a:r>
              <a:rPr lang="en-AU" sz="1050"/>
              <a:t>This may result in increased operational expenses to hire new people, potential short-term productivity loss as you reallocate internal resources to meet any information requests, and reputational loss if you don’t adequately respond in time</a:t>
            </a:r>
          </a:p>
          <a:p>
            <a:pPr marL="171450" indent="-171450">
              <a:buFontTx/>
              <a:buChar char="-"/>
            </a:pPr>
            <a:r>
              <a:rPr lang="en-AU" sz="1050"/>
              <a:t>How could you adapt? You may begin by conducting a maturity assessment, or climate reporting gap analysis, to understand where your strengths and gaps lie, so you can appropriately plan to improve your maturity.</a:t>
            </a:r>
          </a:p>
          <a:p>
            <a:pPr marL="171450" indent="-171450">
              <a:buFontTx/>
              <a:buChar char="-"/>
            </a:pPr>
            <a:endParaRPr lang="en-AU" sz="1050"/>
          </a:p>
          <a:p>
            <a:pPr marL="0" indent="0">
              <a:buFontTx/>
              <a:buNone/>
            </a:pPr>
            <a:r>
              <a:rPr lang="en-AU" sz="1050"/>
              <a:t>For the opportunity example, consider:</a:t>
            </a:r>
          </a:p>
          <a:p>
            <a:pPr marL="171450" indent="-171450">
              <a:buFontTx/>
              <a:buChar char="-"/>
            </a:pPr>
            <a:r>
              <a:rPr lang="en-AU" sz="1050"/>
              <a:t>An increase in the availability of small scale renewable energy and battery storage equipment and devices. </a:t>
            </a:r>
          </a:p>
          <a:p>
            <a:pPr marL="171450" indent="-171450">
              <a:buFontTx/>
              <a:buChar char="-"/>
            </a:pPr>
            <a:r>
              <a:rPr lang="en-AU" sz="1050"/>
              <a:t>Coupled with falling prices for this new technology, there could be an opportunity to install onsite energy production, particularly for areas that are currently underutilised, whether that be on land or on existing buildings.</a:t>
            </a:r>
          </a:p>
          <a:p>
            <a:pPr marL="171450" indent="-171450">
              <a:buFontTx/>
              <a:buChar char="-"/>
            </a:pPr>
            <a:r>
              <a:rPr lang="en-AU" sz="1050"/>
              <a:t>This could result in short term increased capital expenditures to purchase the equipment, then followed by reduced operational expenditures as your organisation reduces its reliance on grid based electricity.</a:t>
            </a:r>
          </a:p>
          <a:p>
            <a:pPr marL="171450" indent="-171450">
              <a:buFontTx/>
              <a:buChar char="-"/>
            </a:pPr>
            <a:r>
              <a:rPr lang="en-AU" sz="1050"/>
              <a:t>To capitalise on this opportunity – you may begin by conducting an energy audit to understand your organisation’s consumption patterns and what would be the optimal sizing of energy and storage units.</a:t>
            </a:r>
          </a:p>
          <a:p>
            <a:pPr marL="171450" indent="-171450">
              <a:buFontTx/>
              <a:buChar char="-"/>
            </a:pPr>
            <a:endParaRPr lang="en-AU" sz="1050"/>
          </a:p>
          <a:p>
            <a:pPr marL="0" indent="0">
              <a:buFontTx/>
              <a:buNone/>
            </a:pPr>
            <a:r>
              <a:rPr lang="en-AU" sz="1050"/>
              <a:t>We figure the best way to learn is through application – so let’s get started with the interactive portion of the session.</a:t>
            </a:r>
          </a:p>
        </p:txBody>
      </p:sp>
      <p:sp>
        <p:nvSpPr>
          <p:cNvPr id="4" name="Slide Number Placeholder 3"/>
          <p:cNvSpPr>
            <a:spLocks noGrp="1"/>
          </p:cNvSpPr>
          <p:nvPr>
            <p:ph type="sldNum" sz="quarter" idx="5"/>
          </p:nvPr>
        </p:nvSpPr>
        <p:spPr/>
        <p:txBody>
          <a:bodyPr/>
          <a:lstStyle/>
          <a:p>
            <a:fld id="{E8C55B8A-C5DE-4D47-97EA-5DFACE786064}" type="slidenum">
              <a:rPr lang="en-US" smtClean="0"/>
              <a:pPr/>
              <a:t>16</a:t>
            </a:fld>
            <a:endParaRPr lang="en-US"/>
          </a:p>
        </p:txBody>
      </p:sp>
    </p:spTree>
    <p:extLst>
      <p:ext uri="{BB962C8B-B14F-4D97-AF65-F5344CB8AC3E}">
        <p14:creationId xmlns:p14="http://schemas.microsoft.com/office/powerpoint/2010/main" val="2782117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1125-1135</a:t>
            </a:r>
          </a:p>
          <a:p>
            <a:endParaRPr lang="en-AU"/>
          </a:p>
          <a:p>
            <a:r>
              <a:rPr lang="en-AU"/>
              <a:t>We will start with a short warm up activity – three questions to test the temperature in the room when it comes to climate transition.</a:t>
            </a:r>
          </a:p>
          <a:p>
            <a:endParaRPr lang="en-AU"/>
          </a:p>
          <a:p>
            <a:r>
              <a:rPr lang="en-AU"/>
              <a:t>We will spend the bulk of our time conducting 4 transition risk and opportunity activities, which will be led by one of our AECOM facilitators, Suzanna Remmerswaal. </a:t>
            </a:r>
          </a:p>
          <a:p>
            <a:endParaRPr lang="en-AU"/>
          </a:p>
          <a:p>
            <a:r>
              <a:rPr lang="en-AU"/>
              <a:t>We will then wrap up the session with some key insights before heading to lunch.</a:t>
            </a:r>
          </a:p>
        </p:txBody>
      </p:sp>
      <p:sp>
        <p:nvSpPr>
          <p:cNvPr id="4" name="Slide Number Placeholder 3"/>
          <p:cNvSpPr>
            <a:spLocks noGrp="1"/>
          </p:cNvSpPr>
          <p:nvPr>
            <p:ph type="sldNum" sz="quarter" idx="5"/>
          </p:nvPr>
        </p:nvSpPr>
        <p:spPr/>
        <p:txBody>
          <a:bodyPr/>
          <a:lstStyle/>
          <a:p>
            <a:fld id="{E8C55B8A-C5DE-4D47-97EA-5DFACE786064}" type="slidenum">
              <a:rPr lang="en-US" smtClean="0"/>
              <a:pPr/>
              <a:t>17</a:t>
            </a:fld>
            <a:endParaRPr lang="en-US"/>
          </a:p>
        </p:txBody>
      </p:sp>
    </p:spTree>
    <p:extLst>
      <p:ext uri="{BB962C8B-B14F-4D97-AF65-F5344CB8AC3E}">
        <p14:creationId xmlns:p14="http://schemas.microsoft.com/office/powerpoint/2010/main" val="1175997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1135</a:t>
            </a:r>
          </a:p>
        </p:txBody>
      </p:sp>
      <p:sp>
        <p:nvSpPr>
          <p:cNvPr id="4" name="Slide Number Placeholder 3"/>
          <p:cNvSpPr>
            <a:spLocks noGrp="1"/>
          </p:cNvSpPr>
          <p:nvPr>
            <p:ph type="sldNum" sz="quarter" idx="5"/>
          </p:nvPr>
        </p:nvSpPr>
        <p:spPr/>
        <p:txBody>
          <a:bodyPr/>
          <a:lstStyle/>
          <a:p>
            <a:fld id="{E8C55B8A-C5DE-4D47-97EA-5DFACE786064}" type="slidenum">
              <a:rPr lang="en-US" smtClean="0"/>
              <a:pPr/>
              <a:t>18</a:t>
            </a:fld>
            <a:endParaRPr lang="en-US"/>
          </a:p>
        </p:txBody>
      </p:sp>
    </p:spTree>
    <p:extLst>
      <p:ext uri="{BB962C8B-B14F-4D97-AF65-F5344CB8AC3E}">
        <p14:creationId xmlns:p14="http://schemas.microsoft.com/office/powerpoint/2010/main" val="3635102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100"/>
              <a:t>1135-1140</a:t>
            </a:r>
          </a:p>
          <a:p>
            <a:endParaRPr lang="en-AU" sz="1100"/>
          </a:p>
          <a:p>
            <a:r>
              <a:rPr lang="en-AU" sz="1100"/>
              <a:t>To begin, we invite you to access the following </a:t>
            </a:r>
            <a:r>
              <a:rPr lang="en-AU" sz="1100" err="1"/>
              <a:t>Menti</a:t>
            </a:r>
            <a:r>
              <a:rPr lang="en-AU" sz="1100"/>
              <a:t> survey and answer the three questions in the survey. Simply scan the QR code on your smart device and it’ll take you straight to the survey, or go to menti.com and enter the 8-digit code on screen. </a:t>
            </a:r>
          </a:p>
          <a:p>
            <a:endParaRPr lang="en-AU" sz="1100"/>
          </a:p>
          <a:p>
            <a:r>
              <a:rPr lang="en-AU" sz="1100"/>
              <a:t>Select your industry</a:t>
            </a:r>
          </a:p>
          <a:p>
            <a:r>
              <a:rPr lang="en-AU" sz="1100"/>
              <a:t>What words come to mind as synonyms for 'climate transition’?</a:t>
            </a:r>
          </a:p>
          <a:p>
            <a:r>
              <a:rPr lang="en-AU" sz="1100"/>
              <a:t>What events or changes associated with climate transition are keeping you up at night?</a:t>
            </a:r>
          </a:p>
        </p:txBody>
      </p:sp>
      <p:sp>
        <p:nvSpPr>
          <p:cNvPr id="4" name="Slide Number Placeholder 3"/>
          <p:cNvSpPr>
            <a:spLocks noGrp="1"/>
          </p:cNvSpPr>
          <p:nvPr>
            <p:ph type="sldNum" sz="quarter" idx="5"/>
          </p:nvPr>
        </p:nvSpPr>
        <p:spPr/>
        <p:txBody>
          <a:bodyPr/>
          <a:lstStyle/>
          <a:p>
            <a:fld id="{E8C55B8A-C5DE-4D47-97EA-5DFACE786064}" type="slidenum">
              <a:rPr lang="en-US" smtClean="0"/>
              <a:pPr/>
              <a:t>19</a:t>
            </a:fld>
            <a:endParaRPr lang="en-US"/>
          </a:p>
        </p:txBody>
      </p:sp>
    </p:spTree>
    <p:extLst>
      <p:ext uri="{BB962C8B-B14F-4D97-AF65-F5344CB8AC3E}">
        <p14:creationId xmlns:p14="http://schemas.microsoft.com/office/powerpoint/2010/main" val="2516055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1140</a:t>
            </a:r>
          </a:p>
          <a:p>
            <a:endParaRPr lang="en-AU"/>
          </a:p>
          <a:p>
            <a:r>
              <a:rPr lang="en-AU"/>
              <a:t>Now we move into the main part of our session – the transition risk and opportunity activities. </a:t>
            </a:r>
          </a:p>
          <a:p>
            <a:endParaRPr lang="en-AU"/>
          </a:p>
          <a:p>
            <a:r>
              <a:rPr lang="en-AU"/>
              <a:t>I’ll walk you through the materials you have available, and the instructions for the first activity. At designated times, we will then call you back to go through the instructions for subsequent activities, so as not to bombard you with too much information.</a:t>
            </a:r>
          </a:p>
        </p:txBody>
      </p:sp>
      <p:sp>
        <p:nvSpPr>
          <p:cNvPr id="4" name="Slide Number Placeholder 3"/>
          <p:cNvSpPr>
            <a:spLocks noGrp="1"/>
          </p:cNvSpPr>
          <p:nvPr>
            <p:ph type="sldNum" sz="quarter" idx="5"/>
          </p:nvPr>
        </p:nvSpPr>
        <p:spPr/>
        <p:txBody>
          <a:bodyPr/>
          <a:lstStyle/>
          <a:p>
            <a:fld id="{E8C55B8A-C5DE-4D47-97EA-5DFACE786064}" type="slidenum">
              <a:rPr lang="en-US" smtClean="0"/>
              <a:pPr/>
              <a:t>20</a:t>
            </a:fld>
            <a:endParaRPr lang="en-US"/>
          </a:p>
        </p:txBody>
      </p:sp>
    </p:spTree>
    <p:extLst>
      <p:ext uri="{BB962C8B-B14F-4D97-AF65-F5344CB8AC3E}">
        <p14:creationId xmlns:p14="http://schemas.microsoft.com/office/powerpoint/2010/main" val="1272076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1140-1145</a:t>
            </a:r>
          </a:p>
          <a:p>
            <a:endParaRPr lang="en-AU"/>
          </a:p>
          <a:p>
            <a:r>
              <a:rPr lang="en-AU"/>
              <a:t>At your tables, you will split up into two groups. Each group will have access to the following materials:</a:t>
            </a:r>
          </a:p>
          <a:p>
            <a:pPr marL="228600" indent="-228600">
              <a:buAutoNum type="arabicPeriod"/>
            </a:pPr>
            <a:r>
              <a:rPr lang="en-AU"/>
              <a:t>Butchers paper for the activity sheet, where you will be conducting the activities. </a:t>
            </a:r>
          </a:p>
          <a:p>
            <a:pPr marL="228600" indent="-228600">
              <a:buAutoNum type="arabicPeriod"/>
            </a:pPr>
            <a:r>
              <a:rPr lang="en-AU"/>
              <a:t>A set of coloured cards, to be used in sequence throughout the activities – we will tell you which cards to use for what activity</a:t>
            </a:r>
          </a:p>
          <a:p>
            <a:pPr marL="228600" indent="-228600">
              <a:buAutoNum type="arabicPeriod"/>
            </a:pPr>
            <a:r>
              <a:rPr lang="en-AU"/>
              <a:t>An Explainer sheet, providing some of the context we just went through on transition concepts, as well as the instructions for each activity</a:t>
            </a:r>
          </a:p>
          <a:p>
            <a:pPr marL="228600" indent="-228600">
              <a:buAutoNum type="arabicPeriod"/>
            </a:pPr>
            <a:endParaRPr lang="en-AU"/>
          </a:p>
          <a:p>
            <a:pPr marL="0" indent="0">
              <a:buNone/>
            </a:pPr>
            <a:r>
              <a:rPr lang="en-AU"/>
              <a:t>So I now invite you to shift yourselves around your tables so you are in two groups and have the activity sheets in front of you.</a:t>
            </a:r>
          </a:p>
        </p:txBody>
      </p:sp>
      <p:sp>
        <p:nvSpPr>
          <p:cNvPr id="4" name="Slide Number Placeholder 3"/>
          <p:cNvSpPr>
            <a:spLocks noGrp="1"/>
          </p:cNvSpPr>
          <p:nvPr>
            <p:ph type="sldNum" sz="quarter" idx="5"/>
          </p:nvPr>
        </p:nvSpPr>
        <p:spPr/>
        <p:txBody>
          <a:bodyPr/>
          <a:lstStyle/>
          <a:p>
            <a:fld id="{E8C55B8A-C5DE-4D47-97EA-5DFACE786064}" type="slidenum">
              <a:rPr lang="en-US" smtClean="0"/>
              <a:pPr/>
              <a:t>21</a:t>
            </a:fld>
            <a:endParaRPr lang="en-US"/>
          </a:p>
        </p:txBody>
      </p:sp>
    </p:spTree>
    <p:extLst>
      <p:ext uri="{BB962C8B-B14F-4D97-AF65-F5344CB8AC3E}">
        <p14:creationId xmlns:p14="http://schemas.microsoft.com/office/powerpoint/2010/main" val="5433221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1205-1230</a:t>
            </a:r>
          </a:p>
          <a:p>
            <a:endParaRPr lang="en-AU"/>
          </a:p>
          <a:p>
            <a:r>
              <a:rPr lang="en-AU"/>
              <a:t>Activity 2 will be about identifying the relevant risks and opportunities that are connected to the drivers you identified in Activity 1.</a:t>
            </a:r>
          </a:p>
          <a:p>
            <a:endParaRPr lang="en-AU"/>
          </a:p>
          <a:p>
            <a:r>
              <a:rPr lang="en-AU"/>
              <a:t>Before you pick up the cards, please pay attention to the instructions.</a:t>
            </a:r>
          </a:p>
          <a:p>
            <a:pPr marL="228600" indent="-228600">
              <a:buAutoNum type="arabicPeriod"/>
            </a:pPr>
            <a:r>
              <a:rPr lang="en-AU"/>
              <a:t>Share the cards – 4 risks and 4 opps each – and review these</a:t>
            </a:r>
          </a:p>
          <a:p>
            <a:pPr marL="228600" indent="-228600">
              <a:buAutoNum type="arabicPeriod"/>
            </a:pPr>
            <a:r>
              <a:rPr lang="en-AU"/>
              <a:t>Pick up the top risk OR opportunity card that is connected to your driver – </a:t>
            </a:r>
            <a:r>
              <a:rPr lang="en-AU" err="1"/>
              <a:t>ie</a:t>
            </a:r>
            <a:r>
              <a:rPr lang="en-AU"/>
              <a:t> that would result if the driver occurred</a:t>
            </a:r>
          </a:p>
          <a:p>
            <a:pPr marL="228600" indent="-228600">
              <a:buAutoNum type="arabicPeriod"/>
            </a:pPr>
            <a:r>
              <a:rPr lang="en-AU"/>
              <a:t>You’re aiming for a total of 5 cards with 1 selected by each person roughly</a:t>
            </a:r>
          </a:p>
          <a:p>
            <a:pPr marL="228600" indent="-228600">
              <a:buAutoNum type="arabicPeriod"/>
            </a:pPr>
            <a:r>
              <a:rPr lang="en-AU"/>
              <a:t>Can use blank cards if you come up with a new risk/</a:t>
            </a:r>
            <a:r>
              <a:rPr lang="en-AU" err="1"/>
              <a:t>opp</a:t>
            </a:r>
            <a:endParaRPr lang="en-AU"/>
          </a:p>
          <a:p>
            <a:endParaRPr lang="en-AU"/>
          </a:p>
          <a:p>
            <a:endParaRPr lang="en-AU"/>
          </a:p>
          <a:p>
            <a:endParaRPr lang="en-AU"/>
          </a:p>
        </p:txBody>
      </p:sp>
      <p:sp>
        <p:nvSpPr>
          <p:cNvPr id="4" name="Slide Number Placeholder 3"/>
          <p:cNvSpPr>
            <a:spLocks noGrp="1"/>
          </p:cNvSpPr>
          <p:nvPr>
            <p:ph type="sldNum" sz="quarter" idx="5"/>
          </p:nvPr>
        </p:nvSpPr>
        <p:spPr/>
        <p:txBody>
          <a:bodyPr/>
          <a:lstStyle/>
          <a:p>
            <a:fld id="{E8C55B8A-C5DE-4D47-97EA-5DFACE786064}" type="slidenum">
              <a:rPr lang="en-US" smtClean="0"/>
              <a:pPr/>
              <a:t>23</a:t>
            </a:fld>
            <a:endParaRPr lang="en-US"/>
          </a:p>
        </p:txBody>
      </p:sp>
    </p:spTree>
    <p:extLst>
      <p:ext uri="{BB962C8B-B14F-4D97-AF65-F5344CB8AC3E}">
        <p14:creationId xmlns:p14="http://schemas.microsoft.com/office/powerpoint/2010/main" val="2549264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1205-1230</a:t>
            </a:r>
          </a:p>
          <a:p>
            <a:endParaRPr lang="en-AU"/>
          </a:p>
          <a:p>
            <a:pPr marL="228600" indent="-228600">
              <a:buAutoNum type="arabicPeriod"/>
            </a:pPr>
            <a:r>
              <a:rPr lang="en-AU"/>
              <a:t>Once you have your 5 cards, have a look at consequence cards to see what would be the result of the risk or opportunity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AU" sz="1200" b="0" i="0" u="none" strike="noStrike" kern="1200" cap="none" spc="0" normalizeH="0" baseline="0" noProof="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Example: Opportunity to develop onsite renewable energy infrastructure </a:t>
            </a:r>
            <a:br>
              <a:rPr kumimoji="0" lang="en-AU" sz="1200" b="0" i="0" u="none" strike="noStrike" kern="1200" cap="none" spc="0" normalizeH="0" baseline="0" noProof="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br>
            <a:r>
              <a:rPr kumimoji="0" lang="en-AU" sz="1200" b="0" i="0" u="none" strike="noStrike" kern="1200" cap="none" spc="0" normalizeH="0" baseline="0" noProof="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 Consequence = reduced operational expenditures</a:t>
            </a:r>
            <a:endParaRPr lang="en-AU" sz="2800">
              <a:solidFill>
                <a:schemeClr val="tx1"/>
              </a:solidFill>
            </a:endParaRPr>
          </a:p>
          <a:p>
            <a:pPr marL="228600" indent="-228600">
              <a:buAutoNum type="arabicPeriod"/>
            </a:pPr>
            <a:endParaRPr lang="en-AU"/>
          </a:p>
          <a:p>
            <a:pPr marL="228600" indent="-228600">
              <a:buAutoNum type="arabicPeriod"/>
            </a:pPr>
            <a:endParaRPr lang="en-AU"/>
          </a:p>
          <a:p>
            <a:pPr marL="0" indent="0">
              <a:buNone/>
            </a:pPr>
            <a:endParaRPr lang="en-AU"/>
          </a:p>
          <a:p>
            <a:pPr marL="0" indent="0">
              <a:buNone/>
            </a:pPr>
            <a:r>
              <a:rPr lang="en-AU"/>
              <a:t>Now take your risk and </a:t>
            </a:r>
            <a:r>
              <a:rPr lang="en-AU" err="1"/>
              <a:t>opp</a:t>
            </a:r>
            <a:r>
              <a:rPr lang="en-AU"/>
              <a:t> cards and distribute around.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AU"/>
              <a:t>You have about 25 mins for this activity. Facilitators will be walking around - if you have questions, please raise your hand. Let’s begin!</a:t>
            </a:r>
          </a:p>
          <a:p>
            <a:pPr marL="0" indent="0">
              <a:buNone/>
            </a:pPr>
            <a:endParaRPr lang="en-AU"/>
          </a:p>
        </p:txBody>
      </p:sp>
      <p:sp>
        <p:nvSpPr>
          <p:cNvPr id="4" name="Slide Number Placeholder 3"/>
          <p:cNvSpPr>
            <a:spLocks noGrp="1"/>
          </p:cNvSpPr>
          <p:nvPr>
            <p:ph type="sldNum" sz="quarter" idx="5"/>
          </p:nvPr>
        </p:nvSpPr>
        <p:spPr/>
        <p:txBody>
          <a:bodyPr/>
          <a:lstStyle/>
          <a:p>
            <a:fld id="{E8C55B8A-C5DE-4D47-97EA-5DFACE786064}" type="slidenum">
              <a:rPr lang="en-US" smtClean="0"/>
              <a:pPr/>
              <a:t>24</a:t>
            </a:fld>
            <a:endParaRPr lang="en-US"/>
          </a:p>
        </p:txBody>
      </p:sp>
    </p:spTree>
    <p:extLst>
      <p:ext uri="{BB962C8B-B14F-4D97-AF65-F5344CB8AC3E}">
        <p14:creationId xmlns:p14="http://schemas.microsoft.com/office/powerpoint/2010/main" val="29232696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800">
                <a:effectLst/>
                <a:latin typeface="Aptos" panose="020B0004020202020204" pitchFamily="34" charset="0"/>
                <a:ea typeface="Aptos" panose="020B0004020202020204" pitchFamily="34" charset="0"/>
                <a:cs typeface="Calibri" panose="020F0502020204030204" pitchFamily="34" charset="0"/>
              </a:rPr>
              <a:t>1230-1245</a:t>
            </a:r>
          </a:p>
          <a:p>
            <a:endParaRPr lang="en-AU" sz="1800">
              <a:effectLst/>
              <a:latin typeface="Aptos" panose="020B000402020202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8C55B8A-C5DE-4D47-97EA-5DFACE786064}" type="slidenum">
              <a:rPr lang="en-US" smtClean="0"/>
              <a:pPr/>
              <a:t>25</a:t>
            </a:fld>
            <a:endParaRPr lang="en-US"/>
          </a:p>
        </p:txBody>
      </p:sp>
    </p:spTree>
    <p:extLst>
      <p:ext uri="{BB962C8B-B14F-4D97-AF65-F5344CB8AC3E}">
        <p14:creationId xmlns:p14="http://schemas.microsoft.com/office/powerpoint/2010/main" val="250825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8C55B8A-C5DE-4D47-97EA-5DFACE786064}" type="slidenum">
              <a:rPr lang="en-US" smtClean="0"/>
              <a:pPr/>
              <a:t>4</a:t>
            </a:fld>
            <a:endParaRPr lang="en-US"/>
          </a:p>
        </p:txBody>
      </p:sp>
    </p:spTree>
    <p:extLst>
      <p:ext uri="{BB962C8B-B14F-4D97-AF65-F5344CB8AC3E}">
        <p14:creationId xmlns:p14="http://schemas.microsoft.com/office/powerpoint/2010/main" val="1796593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800">
                <a:effectLst/>
                <a:latin typeface="Aptos" panose="020B0004020202020204" pitchFamily="34" charset="0"/>
                <a:ea typeface="Aptos" panose="020B0004020202020204" pitchFamily="34" charset="0"/>
                <a:cs typeface="Calibri" panose="020F0502020204030204" pitchFamily="34" charset="0"/>
              </a:rPr>
              <a:t>Bonus activity (if time)</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AU" sz="1800">
                <a:effectLst/>
                <a:latin typeface="Aptos" panose="020B0004020202020204" pitchFamily="34" charset="0"/>
                <a:ea typeface="Aptos" panose="020B0004020202020204" pitchFamily="34" charset="0"/>
                <a:cs typeface="Calibri" panose="020F0502020204030204" pitchFamily="34" charset="0"/>
              </a:rPr>
              <a:t>15 mins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AU" sz="1800">
                <a:effectLst/>
                <a:latin typeface="Aptos" panose="020B0004020202020204" pitchFamily="34" charset="0"/>
                <a:ea typeface="Aptos" panose="020B0004020202020204" pitchFamily="34" charset="0"/>
                <a:cs typeface="Calibri" panose="020F0502020204030204" pitchFamily="34" charset="0"/>
              </a:rPr>
              <a:t>Facilitator calls a stop to activities and announces a sudden ‘change’ – leveraging the responses from the warm up activity, participants are asked to imagine if a policy change or market/tech disruption occurred. Reviewing their adaptation responses – would they still be effective? Would they change anything?</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8C55B8A-C5DE-4D47-97EA-5DFACE78606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4678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1255-1315</a:t>
            </a:r>
          </a:p>
          <a:p>
            <a:endParaRPr lang="en-AU"/>
          </a:p>
          <a:p>
            <a:r>
              <a:rPr lang="en-AU"/>
              <a:t>Reflections to share – table facilitator, then attendees from that table</a:t>
            </a:r>
          </a:p>
          <a:p>
            <a:pPr marL="171450" indent="-171450">
              <a:buFontTx/>
              <a:buChar char="-"/>
            </a:pPr>
            <a:r>
              <a:rPr lang="en-AU"/>
              <a:t>Suzanna </a:t>
            </a:r>
          </a:p>
          <a:p>
            <a:pPr marL="171450" indent="-171450">
              <a:buFontTx/>
              <a:buChar char="-"/>
            </a:pPr>
            <a:r>
              <a:rPr lang="en-AU"/>
              <a:t>Cindy</a:t>
            </a:r>
          </a:p>
          <a:p>
            <a:pPr marL="171450" indent="-171450">
              <a:buFontTx/>
              <a:buChar char="-"/>
            </a:pPr>
            <a:r>
              <a:rPr lang="en-AU"/>
              <a:t>Harley</a:t>
            </a:r>
          </a:p>
          <a:p>
            <a:pPr marL="171450" indent="-171450">
              <a:buFontTx/>
              <a:buChar char="-"/>
            </a:pPr>
            <a:r>
              <a:rPr lang="en-AU"/>
              <a:t>Chels</a:t>
            </a:r>
          </a:p>
          <a:p>
            <a:pPr marL="171450" indent="-171450">
              <a:buFontTx/>
              <a:buChar char="-"/>
            </a:pPr>
            <a:endParaRPr lang="en-AU"/>
          </a:p>
          <a:p>
            <a:pPr marL="0" indent="0">
              <a:buFontTx/>
              <a:buNone/>
            </a:pPr>
            <a:r>
              <a:rPr lang="en-AU"/>
              <a:t>Tiff to close to relay back to CRR Hub </a:t>
            </a:r>
          </a:p>
          <a:p>
            <a:pPr marL="0" indent="0">
              <a:buFontTx/>
              <a:buNone/>
            </a:pPr>
            <a:endParaRPr lang="en-AU"/>
          </a:p>
          <a:p>
            <a:pPr marL="0" indent="0">
              <a:buFontTx/>
              <a:buNone/>
            </a:pPr>
            <a:r>
              <a:rPr lang="en-AU" b="1"/>
              <a:t>Mention the feedback </a:t>
            </a:r>
            <a:r>
              <a:rPr lang="en-AU" b="1" err="1"/>
              <a:t>Menti</a:t>
            </a:r>
            <a:r>
              <a:rPr lang="en-AU" b="1"/>
              <a:t> – please scan the QR code and then fill in the questions on your way to lunch.</a:t>
            </a:r>
          </a:p>
        </p:txBody>
      </p:sp>
      <p:sp>
        <p:nvSpPr>
          <p:cNvPr id="4" name="Slide Number Placeholder 3"/>
          <p:cNvSpPr>
            <a:spLocks noGrp="1"/>
          </p:cNvSpPr>
          <p:nvPr>
            <p:ph type="sldNum" sz="quarter" idx="5"/>
          </p:nvPr>
        </p:nvSpPr>
        <p:spPr/>
        <p:txBody>
          <a:bodyPr/>
          <a:lstStyle/>
          <a:p>
            <a:fld id="{E8C55B8A-C5DE-4D47-97EA-5DFACE786064}" type="slidenum">
              <a:rPr lang="en-US" smtClean="0"/>
              <a:pPr/>
              <a:t>27</a:t>
            </a:fld>
            <a:endParaRPr lang="en-US"/>
          </a:p>
        </p:txBody>
      </p:sp>
    </p:spTree>
    <p:extLst>
      <p:ext uri="{BB962C8B-B14F-4D97-AF65-F5344CB8AC3E}">
        <p14:creationId xmlns:p14="http://schemas.microsoft.com/office/powerpoint/2010/main" val="539340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1" i="1"/>
              <a:t>[Aaron to speak to slide providing context for Government approach to climate risk management]</a:t>
            </a:r>
            <a:endParaRPr lang="en-AU" b="0" i="0"/>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i="0"/>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1"/>
              <a:t>Key messages: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0"/>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Recent years have generated a wealth of activity from key agencies supporting the NSW Government to assess and manage climate risks.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It is important to note that we in the CALSO branch work closely with colleagues across government in our DCCEEW Science teams, Treasury, Reconstruction Authority to develop these materials.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The key anchors in this space being the: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	- 2016 </a:t>
            </a:r>
            <a:r>
              <a:rPr lang="en-AU" sz="1600" b="0"/>
              <a:t>NSW Climate Change Policy Framework;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600" b="0"/>
              <a:t>	- 2021 </a:t>
            </a:r>
            <a:r>
              <a:rPr lang="en-AU" b="0" i="0">
                <a:solidFill>
                  <a:srgbClr val="000000"/>
                </a:solidFill>
                <a:effectLst/>
                <a:latin typeface="Roboto" panose="02000000000000000000" pitchFamily="2" charset="0"/>
              </a:rPr>
              <a:t>The Audit Office report ‘Managing Climate Risks to Assets and Services;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the internal-to-government ‘Climate Risk &amp; Resilience Roadmap’ which lays out the path for government agencies to embed climate change in decision-making</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the 2022 NSW Climate Change Strategy, our platform e</a:t>
            </a:r>
            <a:r>
              <a:rPr lang="en-AU" sz="1600" b="0">
                <a:latin typeface="Public Sans"/>
              </a:rPr>
              <a:t>xternal, public-facing document which identifies state-level adaptation priorities</a:t>
            </a:r>
            <a:endParaRPr lang="en-AU" b="0" i="0">
              <a:solidFill>
                <a:srgbClr val="000000"/>
              </a:solidFill>
              <a:effectLst/>
              <a:latin typeface="Roboto" panose="02000000000000000000" pitchFamily="2"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the 2023 Treasury Policy TPG23-10 which introduced climate-related disclosures for NSW Government agencies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and most significantly, the 2023 Climate Change (Net Zero Future) Act that not only sets emissions reduction targets but also </a:t>
            </a:r>
            <a:r>
              <a:rPr lang="en-AU" b="0" i="0">
                <a:solidFill>
                  <a:srgbClr val="22272B"/>
                </a:solidFill>
                <a:effectLst/>
                <a:latin typeface="Public Sans" pitchFamily="50" charset="0"/>
              </a:rPr>
              <a:t>an objective for NSW to be more resilient to 	a changing climate.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22272B"/>
                </a:solidFill>
                <a:effectLst/>
                <a:latin typeface="Public Sans" pitchFamily="50" charset="0"/>
              </a:rPr>
              <a:t>	- And you all may have seen in the media last Friday the release of the first State Disaster Mitigation Plan led by the Reconstruction Authority.</a:t>
            </a:r>
          </a:p>
          <a:p>
            <a:endParaRPr lang="en-AU"/>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9575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67D63C33-0D1C-48D6-B9D4-133C846BD9B9}"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362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Introduction</a:t>
            </a:r>
            <a:endParaRPr lang="en-AU"/>
          </a:p>
          <a:p>
            <a:r>
              <a:rPr lang="en-AU"/>
              <a:t>Many of you will be familiar with the Climate Risk Ready NSW Guide, Course and the Climate Risk Ready Process for managing Climate Change Risk aligned with International Risk Standards.</a:t>
            </a:r>
          </a:p>
          <a:p>
            <a:endParaRPr lang="en-AU"/>
          </a:p>
          <a:p>
            <a:r>
              <a:rPr lang="en-AU" b="1"/>
              <a:t>Interim Guides</a:t>
            </a:r>
          </a:p>
          <a:p>
            <a:r>
              <a:rPr lang="en-AU"/>
              <a:t>Recently, Interim Guides are being developed to build on and supplement the existing Climate Risk Ready Guide,</a:t>
            </a:r>
          </a:p>
          <a:p>
            <a:r>
              <a:rPr lang="en-AU"/>
              <a:t>And will be released from May</a:t>
            </a:r>
          </a:p>
          <a:p>
            <a:r>
              <a:rPr lang="en-AU"/>
              <a:t>The interim Guides will cover:</a:t>
            </a:r>
          </a:p>
          <a:p>
            <a:r>
              <a:rPr lang="en-AU"/>
              <a:t>-   Assessing and managing </a:t>
            </a:r>
            <a:r>
              <a:rPr lang="en-AU" b="1"/>
              <a:t>Transition Risks and Opportunities </a:t>
            </a:r>
            <a:r>
              <a:rPr lang="en-AU"/>
              <a:t>via the Climate Risk Ready Process</a:t>
            </a:r>
          </a:p>
          <a:p>
            <a:pPr marL="171450" indent="-171450">
              <a:buFontTx/>
              <a:buChar char="-"/>
            </a:pPr>
            <a:r>
              <a:rPr lang="en-AU"/>
              <a:t>Providing more detail on Step 3 – Treating the Risks, via further guidance on </a:t>
            </a:r>
            <a:r>
              <a:rPr lang="en-AU" b="1"/>
              <a:t>Adaptation Planning</a:t>
            </a:r>
          </a:p>
          <a:p>
            <a:pPr marL="171450" indent="-171450">
              <a:buFontTx/>
              <a:buChar char="-"/>
            </a:pPr>
            <a:r>
              <a:rPr lang="en-AU"/>
              <a:t>And some assistance to decision makers on understanding and using </a:t>
            </a:r>
            <a:r>
              <a:rPr lang="en-AU" b="1"/>
              <a:t>scenario planning </a:t>
            </a:r>
            <a:r>
              <a:rPr lang="en-AU"/>
              <a:t>as a tool (which is part of Step 2 of the Process)</a:t>
            </a:r>
          </a:p>
          <a:p>
            <a:pPr marL="171450" indent="-171450">
              <a:buFontTx/>
              <a:buChar char="-"/>
            </a:pPr>
            <a:endParaRPr lang="en-AU"/>
          </a:p>
          <a:p>
            <a:pPr marL="0" indent="0">
              <a:buFontTx/>
              <a:buNone/>
            </a:pPr>
            <a:r>
              <a:rPr lang="en-AU" b="1"/>
              <a:t>User Feedback</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0"/>
              <a:t>Once the Interim Guides are released, we’ll be seeking user feedback on them,</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0"/>
              <a:t>and more broadly on the original Climate Risk Ready Guide, the Climate Risk Ready Course and how you’re finding the Climate Risk Ready Process in general.</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b="1"/>
              <a:t>CRRNSW Guide Update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AU" sz="1800">
                <a:effectLst/>
                <a:latin typeface="Public Sans Light" pitchFamily="50" charset="0"/>
                <a:ea typeface="Arial" panose="020B0604020202020204" pitchFamily="34" charset="0"/>
                <a:cs typeface="Times New Roman" panose="02020603050405020304" pitchFamily="18" charset="0"/>
              </a:rPr>
              <a:t>All feedback, examples and lessons learnt shared with us will be used to improve the next version of the Climate Risk Ready NSW Guide and Capability Support.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AU" sz="1800">
                <a:effectLst/>
                <a:latin typeface="Public Sans Light" pitchFamily="50" charset="0"/>
                <a:ea typeface="Arial" panose="020B0604020202020204" pitchFamily="34" charset="0"/>
                <a:cs typeface="Times New Roman" panose="02020603050405020304" pitchFamily="18" charset="0"/>
              </a:rPr>
              <a:t>And the plan is currently for all the interim guides to be incorporated into this updated 2.0 version.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AU" sz="1800" b="0">
              <a:effectLst/>
              <a:latin typeface="Public Sans Light" pitchFamily="50"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800" b="0">
                <a:effectLst/>
                <a:latin typeface="Public Sans Light" pitchFamily="50" charset="0"/>
                <a:cs typeface="Times New Roman" panose="02020603050405020304" pitchFamily="18" charset="0"/>
              </a:rPr>
              <a:t>Are there any questions?</a:t>
            </a:r>
            <a:endParaRPr lang="en-AU"/>
          </a:p>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6C48E9-EB60-4D51-A832-5567D7DB25D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1044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800" b="1">
                <a:effectLst/>
                <a:latin typeface="Segoe UI" panose="020B0502040204020203" pitchFamily="34" charset="0"/>
              </a:rPr>
              <a:t>2 MINS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endParaRPr lang="en-AU" sz="1800">
              <a:effectLst/>
              <a:latin typeface="Segoe UI" panose="020B0502040204020203"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AU" sz="1800">
                <a:effectLst/>
                <a:latin typeface="Segoe UI" panose="020B0502040204020203" pitchFamily="34" charset="0"/>
              </a:rPr>
              <a:t>Offer thanks and recognition of CCROs valuable contribution to this work in the project working group and ongoing collaboration to help us get the Transition Risk Ready resources to where they are now</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AU" sz="1800">
                <a:effectLst/>
                <a:latin typeface="Segoe UI" panose="020B0502040204020203" pitchFamily="34" charset="0"/>
              </a:rPr>
              <a:t>And thanks to our collaborative partnerships that continue to ensure sector and inter-jurisdictional consistency and impact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AU" sz="1800">
                <a:effectLst/>
                <a:latin typeface="Segoe UI" panose="020B0502040204020203" pitchFamily="34" charset="0"/>
              </a:rPr>
              <a:t>We have managed the development of these resources in the midst of regulatory and policy flux - we have aimed to respond to the new requirements being introduced, but recognise that these resources will need to continually evolve in recognition of the changing policy landscape.</a:t>
            </a:r>
            <a:endParaRPr lang="en-AU" sz="1800">
              <a:effectLst/>
              <a:latin typeface="Arial" panose="020B0604020202020204" pitchFamily="34" charset="0"/>
            </a:endParaRPr>
          </a:p>
          <a:p>
            <a:pPr marL="0" indent="0">
              <a:buFont typeface="Arial" panose="020B0604020202020204" pitchFamily="34" charset="0"/>
              <a:buNone/>
            </a:pPr>
            <a:endParaRPr lang="en-AU"/>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7616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800" b="1">
                <a:effectLst/>
                <a:latin typeface="Segoe UI" panose="020B0502040204020203" pitchFamily="34" charset="0"/>
              </a:rPr>
              <a:t>2 MIN</a:t>
            </a:r>
          </a:p>
          <a:p>
            <a:pPr marL="0" indent="0">
              <a:buFont typeface="Arial" panose="020B0604020202020204" pitchFamily="34" charset="0"/>
              <a:buNone/>
            </a:pPr>
            <a:endParaRPr lang="en-AU" sz="1800">
              <a:effectLst/>
              <a:latin typeface="Segoe UI" panose="020B0502040204020203" pitchFamily="34" charset="0"/>
            </a:endParaRPr>
          </a:p>
          <a:p>
            <a:pPr marL="0" indent="0">
              <a:buFont typeface="Arial" panose="020B0604020202020204" pitchFamily="34" charset="0"/>
              <a:buNone/>
            </a:pPr>
            <a:r>
              <a:rPr lang="en-AU" sz="1800" b="1">
                <a:effectLst/>
                <a:latin typeface="Segoe UI" panose="020B0502040204020203" pitchFamily="34" charset="0"/>
              </a:rPr>
              <a:t>1. Transition Risk Ready Guide</a:t>
            </a:r>
          </a:p>
          <a:p>
            <a:pPr marL="0" indent="0">
              <a:buFont typeface="Arial" panose="020B0604020202020204" pitchFamily="34" charset="0"/>
              <a:buNone/>
            </a:pPr>
            <a:r>
              <a:rPr lang="en-AU" sz="1800">
                <a:effectLst/>
                <a:latin typeface="Segoe UI" panose="020B0502040204020203" pitchFamily="34" charset="0"/>
              </a:rPr>
              <a:t>As per CRR Guide, TRR provides guidance on how to undertake a Climate Change Risk Assessment for transition risks and opportunities</a:t>
            </a:r>
          </a:p>
          <a:p>
            <a:pPr marL="0" indent="0">
              <a:buFont typeface="Arial" panose="020B0604020202020204" pitchFamily="34" charset="0"/>
              <a:buNone/>
            </a:pPr>
            <a:endParaRPr lang="en-AU" sz="1800">
              <a:effectLst/>
              <a:latin typeface="Segoe UI" panose="020B0502040204020203" pitchFamily="34" charset="0"/>
            </a:endParaRPr>
          </a:p>
          <a:p>
            <a:pPr marL="0" indent="0">
              <a:buFont typeface="Arial" panose="020B0604020202020204" pitchFamily="34" charset="0"/>
              <a:buNone/>
            </a:pPr>
            <a:r>
              <a:rPr lang="en-AU" sz="1800" b="1">
                <a:effectLst/>
                <a:latin typeface="Segoe UI" panose="020B0502040204020203" pitchFamily="34" charset="0"/>
              </a:rPr>
              <a:t>2. Transition Risk Assessment Tool </a:t>
            </a:r>
          </a:p>
          <a:p>
            <a:pPr marL="0" indent="0">
              <a:buFont typeface="Arial" panose="020B0604020202020204" pitchFamily="34" charset="0"/>
              <a:buNone/>
            </a:pPr>
            <a:r>
              <a:rPr lang="en-AU" sz="1800">
                <a:effectLst/>
                <a:latin typeface="Segoe UI" panose="020B0502040204020203" pitchFamily="34" charset="0"/>
              </a:rPr>
              <a:t>As per the climate risk assessment tool, this is a template to compliment the suggested process in the Guide.</a:t>
            </a:r>
          </a:p>
          <a:p>
            <a:pPr marL="0" indent="0">
              <a:buFont typeface="Arial" panose="020B0604020202020204" pitchFamily="34" charset="0"/>
              <a:buNone/>
            </a:pPr>
            <a:endParaRPr lang="en-AU" sz="1800">
              <a:effectLst/>
              <a:latin typeface="Segoe UI" panose="020B0502040204020203" pitchFamily="34" charset="0"/>
            </a:endParaRPr>
          </a:p>
          <a:p>
            <a:pPr marL="0" indent="0">
              <a:buFont typeface="Arial" panose="020B0604020202020204" pitchFamily="34" charset="0"/>
              <a:buNone/>
            </a:pPr>
            <a:r>
              <a:rPr lang="en-AU" sz="1800" b="1">
                <a:effectLst/>
                <a:latin typeface="Segoe UI" panose="020B0502040204020203" pitchFamily="34" charset="0"/>
              </a:rPr>
              <a:t>Familiar</a:t>
            </a:r>
            <a:r>
              <a:rPr lang="en-AU" sz="1800">
                <a:effectLst/>
                <a:latin typeface="Segoe UI" panose="020B0502040204020203" pitchFamily="34" charset="0"/>
              </a:rPr>
              <a:t> to you will be the </a:t>
            </a:r>
            <a:r>
              <a:rPr lang="en-AU" sz="1800" b="1">
                <a:effectLst/>
                <a:latin typeface="Segoe UI" panose="020B0502040204020203" pitchFamily="34" charset="0"/>
              </a:rPr>
              <a:t>risk assessment template and risk criteria</a:t>
            </a:r>
            <a:r>
              <a:rPr lang="en-AU" sz="1800">
                <a:effectLst/>
                <a:latin typeface="Segoe UI" panose="020B0502040204020203" pitchFamily="34" charset="0"/>
              </a:rPr>
              <a:t>. This has been slightly adjusted to accommodate for the differences and requirements for assessing transition risks</a:t>
            </a:r>
          </a:p>
          <a:p>
            <a:pPr marL="0" indent="0">
              <a:buFont typeface="Arial" panose="020B0604020202020204" pitchFamily="34" charset="0"/>
              <a:buNone/>
            </a:pPr>
            <a:endParaRPr lang="en-AU" sz="1800">
              <a:effectLst/>
              <a:latin typeface="Segoe UI" panose="020B0502040204020203" pitchFamily="34" charset="0"/>
            </a:endParaRPr>
          </a:p>
          <a:p>
            <a:pPr marL="0" indent="0">
              <a:buFont typeface="Arial" panose="020B0604020202020204" pitchFamily="34" charset="0"/>
              <a:buNone/>
            </a:pPr>
            <a:r>
              <a:rPr lang="en-AU" sz="1800" b="1">
                <a:effectLst/>
                <a:latin typeface="Segoe UI" panose="020B0502040204020203" pitchFamily="34" charset="0"/>
              </a:rPr>
              <a:t>New</a:t>
            </a:r>
            <a:r>
              <a:rPr lang="en-AU" sz="1800">
                <a:effectLst/>
                <a:latin typeface="Segoe UI" panose="020B0502040204020203" pitchFamily="34" charset="0"/>
              </a:rPr>
              <a:t> to this tool is :</a:t>
            </a:r>
          </a:p>
          <a:p>
            <a:pPr marL="285750" indent="-285750">
              <a:buFont typeface="Arial" panose="020B0604020202020204" pitchFamily="34" charset="0"/>
              <a:buChar char="•"/>
            </a:pPr>
            <a:r>
              <a:rPr lang="en-AU" sz="1800" b="1">
                <a:effectLst/>
                <a:latin typeface="Segoe UI" panose="020B0502040204020203" pitchFamily="34" charset="0"/>
              </a:rPr>
              <a:t>A list of Transition Drivers for NSW Govt Sector – </a:t>
            </a:r>
            <a:r>
              <a:rPr lang="en-AU" sz="1800" b="0">
                <a:effectLst/>
                <a:latin typeface="Segoe UI" panose="020B0502040204020203" pitchFamily="34" charset="0"/>
              </a:rPr>
              <a:t>i.e. a baseline and starting point </a:t>
            </a:r>
            <a:r>
              <a:rPr lang="en-AU" sz="1800">
                <a:effectLst/>
                <a:latin typeface="Segoe UI" panose="020B0502040204020203" pitchFamily="34" charset="0"/>
              </a:rPr>
              <a:t>to assist entities to identify transition drivers that may impact their entities and further refine.</a:t>
            </a:r>
          </a:p>
          <a:p>
            <a:pPr marL="285750" indent="-285750">
              <a:buFont typeface="Arial" panose="020B0604020202020204" pitchFamily="34" charset="0"/>
              <a:buChar char="•"/>
            </a:pPr>
            <a:r>
              <a:rPr lang="en-AU" sz="1800" b="1">
                <a:effectLst/>
                <a:latin typeface="Segoe UI" panose="020B0502040204020203" pitchFamily="34" charset="0"/>
              </a:rPr>
              <a:t>A Transition Driver prioritisation template – </a:t>
            </a:r>
            <a:r>
              <a:rPr lang="en-AU" sz="1800" b="0">
                <a:effectLst/>
                <a:latin typeface="Segoe UI" panose="020B0502040204020203" pitchFamily="34" charset="0"/>
              </a:rPr>
              <a:t>to help entities evaluate and prioritise transition drivers based on the exposure criteria in the Guide</a:t>
            </a:r>
          </a:p>
          <a:p>
            <a:pPr marL="0" indent="0">
              <a:buFont typeface="Arial" panose="020B0604020202020204" pitchFamily="34" charset="0"/>
              <a:buNone/>
            </a:pPr>
            <a:r>
              <a:rPr lang="en-AU" sz="1800">
                <a:effectLst/>
                <a:latin typeface="Segoe UI" panose="020B0502040204020203" pitchFamily="34" charset="0"/>
              </a:rPr>
              <a:t>(more on Transition drivers in next slides)</a:t>
            </a:r>
          </a:p>
          <a:p>
            <a:pPr marL="0" indent="0">
              <a:buFont typeface="Arial" panose="020B0604020202020204" pitchFamily="34" charset="0"/>
              <a:buNone/>
            </a:pPr>
            <a:endParaRPr lang="en-AU" sz="1800">
              <a:effectLst/>
              <a:latin typeface="Segoe UI" panose="020B0502040204020203" pitchFamily="34" charset="0"/>
            </a:endParaRPr>
          </a:p>
          <a:p>
            <a:pPr marL="0" indent="0">
              <a:buFont typeface="Arial" panose="020B0604020202020204" pitchFamily="34" charset="0"/>
              <a:buNone/>
            </a:pPr>
            <a:r>
              <a:rPr lang="en-AU" sz="1800" b="1">
                <a:effectLst/>
                <a:latin typeface="Segoe UI" panose="020B0502040204020203" pitchFamily="34" charset="0"/>
              </a:rPr>
              <a:t>3. INFOGRAPHIC – </a:t>
            </a:r>
            <a:r>
              <a:rPr lang="en-AU" sz="1800" b="0">
                <a:effectLst/>
                <a:latin typeface="Segoe UI" panose="020B0502040204020203" pitchFamily="34" charset="0"/>
              </a:rPr>
              <a:t>to help communicate what the net zero by 2050 transition looks like for NSW</a:t>
            </a:r>
          </a:p>
          <a:p>
            <a:pPr marL="0" indent="0">
              <a:buFont typeface="Arial" panose="020B0604020202020204" pitchFamily="34" charset="0"/>
              <a:buNone/>
            </a:pPr>
            <a:endParaRPr lang="en-AU" sz="1800">
              <a:effectLst/>
              <a:latin typeface="Segoe UI" panose="020B0502040204020203" pitchFamily="34" charset="0"/>
            </a:endParaRPr>
          </a:p>
          <a:p>
            <a:r>
              <a:rPr lang="en-AU" sz="1800" b="1">
                <a:effectLst/>
                <a:latin typeface="Segoe UI" panose="020B0502040204020203" pitchFamily="34" charset="0"/>
              </a:rPr>
              <a:t>4. Existing CRR</a:t>
            </a:r>
          </a:p>
          <a:p>
            <a:pPr marL="285750" indent="-285750">
              <a:buFont typeface="Arial" panose="020B0604020202020204" pitchFamily="34" charset="0"/>
              <a:buChar char="•"/>
            </a:pPr>
            <a:r>
              <a:rPr lang="en-AU" sz="1800">
                <a:effectLst/>
                <a:latin typeface="Segoe UI" panose="020B0502040204020203" pitchFamily="34" charset="0"/>
              </a:rPr>
              <a:t>TRR and CRR are complementary to one another and provide guidance for completing a climate change risk assessment for both sides of climate change - physical and transition</a:t>
            </a:r>
          </a:p>
          <a:p>
            <a:pPr marL="285750" indent="-285750">
              <a:buFont typeface="Arial" panose="020B0604020202020204" pitchFamily="34" charset="0"/>
              <a:buChar char="•"/>
            </a:pPr>
            <a:r>
              <a:rPr lang="en-AU" sz="1800">
                <a:effectLst/>
                <a:latin typeface="Segoe UI" panose="020B0502040204020203" pitchFamily="34" charset="0"/>
              </a:rPr>
              <a:t>TRR is interim guidance, and we will use this to inform an update to Climate Risk Ready NSW Guide next year</a:t>
            </a:r>
          </a:p>
          <a:p>
            <a:endParaRPr lang="en-AU" sz="1800">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331B62D-4CE2-4D4B-8734-973AD0FCD16A}"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5373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D574B-D5BC-D34C-E458-0E2CAB252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4F564A-D00D-EBFA-AA1D-12056C49D0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D2D00D-4C5E-54D5-A400-A9E72D6BAA61}"/>
              </a:ext>
            </a:extLst>
          </p:cNvPr>
          <p:cNvSpPr>
            <a:spLocks noGrp="1"/>
          </p:cNvSpPr>
          <p:nvPr>
            <p:ph type="body" idx="1"/>
          </p:nvPr>
        </p:nvSpPr>
        <p:spPr/>
        <p:txBody>
          <a:bodyPr/>
          <a:lstStyle/>
          <a:p>
            <a:r>
              <a:rPr lang="en-AU" sz="1050"/>
              <a:t>1125-1135</a:t>
            </a:r>
          </a:p>
          <a:p>
            <a:endParaRPr lang="en-AU" sz="1050"/>
          </a:p>
          <a:p>
            <a:r>
              <a:rPr lang="en-AU" sz="1050"/>
              <a:t>Thanks Tiff for the introduction. Good morning everyone, I’m Cindy Varnier, Associate Director in Sustainability &amp; Resilience at AECOM, and it’s a great pleasure to be here and have the opportunity for this interaction and discussion today. </a:t>
            </a:r>
          </a:p>
          <a:p>
            <a:endParaRPr lang="en-AU" sz="1050"/>
          </a:p>
          <a:p>
            <a:r>
              <a:rPr lang="en-AU" sz="1050"/>
              <a:t>A little background about me</a:t>
            </a:r>
          </a:p>
          <a:p>
            <a:pPr marL="171450" indent="-171450">
              <a:buFont typeface="Arial" panose="020B0604020202020204" pitchFamily="34" charset="0"/>
              <a:buChar char="•"/>
            </a:pPr>
            <a:r>
              <a:rPr lang="en-AU" sz="1050"/>
              <a:t>I’ve been working across environment and risk, then climate and sustainability for over 15 years. I was born in New Caledonia, and I’m a mum to two little boys</a:t>
            </a:r>
          </a:p>
          <a:p>
            <a:pPr marL="171450" indent="-171450">
              <a:buFont typeface="Arial" panose="020B0604020202020204" pitchFamily="34" charset="0"/>
              <a:buChar char="•"/>
            </a:pPr>
            <a:r>
              <a:rPr lang="en-AU" sz="1050"/>
              <a:t>I speak French with my children and so I’m constantly translating and working out the right words for the right context. </a:t>
            </a:r>
          </a:p>
          <a:p>
            <a:pPr marL="171450" indent="-171450">
              <a:buFont typeface="Arial" panose="020B0604020202020204" pitchFamily="34" charset="0"/>
              <a:buChar char="•"/>
            </a:pPr>
            <a:r>
              <a:rPr lang="en-AU" sz="1050"/>
              <a:t>I find that navigating the complexity of climate change is not unlike working across languages – there’s nuance and interpretation, and sometimes you have to say something in a different way to bridge understanding. </a:t>
            </a:r>
          </a:p>
          <a:p>
            <a:pPr marL="171450" indent="-171450">
              <a:buFont typeface="Arial" panose="020B0604020202020204" pitchFamily="34" charset="0"/>
              <a:buChar char="•"/>
            </a:pPr>
            <a:endParaRPr lang="en-AU" sz="1050"/>
          </a:p>
          <a:p>
            <a:pPr marL="0" indent="0">
              <a:buFont typeface="Arial" panose="020B0604020202020204" pitchFamily="34" charset="0"/>
              <a:buNone/>
            </a:pPr>
            <a:r>
              <a:rPr lang="en-AU" sz="1050"/>
              <a:t>Thankfully we have a room of great facilitators to help us do just that during today’s session. </a:t>
            </a:r>
          </a:p>
          <a:p>
            <a:endParaRPr lang="en-AU" sz="1050"/>
          </a:p>
          <a:p>
            <a:r>
              <a:rPr lang="en-AU" sz="1050"/>
              <a:t>We have an interactive masterclass set up for today. I hope you saw upon entering the room that we have set up the tables to each represent a sector. I hope you’ve found a place that suits your experience and interest, and where tables were full, I hope you will see this as a chance to learn something new from a different sector. </a:t>
            </a:r>
          </a:p>
          <a:p>
            <a:endParaRPr lang="en-AU" sz="1050"/>
          </a:p>
          <a:p>
            <a:r>
              <a:rPr lang="en-AU" sz="1050"/>
              <a:t>The masterclass will revolve around a series of activities that you can think of as a sort of game. At the end, we are trying to find as many responses or solutions that are applicable to the chosen setting. </a:t>
            </a:r>
          </a:p>
          <a:p>
            <a:endParaRPr lang="en-AU" sz="1050"/>
          </a:p>
          <a:p>
            <a:r>
              <a:rPr lang="en-AU" sz="1050"/>
              <a:t>Before we begin, we will go through two key concepts to set the scene before we get into the series of activities:</a:t>
            </a:r>
          </a:p>
          <a:p>
            <a:pPr marL="228600" indent="-228600">
              <a:buAutoNum type="arabicPeriod"/>
            </a:pPr>
            <a:r>
              <a:rPr lang="en-AU" sz="1050"/>
              <a:t>What can happen to organisations and communities when we think about climate change – that is, the risks and opportunities associated with climate change</a:t>
            </a:r>
          </a:p>
          <a:p>
            <a:pPr marL="228600" indent="-228600">
              <a:buAutoNum type="arabicPeriod"/>
            </a:pPr>
            <a:r>
              <a:rPr lang="en-AU" sz="1050"/>
              <a:t>How those risks and opportunities can come about – that is, the climatic drivers that facilitate risks and opportunities occurring.</a:t>
            </a:r>
          </a:p>
        </p:txBody>
      </p:sp>
      <p:sp>
        <p:nvSpPr>
          <p:cNvPr id="4" name="Slide Number Placeholder 3">
            <a:extLst>
              <a:ext uri="{FF2B5EF4-FFF2-40B4-BE49-F238E27FC236}">
                <a16:creationId xmlns:a16="http://schemas.microsoft.com/office/drawing/2014/main" id="{FBDA8AB8-9C3D-A95F-83FA-D6F64EDF4A7A}"/>
              </a:ext>
            </a:extLst>
          </p:cNvPr>
          <p:cNvSpPr>
            <a:spLocks noGrp="1"/>
          </p:cNvSpPr>
          <p:nvPr>
            <p:ph type="sldNum" sz="quarter" idx="5"/>
          </p:nvPr>
        </p:nvSpPr>
        <p:spPr/>
        <p:txBody>
          <a:bodyPr/>
          <a:lstStyle/>
          <a:p>
            <a:fld id="{E8C55B8A-C5DE-4D47-97EA-5DFACE786064}" type="slidenum">
              <a:rPr lang="en-US" smtClean="0"/>
              <a:pPr/>
              <a:t>13</a:t>
            </a:fld>
            <a:endParaRPr lang="en-US"/>
          </a:p>
        </p:txBody>
      </p:sp>
    </p:spTree>
    <p:extLst>
      <p:ext uri="{BB962C8B-B14F-4D97-AF65-F5344CB8AC3E}">
        <p14:creationId xmlns:p14="http://schemas.microsoft.com/office/powerpoint/2010/main" val="2778711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050"/>
              <a:t>1125-1135</a:t>
            </a:r>
          </a:p>
          <a:p>
            <a:pPr marL="0" indent="0">
              <a:buFont typeface="Arial" panose="020B0604020202020204" pitchFamily="34" charset="0"/>
              <a:buNone/>
            </a:pPr>
            <a:endParaRPr lang="en-AU" sz="1050"/>
          </a:p>
          <a:p>
            <a:pPr marL="0" indent="0">
              <a:buFont typeface="Arial" panose="020B0604020202020204" pitchFamily="34" charset="0"/>
              <a:buNone/>
            </a:pPr>
            <a:r>
              <a:rPr lang="en-AU" sz="1050"/>
              <a:t>Many of you in the room will likely be familiar with Concept #1 - how we define climate related risks and opportunities. For the benefit of starting on the same page, they are described on screen. </a:t>
            </a:r>
          </a:p>
          <a:p>
            <a:pPr marL="0" indent="0">
              <a:buFont typeface="Arial" panose="020B0604020202020204" pitchFamily="34" charset="0"/>
              <a:buNone/>
            </a:pPr>
            <a:endParaRPr lang="en-AU" sz="1050"/>
          </a:p>
          <a:p>
            <a:pPr marL="0" indent="0">
              <a:buFont typeface="Arial" panose="020B0604020202020204" pitchFamily="34" charset="0"/>
              <a:buNone/>
            </a:pPr>
            <a:r>
              <a:rPr lang="en-AU" sz="1050"/>
              <a:t>Physical risks are those we may be most familiar because we have probably experienced these in our own lives. The physical elements of climate cause some kind of damage, degradation or disruption, either to infrastructure, systems and people within our organisation, or there is damage and disruption to systems that we depend on. This can come from acute, extreme weather events, as well as the chronic changes to climate variables like temperature, rainfall and sea levels. </a:t>
            </a:r>
          </a:p>
          <a:p>
            <a:pPr marL="0" indent="0">
              <a:buFont typeface="Arial" panose="020B0604020202020204" pitchFamily="34" charset="0"/>
              <a:buNone/>
            </a:pPr>
            <a:endParaRPr lang="en-AU" sz="1050"/>
          </a:p>
          <a:p>
            <a:pPr marL="0" indent="0">
              <a:buFont typeface="Arial" panose="020B0604020202020204" pitchFamily="34" charset="0"/>
              <a:buNone/>
            </a:pPr>
            <a:r>
              <a:rPr lang="en-AU" sz="1050"/>
              <a:t>Transition risks and opportunities capture how organisations and communities are impacted by, and respond to, global and national efforts to move to net zero. These efforts are typically associated with human-made systems – policy changes, market shifts, technological forces, regulations…and while we often think associate transition with energy, electrification and emissions reduction, transition risks and opportunities can present in a broader sense, for example thinking about responding to changing customer expectations, how an organisation’s efforts to decarbonise influences its workforce retention, how products and services might change because of changes in an organisation’s supply chain. </a:t>
            </a:r>
          </a:p>
          <a:p>
            <a:pPr marL="0" indent="0">
              <a:buFont typeface="Arial" panose="020B0604020202020204" pitchFamily="34" charset="0"/>
              <a:buNone/>
            </a:pPr>
            <a:endParaRPr lang="en-AU" sz="1050"/>
          </a:p>
          <a:p>
            <a:pPr marL="0" indent="0">
              <a:buFont typeface="Arial" panose="020B0604020202020204" pitchFamily="34" charset="0"/>
              <a:buNone/>
            </a:pPr>
            <a:r>
              <a:rPr lang="en-AU" sz="1050"/>
              <a:t>As the terms suggest, the impacts can be both beneficial – through opportunities – and adverse – through risks. </a:t>
            </a:r>
          </a:p>
          <a:p>
            <a:pPr marL="342900" indent="-342900">
              <a:buFont typeface="Arial" panose="020B0604020202020204" pitchFamily="34" charset="0"/>
              <a:buChar char="•"/>
            </a:pPr>
            <a:endParaRPr lang="en-AU" sz="1050"/>
          </a:p>
        </p:txBody>
      </p:sp>
      <p:sp>
        <p:nvSpPr>
          <p:cNvPr id="4" name="Slide Number Placeholder 3"/>
          <p:cNvSpPr>
            <a:spLocks noGrp="1"/>
          </p:cNvSpPr>
          <p:nvPr>
            <p:ph type="sldNum" sz="quarter" idx="5"/>
          </p:nvPr>
        </p:nvSpPr>
        <p:spPr/>
        <p:txBody>
          <a:bodyPr/>
          <a:lstStyle/>
          <a:p>
            <a:fld id="{E8C55B8A-C5DE-4D47-97EA-5DFACE786064}" type="slidenum">
              <a:rPr lang="en-US" smtClean="0"/>
              <a:pPr/>
              <a:t>14</a:t>
            </a:fld>
            <a:endParaRPr lang="en-US"/>
          </a:p>
        </p:txBody>
      </p:sp>
    </p:spTree>
    <p:extLst>
      <p:ext uri="{BB962C8B-B14F-4D97-AF65-F5344CB8AC3E}">
        <p14:creationId xmlns:p14="http://schemas.microsoft.com/office/powerpoint/2010/main" val="23633121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 Id="rId4" Type="http://schemas.openxmlformats.org/officeDocument/2006/relationships/image" Target="../media/image23.sv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3 Divider (White/Oran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598E000-3622-4651-9CD5-06FD599F2026}"/>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Oval 27">
            <a:extLst>
              <a:ext uri="{FF2B5EF4-FFF2-40B4-BE49-F238E27FC236}">
                <a16:creationId xmlns:a16="http://schemas.microsoft.com/office/drawing/2014/main" id="{787BA563-304C-4B27-AFA4-94688EE5F57C}"/>
              </a:ext>
            </a:extLst>
          </p:cNvPr>
          <p:cNvSpPr/>
          <p:nvPr userDrawn="1"/>
        </p:nvSpPr>
        <p:spPr>
          <a:xfrm>
            <a:off x="3287712" y="620712"/>
            <a:ext cx="5616575" cy="56165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itle 1">
            <a:extLst>
              <a:ext uri="{FF2B5EF4-FFF2-40B4-BE49-F238E27FC236}">
                <a16:creationId xmlns:a16="http://schemas.microsoft.com/office/drawing/2014/main" id="{29C4938C-6E62-4ED2-8CA9-DE03480C3995}"/>
              </a:ext>
            </a:extLst>
          </p:cNvPr>
          <p:cNvSpPr>
            <a:spLocks noGrp="1"/>
          </p:cNvSpPr>
          <p:nvPr>
            <p:ph type="title" hasCustomPrompt="1"/>
          </p:nvPr>
        </p:nvSpPr>
        <p:spPr>
          <a:xfrm>
            <a:off x="3900487" y="2260344"/>
            <a:ext cx="4391025" cy="996951"/>
          </a:xfrm>
          <a:prstGeom prst="rect">
            <a:avLst/>
          </a:prstGeom>
        </p:spPr>
        <p:txBody>
          <a:bodyPr lIns="0" tIns="0" rIns="0" bIns="0" anchor="b" anchorCtr="0">
            <a:normAutofit/>
          </a:bodyPr>
          <a:lstStyle>
            <a:lvl1pPr algn="ctr">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2" name="Text Placeholder 4">
            <a:extLst>
              <a:ext uri="{FF2B5EF4-FFF2-40B4-BE49-F238E27FC236}">
                <a16:creationId xmlns:a16="http://schemas.microsoft.com/office/drawing/2014/main" id="{9B542772-874C-4B18-A899-C8E6AFABB9AC}"/>
              </a:ext>
            </a:extLst>
          </p:cNvPr>
          <p:cNvSpPr>
            <a:spLocks noGrp="1"/>
          </p:cNvSpPr>
          <p:nvPr>
            <p:ph type="body" sz="quarter" idx="12" hasCustomPrompt="1"/>
          </p:nvPr>
        </p:nvSpPr>
        <p:spPr>
          <a:xfrm>
            <a:off x="3900488" y="3614085"/>
            <a:ext cx="4391024" cy="1444051"/>
          </a:xfrm>
        </p:spPr>
        <p:txBody>
          <a:bodyPr anchor="t" anchorCtr="0">
            <a:normAutofit/>
          </a:bodyPr>
          <a:lstStyle>
            <a:lvl1pPr algn="ctr">
              <a:lnSpc>
                <a:spcPct val="90000"/>
              </a:lnSpc>
              <a:spcBef>
                <a:spcPts val="0"/>
              </a:spcBef>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6" name="Group 15">
            <a:extLst>
              <a:ext uri="{FF2B5EF4-FFF2-40B4-BE49-F238E27FC236}">
                <a16:creationId xmlns:a16="http://schemas.microsoft.com/office/drawing/2014/main" id="{622004D2-7925-4DF1-860C-5D334E1B54A0}"/>
              </a:ext>
            </a:extLst>
          </p:cNvPr>
          <p:cNvGrpSpPr/>
          <p:nvPr userDrawn="1"/>
        </p:nvGrpSpPr>
        <p:grpSpPr>
          <a:xfrm>
            <a:off x="10601983" y="286755"/>
            <a:ext cx="1297917" cy="302151"/>
            <a:chOff x="10601983" y="286755"/>
            <a:chExt cx="1297917" cy="302151"/>
          </a:xfrm>
          <a:solidFill>
            <a:schemeClr val="bg1"/>
          </a:solidFill>
        </p:grpSpPr>
        <p:sp>
          <p:nvSpPr>
            <p:cNvPr id="17" name="Freeform 5">
              <a:extLst>
                <a:ext uri="{FF2B5EF4-FFF2-40B4-BE49-F238E27FC236}">
                  <a16:creationId xmlns:a16="http://schemas.microsoft.com/office/drawing/2014/main" id="{8E1B9F4A-28DE-434E-BC5A-6FF3EE2C92B1}"/>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EE4BEF0D-7DC3-4116-B940-38CD7420EDB8}"/>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209BAEA3-D9D4-41D0-ABEC-16E147E737A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C0D8C51-9BF6-4199-B7F0-6192313B7F6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41C834E5-D4F1-4AB9-911C-34B94F5AC07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 name="Freeform: Shape 19">
            <a:extLst>
              <a:ext uri="{FF2B5EF4-FFF2-40B4-BE49-F238E27FC236}">
                <a16:creationId xmlns:a16="http://schemas.microsoft.com/office/drawing/2014/main" id="{A7D5AFD1-0DB3-4369-B32E-C36F4A4CF0BF}"/>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grpSp>
        <p:nvGrpSpPr>
          <p:cNvPr id="21" name="Group 20">
            <a:extLst>
              <a:ext uri="{FF2B5EF4-FFF2-40B4-BE49-F238E27FC236}">
                <a16:creationId xmlns:a16="http://schemas.microsoft.com/office/drawing/2014/main" id="{C795F500-A989-A649-8B6E-0AA166D22EFD}"/>
              </a:ext>
            </a:extLst>
          </p:cNvPr>
          <p:cNvGrpSpPr/>
          <p:nvPr userDrawn="1"/>
        </p:nvGrpSpPr>
        <p:grpSpPr>
          <a:xfrm>
            <a:off x="10814051" y="6438651"/>
            <a:ext cx="1111250" cy="225425"/>
            <a:chOff x="292100" y="6413250"/>
            <a:chExt cx="1111250" cy="225425"/>
          </a:xfrm>
        </p:grpSpPr>
        <p:sp>
          <p:nvSpPr>
            <p:cNvPr id="22" name="Freeform: Shape 12">
              <a:extLst>
                <a:ext uri="{FF2B5EF4-FFF2-40B4-BE49-F238E27FC236}">
                  <a16:creationId xmlns:a16="http://schemas.microsoft.com/office/drawing/2014/main" id="{E562A16E-8913-964D-B8A0-DA0498FA87E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3"/>
            </a:solidFill>
            <a:ln w="9525"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A0580ED2-D388-2C4C-B460-4ABC1ED3DC1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94869509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2 Cover (Teal/Green)">
    <p:bg>
      <p:bgPr>
        <a:solidFill>
          <a:schemeClr val="tx2"/>
        </a:solidFill>
        <a:effectLst/>
      </p:bgPr>
    </p:bg>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7099E8-E73F-4469-8077-24D03521D11D}"/>
              </a:ext>
            </a:extLst>
          </p:cNvPr>
          <p:cNvGrpSpPr/>
          <p:nvPr userDrawn="1"/>
        </p:nvGrpSpPr>
        <p:grpSpPr>
          <a:xfrm>
            <a:off x="10601983" y="286755"/>
            <a:ext cx="1297917" cy="302151"/>
            <a:chOff x="10601983" y="286755"/>
            <a:chExt cx="1297917" cy="302151"/>
          </a:xfrm>
          <a:solidFill>
            <a:schemeClr val="bg1"/>
          </a:solidFill>
        </p:grpSpPr>
        <p:sp>
          <p:nvSpPr>
            <p:cNvPr id="47" name="Freeform 5">
              <a:extLst>
                <a:ext uri="{FF2B5EF4-FFF2-40B4-BE49-F238E27FC236}">
                  <a16:creationId xmlns:a16="http://schemas.microsoft.com/office/drawing/2014/main" id="{C2B13C63-1F33-4EE8-A600-0FF5DD14D062}"/>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6">
              <a:extLst>
                <a:ext uri="{FF2B5EF4-FFF2-40B4-BE49-F238E27FC236}">
                  <a16:creationId xmlns:a16="http://schemas.microsoft.com/office/drawing/2014/main" id="{82BC188B-98D0-46E1-A6C5-ED20069FBEEB}"/>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7">
              <a:extLst>
                <a:ext uri="{FF2B5EF4-FFF2-40B4-BE49-F238E27FC236}">
                  <a16:creationId xmlns:a16="http://schemas.microsoft.com/office/drawing/2014/main" id="{6000BFE9-ADCC-4EFD-B2E4-FC095C34D642}"/>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8">
              <a:extLst>
                <a:ext uri="{FF2B5EF4-FFF2-40B4-BE49-F238E27FC236}">
                  <a16:creationId xmlns:a16="http://schemas.microsoft.com/office/drawing/2014/main" id="{905D047C-4AF9-4B42-A2C9-44DD714E682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9">
              <a:extLst>
                <a:ext uri="{FF2B5EF4-FFF2-40B4-BE49-F238E27FC236}">
                  <a16:creationId xmlns:a16="http://schemas.microsoft.com/office/drawing/2014/main" id="{AC229751-CFF8-4B06-9F8E-B1C4793B536F}"/>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Freeform: Shape 14">
            <a:extLst>
              <a:ext uri="{FF2B5EF4-FFF2-40B4-BE49-F238E27FC236}">
                <a16:creationId xmlns:a16="http://schemas.microsoft.com/office/drawing/2014/main" id="{7910B289-4576-4F83-BBC1-AF0735EF0462}"/>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17" name="Text Placeholder 4">
            <a:extLst>
              <a:ext uri="{FF2B5EF4-FFF2-40B4-BE49-F238E27FC236}">
                <a16:creationId xmlns:a16="http://schemas.microsoft.com/office/drawing/2014/main" id="{F8E6638F-D5ED-F74C-910D-E5FA1BA8F5E2}"/>
              </a:ext>
            </a:extLst>
          </p:cNvPr>
          <p:cNvSpPr>
            <a:spLocks noGrp="1"/>
          </p:cNvSpPr>
          <p:nvPr>
            <p:ph type="body" sz="quarter" idx="10" hasCustomPrompt="1"/>
          </p:nvPr>
        </p:nvSpPr>
        <p:spPr>
          <a:xfrm>
            <a:off x="3287713" y="2262136"/>
            <a:ext cx="5616575" cy="1329595"/>
          </a:xfrm>
        </p:spPr>
        <p:txBody>
          <a:bodyPr wrap="square" anchor="ctr" anchorCtr="0">
            <a:normAutofit/>
          </a:bodyPr>
          <a:lstStyle>
            <a:lvl1pPr algn="ctr">
              <a:spcBef>
                <a:spcPts val="0"/>
              </a:spcBef>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Short heading </a:t>
            </a:r>
            <a:br>
              <a:rPr lang="en-GB"/>
            </a:br>
            <a:r>
              <a:rPr lang="en-GB"/>
              <a:t>here only</a:t>
            </a:r>
          </a:p>
        </p:txBody>
      </p:sp>
      <p:sp>
        <p:nvSpPr>
          <p:cNvPr id="18" name="Text Placeholder 4">
            <a:extLst>
              <a:ext uri="{FF2B5EF4-FFF2-40B4-BE49-F238E27FC236}">
                <a16:creationId xmlns:a16="http://schemas.microsoft.com/office/drawing/2014/main" id="{419EA15C-E150-9246-A4CF-9C436C47E9A0}"/>
              </a:ext>
            </a:extLst>
          </p:cNvPr>
          <p:cNvSpPr>
            <a:spLocks noGrp="1"/>
          </p:cNvSpPr>
          <p:nvPr>
            <p:ph type="body" sz="quarter" idx="11" hasCustomPrompt="1"/>
          </p:nvPr>
        </p:nvSpPr>
        <p:spPr>
          <a:xfrm>
            <a:off x="3287712" y="3931065"/>
            <a:ext cx="5616575" cy="721957"/>
          </a:xfrm>
        </p:spPr>
        <p:txBody>
          <a:bodyPr wrap="square" anchor="t" anchorCtr="0">
            <a:normAutofit/>
          </a:bodyPr>
          <a:lstStyle>
            <a:lvl1pPr algn="ctr">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event name</a:t>
            </a:r>
          </a:p>
        </p:txBody>
      </p:sp>
      <p:sp>
        <p:nvSpPr>
          <p:cNvPr id="19" name="Text Placeholder 4">
            <a:extLst>
              <a:ext uri="{FF2B5EF4-FFF2-40B4-BE49-F238E27FC236}">
                <a16:creationId xmlns:a16="http://schemas.microsoft.com/office/drawing/2014/main" id="{414721D2-7349-ED45-9774-CF660811A2A5}"/>
              </a:ext>
            </a:extLst>
          </p:cNvPr>
          <p:cNvSpPr>
            <a:spLocks noGrp="1"/>
          </p:cNvSpPr>
          <p:nvPr>
            <p:ph type="body" sz="quarter" idx="12" hasCustomPrompt="1"/>
          </p:nvPr>
        </p:nvSpPr>
        <p:spPr>
          <a:xfrm>
            <a:off x="3287712" y="4820108"/>
            <a:ext cx="5616575" cy="443198"/>
          </a:xfrm>
        </p:spPr>
        <p:txBody>
          <a:bodyPr wrap="square" anchor="ctr" anchorCtr="0">
            <a:normAutofit/>
          </a:bodyPr>
          <a:lstStyle>
            <a:lvl1pPr algn="ctr">
              <a:lnSpc>
                <a:spcPct val="100000"/>
              </a:lnSpc>
              <a:spcBef>
                <a:spcPts val="0"/>
              </a:spcBef>
              <a:defRPr sz="16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20" name="Graphic 24">
            <a:extLst>
              <a:ext uri="{FF2B5EF4-FFF2-40B4-BE49-F238E27FC236}">
                <a16:creationId xmlns:a16="http://schemas.microsoft.com/office/drawing/2014/main" id="{58AA9C9E-55FC-D34E-96A4-64152F1E2F30}"/>
              </a:ext>
            </a:extLst>
          </p:cNvPr>
          <p:cNvSpPr/>
          <p:nvPr userDrawn="1"/>
        </p:nvSpPr>
        <p:spPr>
          <a:xfrm>
            <a:off x="2927350" y="258247"/>
            <a:ext cx="6337300" cy="6337300"/>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grpSp>
        <p:nvGrpSpPr>
          <p:cNvPr id="21" name="Group 20">
            <a:extLst>
              <a:ext uri="{FF2B5EF4-FFF2-40B4-BE49-F238E27FC236}">
                <a16:creationId xmlns:a16="http://schemas.microsoft.com/office/drawing/2014/main" id="{60299C50-46D1-A74B-81CB-A0C1DF2F0B41}"/>
              </a:ext>
            </a:extLst>
          </p:cNvPr>
          <p:cNvGrpSpPr/>
          <p:nvPr userDrawn="1"/>
        </p:nvGrpSpPr>
        <p:grpSpPr>
          <a:xfrm>
            <a:off x="10814051" y="6438651"/>
            <a:ext cx="1111250" cy="225425"/>
            <a:chOff x="292100" y="6413250"/>
            <a:chExt cx="1111250" cy="225425"/>
          </a:xfrm>
        </p:grpSpPr>
        <p:sp>
          <p:nvSpPr>
            <p:cNvPr id="22" name="Freeform: Shape 12">
              <a:extLst>
                <a:ext uri="{FF2B5EF4-FFF2-40B4-BE49-F238E27FC236}">
                  <a16:creationId xmlns:a16="http://schemas.microsoft.com/office/drawing/2014/main" id="{309CA6F1-5650-8842-ADDA-61864A0B18F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06A4A51C-6718-AE4D-A3A6-4125B8E23FC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944347444"/>
      </p:ext>
    </p:extLst>
  </p:cSld>
  <p:clrMapOvr>
    <a:masterClrMapping/>
  </p:clrMapOvr>
  <p:extLst>
    <p:ext uri="{DCECCB84-F9BA-43D5-87BE-67443E8EF086}">
      <p15:sldGuideLst xmlns:p15="http://schemas.microsoft.com/office/powerpoint/2012/main">
        <p15:guide id="1" pos="2207" userDrawn="1">
          <p15:clr>
            <a:srgbClr val="A4A3A4"/>
          </p15:clr>
        </p15:guide>
        <p15:guide id="2" pos="5473" userDrawn="1">
          <p15:clr>
            <a:srgbClr val="A4A3A4"/>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Content + Chart">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02693D4D-0B00-D7F9-F6FB-157E165A388B}"/>
              </a:ext>
            </a:extLst>
          </p:cNvPr>
          <p:cNvSpPr/>
          <p:nvPr userDrawn="1"/>
        </p:nvSpPr>
        <p:spPr>
          <a:xfrm>
            <a:off x="-194435" y="-551724"/>
            <a:ext cx="5687395" cy="8412480"/>
          </a:xfrm>
          <a:prstGeom prst="roundRect">
            <a:avLst>
              <a:gd name="adj" fmla="val 4102"/>
            </a:avLst>
          </a:prstGeom>
          <a:solidFill>
            <a:srgbClr val="E7E7E8">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3" name="Content Placeholder 2">
            <a:extLst>
              <a:ext uri="{FF2B5EF4-FFF2-40B4-BE49-F238E27FC236}">
                <a16:creationId xmlns:a16="http://schemas.microsoft.com/office/drawing/2014/main" id="{15D35B30-FD44-A238-52EF-1D4120DE790D}"/>
              </a:ext>
            </a:extLst>
          </p:cNvPr>
          <p:cNvSpPr>
            <a:spLocks noGrp="1"/>
          </p:cNvSpPr>
          <p:nvPr>
            <p:ph idx="1"/>
          </p:nvPr>
        </p:nvSpPr>
        <p:spPr>
          <a:xfrm>
            <a:off x="6170212" y="1690688"/>
            <a:ext cx="5185176" cy="4561025"/>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7ACA45F-A599-07E5-43D0-70AE9C03A23D}"/>
              </a:ext>
            </a:extLst>
          </p:cNvPr>
          <p:cNvSpPr>
            <a:spLocks noGrp="1"/>
          </p:cNvSpPr>
          <p:nvPr>
            <p:ph type="body" sz="half" idx="2"/>
          </p:nvPr>
        </p:nvSpPr>
        <p:spPr>
          <a:xfrm>
            <a:off x="839790" y="1690688"/>
            <a:ext cx="3112279" cy="4569706"/>
          </a:xfrm>
        </p:spPr>
        <p:txBody>
          <a:bodyPr>
            <a:noAutofit/>
          </a:bodyPr>
          <a:lstStyle>
            <a:lvl1pPr marL="0" indent="0">
              <a:lnSpc>
                <a:spcPct val="100000"/>
              </a:lnSpc>
              <a:buNone/>
              <a:defRPr sz="1200" b="0" i="0" spc="0">
                <a:solidFill>
                  <a:srgbClr val="373737"/>
                </a:solidFill>
                <a:latin typeface="Roboto Condensed Light" panose="02000000000000000000" pitchFamily="2" charset="0"/>
                <a:ea typeface="Roboto Condensed Light" panose="02000000000000000000" pitchFamily="2" charset="0"/>
              </a:defRPr>
            </a:lvl1pPr>
            <a:lvl2pPr marL="457173" indent="0">
              <a:buNone/>
              <a:defRPr sz="1400"/>
            </a:lvl2pPr>
            <a:lvl3pPr marL="914347" indent="0">
              <a:buNone/>
              <a:defRPr sz="1200"/>
            </a:lvl3pPr>
            <a:lvl4pPr marL="1371519" indent="0">
              <a:buNone/>
              <a:defRPr sz="1000"/>
            </a:lvl4pPr>
            <a:lvl5pPr marL="1828693" indent="0">
              <a:buNone/>
              <a:defRPr sz="1000"/>
            </a:lvl5pPr>
            <a:lvl6pPr marL="2285866" indent="0">
              <a:buNone/>
              <a:defRPr sz="1000"/>
            </a:lvl6pPr>
            <a:lvl7pPr marL="2743040" indent="0">
              <a:buNone/>
              <a:defRPr sz="1000"/>
            </a:lvl7pPr>
            <a:lvl8pPr marL="3200213" indent="0">
              <a:buNone/>
              <a:defRPr sz="1000"/>
            </a:lvl8pPr>
            <a:lvl9pPr marL="3657387" indent="0">
              <a:buNone/>
              <a:defRPr sz="1000"/>
            </a:lvl9pPr>
          </a:lstStyle>
          <a:p>
            <a:pPr lvl="0"/>
            <a:r>
              <a:rPr lang="en-GB"/>
              <a:t>Click to edit Master text styles</a:t>
            </a:r>
          </a:p>
        </p:txBody>
      </p:sp>
      <p:sp>
        <p:nvSpPr>
          <p:cNvPr id="8" name="Title 7">
            <a:extLst>
              <a:ext uri="{FF2B5EF4-FFF2-40B4-BE49-F238E27FC236}">
                <a16:creationId xmlns:a16="http://schemas.microsoft.com/office/drawing/2014/main" id="{1BB0EFD7-254D-9F99-F8EA-772922903661}"/>
              </a:ext>
            </a:extLst>
          </p:cNvPr>
          <p:cNvSpPr>
            <a:spLocks noGrp="1"/>
          </p:cNvSpPr>
          <p:nvPr>
            <p:ph type="title"/>
          </p:nvPr>
        </p:nvSpPr>
        <p:spPr>
          <a:xfrm>
            <a:off x="838201" y="606288"/>
            <a:ext cx="4544833" cy="1084401"/>
          </a:xfrm>
        </p:spPr>
        <p:txBody>
          <a:bodyPr/>
          <a:lstStyle>
            <a:lvl1pPr>
              <a:defRPr>
                <a:solidFill>
                  <a:srgbClr val="373737"/>
                </a:solidFill>
              </a:defRPr>
            </a:lvl1pPr>
          </a:lstStyle>
          <a:p>
            <a:r>
              <a:rPr lang="en-GB"/>
              <a:t>Click to edit Master title style</a:t>
            </a:r>
            <a:endParaRPr lang="en-US"/>
          </a:p>
        </p:txBody>
      </p:sp>
      <p:sp>
        <p:nvSpPr>
          <p:cNvPr id="2" name="Date Placeholder 3">
            <a:extLst>
              <a:ext uri="{FF2B5EF4-FFF2-40B4-BE49-F238E27FC236}">
                <a16:creationId xmlns:a16="http://schemas.microsoft.com/office/drawing/2014/main" id="{B1D17469-921D-F9FE-DE0C-8A7BB097DBFF}"/>
              </a:ext>
            </a:extLst>
          </p:cNvPr>
          <p:cNvSpPr>
            <a:spLocks noGrp="1"/>
          </p:cNvSpPr>
          <p:nvPr>
            <p:ph type="dt" sz="half" idx="10"/>
          </p:nvPr>
        </p:nvSpPr>
        <p:spPr>
          <a:xfrm>
            <a:off x="838199" y="6356351"/>
            <a:ext cx="2743200" cy="365125"/>
          </a:xfrm>
          <a:prstGeom prst="rect">
            <a:avLst/>
          </a:prstGeom>
        </p:spPr>
        <p:txBody>
          <a:bodyPr anchor="ctr"/>
          <a:lstStyle>
            <a:lvl1pPr>
              <a:defRPr sz="1000" b="0" i="0">
                <a:solidFill>
                  <a:srgbClr val="373737"/>
                </a:solidFill>
                <a:latin typeface="Roboto Condensed" panose="02000000000000000000" pitchFamily="2" charset="0"/>
                <a:ea typeface="Roboto Condensed" panose="02000000000000000000" pitchFamily="2" charset="0"/>
              </a:defRPr>
            </a:lvl1pPr>
          </a:lstStyle>
          <a:p>
            <a:fld id="{838189AB-2E91-1A40-B4F3-92609A991AC8}" type="datetime2">
              <a:rPr lang="en-AU" smtClean="0"/>
              <a:pPr/>
              <a:t>Thursday, 4 September 2025</a:t>
            </a:fld>
            <a:endParaRPr lang="en-US"/>
          </a:p>
        </p:txBody>
      </p:sp>
      <p:sp>
        <p:nvSpPr>
          <p:cNvPr id="5" name="Slide Number Placeholder 5">
            <a:extLst>
              <a:ext uri="{FF2B5EF4-FFF2-40B4-BE49-F238E27FC236}">
                <a16:creationId xmlns:a16="http://schemas.microsoft.com/office/drawing/2014/main" id="{20A7014E-94A5-3BFA-8582-875783F41EA8}"/>
              </a:ext>
            </a:extLst>
          </p:cNvPr>
          <p:cNvSpPr>
            <a:spLocks noGrp="1"/>
          </p:cNvSpPr>
          <p:nvPr>
            <p:ph type="sldNum" sz="quarter" idx="12"/>
          </p:nvPr>
        </p:nvSpPr>
        <p:spPr>
          <a:xfrm>
            <a:off x="11353800" y="6356351"/>
            <a:ext cx="547225" cy="365125"/>
          </a:xfrm>
          <a:prstGeom prst="rect">
            <a:avLst/>
          </a:prstGeom>
        </p:spPr>
        <p:txBody>
          <a:bodyPr anchor="ctr"/>
          <a:lstStyle>
            <a:lvl1pPr algn="ctr">
              <a:defRPr sz="1000">
                <a:solidFill>
                  <a:srgbClr val="373737"/>
                </a:solidFill>
              </a:defRPr>
            </a:lvl1pPr>
          </a:lstStyle>
          <a:p>
            <a:fld id="{44CA1BD5-99DA-104E-BF48-6E01988469C2}" type="slidenum">
              <a:rPr lang="en-US" smtClean="0"/>
              <a:pPr/>
              <a:t>‹#›</a:t>
            </a:fld>
            <a:endParaRPr lang="en-US"/>
          </a:p>
        </p:txBody>
      </p:sp>
      <p:cxnSp>
        <p:nvCxnSpPr>
          <p:cNvPr id="6" name="Straight Connector">
            <a:extLst>
              <a:ext uri="{FF2B5EF4-FFF2-40B4-BE49-F238E27FC236}">
                <a16:creationId xmlns:a16="http://schemas.microsoft.com/office/drawing/2014/main" id="{9585992C-BAA7-4EFB-24CF-8A09DEBD7A79}"/>
              </a:ext>
              <a:ext uri="{C183D7F6-B498-43B3-948B-1728B52AA6E4}">
                <adec:decorative xmlns:adec="http://schemas.microsoft.com/office/drawing/2017/decorative" val="1"/>
              </a:ext>
            </a:extLst>
          </p:cNvPr>
          <p:cNvCxnSpPr>
            <a:cxnSpLocks/>
          </p:cNvCxnSpPr>
          <p:nvPr userDrawn="1"/>
        </p:nvCxnSpPr>
        <p:spPr>
          <a:xfrm>
            <a:off x="838201" y="6280330"/>
            <a:ext cx="10515599" cy="0"/>
          </a:xfrm>
          <a:prstGeom prst="line">
            <a:avLst/>
          </a:prstGeom>
          <a:ln w="19050">
            <a:solidFill>
              <a:srgbClr val="373737"/>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7EA6701-5371-1AF1-0EAB-E568135DF6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028010" y="6365665"/>
            <a:ext cx="1325790" cy="311360"/>
          </a:xfrm>
          <a:prstGeom prst="rect">
            <a:avLst/>
          </a:prstGeom>
        </p:spPr>
      </p:pic>
    </p:spTree>
    <p:extLst>
      <p:ext uri="{BB962C8B-B14F-4D97-AF65-F5344CB8AC3E}">
        <p14:creationId xmlns:p14="http://schemas.microsoft.com/office/powerpoint/2010/main" val="271718060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8413" y="2984500"/>
            <a:ext cx="5438109" cy="948871"/>
          </a:xfrm>
        </p:spPr>
        <p:txBody>
          <a:bodyPr lIns="0" anchor="b">
            <a:normAutofit/>
          </a:bodyPr>
          <a:lstStyle>
            <a:lvl1pPr algn="l">
              <a:defRPr sz="2800"/>
            </a:lvl1pPr>
          </a:lstStyle>
          <a:p>
            <a:r>
              <a:rPr lang="en-US"/>
              <a:t>Click to edit Master title style</a:t>
            </a:r>
            <a:endParaRPr lang="en-AU"/>
          </a:p>
        </p:txBody>
      </p:sp>
      <p:sp>
        <p:nvSpPr>
          <p:cNvPr id="3" name="Subtitle 2"/>
          <p:cNvSpPr>
            <a:spLocks noGrp="1"/>
          </p:cNvSpPr>
          <p:nvPr>
            <p:ph type="subTitle" idx="1"/>
          </p:nvPr>
        </p:nvSpPr>
        <p:spPr>
          <a:xfrm>
            <a:off x="6348413" y="4011240"/>
            <a:ext cx="5438109" cy="1003212"/>
          </a:xfrm>
        </p:spPr>
        <p:txBody>
          <a:bodyPr lIns="0"/>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pic>
        <p:nvPicPr>
          <p:cNvPr id="14" name="Picture 13"/>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6261818" y="2269726"/>
            <a:ext cx="2710815" cy="576580"/>
          </a:xfrm>
          <a:prstGeom prst="rect">
            <a:avLst/>
          </a:prstGeom>
          <a:ln>
            <a:noFill/>
          </a:ln>
          <a:extLst>
            <a:ext uri="{53640926-AAD7-44D8-BBD7-CCE9431645EC}">
              <a14:shadowObscured xmlns:a14="http://schemas.microsoft.com/office/drawing/2010/main"/>
            </a:ext>
          </a:extLst>
        </p:spPr>
      </p:pic>
      <p:sp>
        <p:nvSpPr>
          <p:cNvPr id="8" name="Picture Placeholder 7"/>
          <p:cNvSpPr>
            <a:spLocks noGrp="1"/>
          </p:cNvSpPr>
          <p:nvPr>
            <p:ph type="pic" sz="quarter" idx="12" hasCustomPrompt="1"/>
          </p:nvPr>
        </p:nvSpPr>
        <p:spPr>
          <a:xfrm>
            <a:off x="399257" y="373857"/>
            <a:ext cx="11393487" cy="6110287"/>
          </a:xfrm>
          <a:custGeom>
            <a:avLst/>
            <a:gdLst>
              <a:gd name="connsiteX0" fmla="*/ 0 w 11393487"/>
              <a:gd name="connsiteY0" fmla="*/ 0 h 6110287"/>
              <a:gd name="connsiteX1" fmla="*/ 11393487 w 11393487"/>
              <a:gd name="connsiteY1" fmla="*/ 0 h 6110287"/>
              <a:gd name="connsiteX2" fmla="*/ 11393487 w 11393487"/>
              <a:gd name="connsiteY2" fmla="*/ 1442243 h 6110287"/>
              <a:gd name="connsiteX3" fmla="*/ 5444331 w 11393487"/>
              <a:gd name="connsiteY3" fmla="*/ 1442243 h 6110287"/>
              <a:gd name="connsiteX4" fmla="*/ 5444331 w 11393487"/>
              <a:gd name="connsiteY4" fmla="*/ 4998243 h 6110287"/>
              <a:gd name="connsiteX5" fmla="*/ 11393487 w 11393487"/>
              <a:gd name="connsiteY5" fmla="*/ 4998243 h 6110287"/>
              <a:gd name="connsiteX6" fmla="*/ 11393487 w 11393487"/>
              <a:gd name="connsiteY6" fmla="*/ 6110287 h 6110287"/>
              <a:gd name="connsiteX7" fmla="*/ 0 w 11393487"/>
              <a:gd name="connsiteY7" fmla="*/ 6110287 h 611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93487" h="6110287">
                <a:moveTo>
                  <a:pt x="0" y="0"/>
                </a:moveTo>
                <a:lnTo>
                  <a:pt x="11393487" y="0"/>
                </a:lnTo>
                <a:lnTo>
                  <a:pt x="11393487" y="1442243"/>
                </a:lnTo>
                <a:lnTo>
                  <a:pt x="5444331" y="1442243"/>
                </a:lnTo>
                <a:lnTo>
                  <a:pt x="5444331" y="4998243"/>
                </a:lnTo>
                <a:lnTo>
                  <a:pt x="11393487" y="4998243"/>
                </a:lnTo>
                <a:lnTo>
                  <a:pt x="11393487" y="6110287"/>
                </a:lnTo>
                <a:lnTo>
                  <a:pt x="0" y="6110287"/>
                </a:lnTo>
                <a:close/>
              </a:path>
            </a:pathLst>
          </a:custGeom>
          <a:solidFill>
            <a:schemeClr val="accent1"/>
          </a:solidFill>
        </p:spPr>
        <p:txBody>
          <a:bodyPr wrap="square">
            <a:noAutofit/>
          </a:bodyPr>
          <a:lstStyle>
            <a:lvl1pPr marL="0" indent="0">
              <a:buFontTx/>
              <a:buNone/>
              <a:defRPr baseline="0">
                <a:solidFill>
                  <a:schemeClr val="bg1"/>
                </a:solidFill>
              </a:defRPr>
            </a:lvl1pPr>
          </a:lstStyle>
          <a:p>
            <a:r>
              <a:rPr lang="en-US"/>
              <a:t>Insert picture by clicking on icon or go to Format Shape, Fill, Select Picture or texture fill</a:t>
            </a:r>
            <a:endParaRPr lang="en-AU"/>
          </a:p>
        </p:txBody>
      </p:sp>
      <p:sp>
        <p:nvSpPr>
          <p:cNvPr id="6" name="Rectangle 5"/>
          <p:cNvSpPr/>
          <p:nvPr userDrawn="1"/>
        </p:nvSpPr>
        <p:spPr>
          <a:xfrm>
            <a:off x="6348413" y="2984500"/>
            <a:ext cx="3414712" cy="82550"/>
          </a:xfrm>
          <a:prstGeom prst="rect">
            <a:avLst/>
          </a:prstGeom>
          <a:gradFill flip="none" rotWithShape="1">
            <a:gsLst>
              <a:gs pos="58000">
                <a:srgbClr val="7B185F"/>
              </a:gs>
              <a:gs pos="36000">
                <a:srgbClr val="520FA4"/>
              </a:gs>
              <a:gs pos="1000">
                <a:srgbClr val="006C49"/>
              </a:gs>
              <a:gs pos="18000">
                <a:srgbClr val="0352A1"/>
              </a:gs>
              <a:gs pos="97000">
                <a:srgbClr val="B3610F"/>
              </a:gs>
              <a:gs pos="80000">
                <a:srgbClr val="A420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3401207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448050" cy="6858000"/>
          </a:xfrm>
          <a:solidFill>
            <a:schemeClr val="tx2"/>
          </a:solidFill>
        </p:spPr>
        <p:txBody>
          <a:bodyPr lIns="180000" tIns="1800000" rIns="180000" anchor="t">
            <a:normAutofit/>
          </a:bodyPr>
          <a:lstStyle>
            <a:lvl1pPr algn="r">
              <a:defRPr sz="2800">
                <a:solidFill>
                  <a:schemeClr val="bg1"/>
                </a:solidFill>
              </a:defRPr>
            </a:lvl1pPr>
          </a:lstStyle>
          <a:p>
            <a:r>
              <a:rPr lang="en-US"/>
              <a:t>Click to edit Master title style</a:t>
            </a:r>
            <a:endParaRPr lang="en-AU"/>
          </a:p>
        </p:txBody>
      </p:sp>
      <p:sp>
        <p:nvSpPr>
          <p:cNvPr id="3" name="Content Placeholder 2"/>
          <p:cNvSpPr>
            <a:spLocks noGrp="1"/>
          </p:cNvSpPr>
          <p:nvPr>
            <p:ph idx="1"/>
          </p:nvPr>
        </p:nvSpPr>
        <p:spPr>
          <a:xfrm>
            <a:off x="4292600" y="809625"/>
            <a:ext cx="7366000" cy="5211764"/>
          </a:xfrm>
        </p:spPr>
        <p:txBody>
          <a:bodyPr>
            <a:no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6"/>
          <p:cNvSpPr/>
          <p:nvPr userDrawn="1"/>
        </p:nvSpPr>
        <p:spPr>
          <a:xfrm>
            <a:off x="3438002" y="0"/>
            <a:ext cx="54000" cy="6858000"/>
          </a:xfrm>
          <a:prstGeom prst="rect">
            <a:avLst/>
          </a:prstGeom>
          <a:gradFill flip="none" rotWithShape="0">
            <a:gsLst>
              <a:gs pos="58000">
                <a:srgbClr val="7B185F"/>
              </a:gs>
              <a:gs pos="36000">
                <a:srgbClr val="520FA4"/>
              </a:gs>
              <a:gs pos="1000">
                <a:srgbClr val="006C49"/>
              </a:gs>
              <a:gs pos="18000">
                <a:srgbClr val="0352A1"/>
              </a:gs>
              <a:gs pos="97000">
                <a:srgbClr val="B3610F"/>
              </a:gs>
              <a:gs pos="80000">
                <a:srgbClr val="A4201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Slide Number Placeholder 5"/>
          <p:cNvSpPr>
            <a:spLocks noGrp="1"/>
          </p:cNvSpPr>
          <p:nvPr>
            <p:ph type="sldNum" sz="quarter" idx="4"/>
          </p:nvPr>
        </p:nvSpPr>
        <p:spPr>
          <a:xfrm>
            <a:off x="9001506" y="6365787"/>
            <a:ext cx="2743200" cy="135160"/>
          </a:xfrm>
          <a:prstGeom prst="rect">
            <a:avLst/>
          </a:prstGeom>
        </p:spPr>
        <p:txBody>
          <a:bodyPr vert="horz" lIns="0" tIns="0" rIns="0" bIns="0" rtlCol="0" anchor="ctr"/>
          <a:lstStyle>
            <a:lvl1pPr algn="r">
              <a:defRPr sz="900">
                <a:solidFill>
                  <a:schemeClr val="tx1"/>
                </a:solidFill>
              </a:defRPr>
            </a:lvl1pPr>
          </a:lstStyle>
          <a:p>
            <a:r>
              <a:rPr lang="en-AU"/>
              <a:t>Page | </a:t>
            </a:r>
            <a:fld id="{44C18A59-C05E-44E8-882A-B37E0F8E5D18}" type="slidenum">
              <a:rPr lang="en-AU" smtClean="0"/>
              <a:pPr/>
              <a:t>‹#›</a:t>
            </a:fld>
            <a:endParaRPr lang="en-AU"/>
          </a:p>
        </p:txBody>
      </p:sp>
      <p:sp>
        <p:nvSpPr>
          <p:cNvPr id="9" name="Text Placeholder 5"/>
          <p:cNvSpPr>
            <a:spLocks noGrp="1"/>
          </p:cNvSpPr>
          <p:nvPr>
            <p:ph type="body" sz="quarter" idx="10"/>
          </p:nvPr>
        </p:nvSpPr>
        <p:spPr>
          <a:xfrm>
            <a:off x="231750" y="2838452"/>
            <a:ext cx="3162300" cy="3182937"/>
          </a:xfrm>
        </p:spPr>
        <p:txBody>
          <a:bodyPr/>
          <a:lstStyle>
            <a:lvl1pPr>
              <a:buClr>
                <a:schemeClr val="bg1"/>
              </a:buClr>
              <a:defRPr sz="1400">
                <a:solidFill>
                  <a:schemeClr val="bg1"/>
                </a:solidFill>
              </a:defRPr>
            </a:lvl1pPr>
            <a:lvl2pPr marL="447675" indent="-171450">
              <a:buClr>
                <a:schemeClr val="bg1"/>
              </a:buClr>
              <a:buFont typeface="Raleway" panose="020B0503030101060003" pitchFamily="34" charset="0"/>
              <a:buChar char="–"/>
              <a:defRPr sz="1400">
                <a:solidFill>
                  <a:schemeClr val="bg1"/>
                </a:solidFill>
              </a:defRPr>
            </a:lvl2pPr>
            <a:lvl3pPr marL="714375" indent="-228600">
              <a:buClr>
                <a:schemeClr val="bg1"/>
              </a:buClr>
              <a:buFont typeface="Wingdings" panose="05000000000000000000" pitchFamily="2" charset="2"/>
              <a:buChar char="§"/>
              <a:defRPr sz="1400">
                <a:solidFill>
                  <a:schemeClr val="bg1"/>
                </a:solidFill>
              </a:defRPr>
            </a:lvl3pPr>
            <a:lvl4pPr marL="990600" indent="-228600">
              <a:buClr>
                <a:schemeClr val="bg1"/>
              </a:buClr>
              <a:defRPr sz="1400">
                <a:solidFill>
                  <a:schemeClr val="bg1"/>
                </a:solidFill>
              </a:defRPr>
            </a:lvl4pPr>
            <a:lvl5pPr marL="1257300" indent="-228600">
              <a:buClr>
                <a:schemeClr val="bg1"/>
              </a:buCl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92601957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userDrawn="1">
  <p:cSld name="Questions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816100"/>
            <a:ext cx="7315200" cy="2368550"/>
          </a:xfrm>
          <a:solidFill>
            <a:schemeClr val="accent1"/>
          </a:solidFill>
        </p:spPr>
        <p:txBody>
          <a:bodyPr rIns="180000" anchor="ctr">
            <a:noAutofit/>
          </a:bodyPr>
          <a:lstStyle>
            <a:lvl1pPr algn="r">
              <a:lnSpc>
                <a:spcPts val="3600"/>
              </a:lnSpc>
              <a:defRPr sz="2800">
                <a:solidFill>
                  <a:schemeClr val="bg1"/>
                </a:solidFill>
              </a:defRPr>
            </a:lvl1pPr>
          </a:lstStyle>
          <a:p>
            <a:r>
              <a:rPr lang="en-US"/>
              <a:t>Questions</a:t>
            </a:r>
            <a:endParaRPr lang="en-AU"/>
          </a:p>
        </p:txBody>
      </p:sp>
      <p:sp>
        <p:nvSpPr>
          <p:cNvPr id="5" name="Rectangle 4"/>
          <p:cNvSpPr/>
          <p:nvPr userDrawn="1"/>
        </p:nvSpPr>
        <p:spPr>
          <a:xfrm>
            <a:off x="7315200" y="1815850"/>
            <a:ext cx="54000" cy="2368800"/>
          </a:xfrm>
          <a:prstGeom prst="rect">
            <a:avLst/>
          </a:prstGeom>
          <a:gradFill flip="none" rotWithShape="0">
            <a:gsLst>
              <a:gs pos="58000">
                <a:srgbClr val="7B185F"/>
              </a:gs>
              <a:gs pos="36000">
                <a:srgbClr val="520FA4"/>
              </a:gs>
              <a:gs pos="1000">
                <a:srgbClr val="006C49"/>
              </a:gs>
              <a:gs pos="18000">
                <a:srgbClr val="0352A1"/>
              </a:gs>
              <a:gs pos="97000">
                <a:srgbClr val="B3610F"/>
              </a:gs>
              <a:gs pos="80000">
                <a:srgbClr val="A4201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Slide Number Placeholder 5"/>
          <p:cNvSpPr>
            <a:spLocks noGrp="1"/>
          </p:cNvSpPr>
          <p:nvPr>
            <p:ph type="sldNum" sz="quarter" idx="4"/>
          </p:nvPr>
        </p:nvSpPr>
        <p:spPr>
          <a:xfrm>
            <a:off x="9001506" y="6365787"/>
            <a:ext cx="2743200" cy="135160"/>
          </a:xfrm>
          <a:prstGeom prst="rect">
            <a:avLst/>
          </a:prstGeom>
        </p:spPr>
        <p:txBody>
          <a:bodyPr vert="horz" lIns="0" tIns="0" rIns="0" bIns="0" rtlCol="0" anchor="ctr"/>
          <a:lstStyle>
            <a:lvl1pPr algn="r">
              <a:defRPr sz="900">
                <a:solidFill>
                  <a:schemeClr val="tx1"/>
                </a:solidFill>
              </a:defRPr>
            </a:lvl1pPr>
          </a:lstStyle>
          <a:p>
            <a:r>
              <a:rPr lang="en-AU"/>
              <a:t>Page | </a:t>
            </a:r>
            <a:fld id="{44C18A59-C05E-44E8-882A-B37E0F8E5D18}" type="slidenum">
              <a:rPr lang="en-AU" smtClean="0"/>
              <a:pPr/>
              <a:t>‹#›</a:t>
            </a:fld>
            <a:endParaRPr lang="en-AU"/>
          </a:p>
        </p:txBody>
      </p:sp>
      <p:grpSp>
        <p:nvGrpSpPr>
          <p:cNvPr id="7" name="Group 6"/>
          <p:cNvGrpSpPr/>
          <p:nvPr userDrawn="1"/>
        </p:nvGrpSpPr>
        <p:grpSpPr>
          <a:xfrm>
            <a:off x="7585914" y="1919156"/>
            <a:ext cx="4385953" cy="2233275"/>
            <a:chOff x="2658313" y="5847689"/>
            <a:chExt cx="561975" cy="286151"/>
          </a:xfrm>
        </p:grpSpPr>
        <p:grpSp>
          <p:nvGrpSpPr>
            <p:cNvPr id="8" name="Graphic 128">
              <a:extLst>
                <a:ext uri="{FF2B5EF4-FFF2-40B4-BE49-F238E27FC236}">
                  <a16:creationId xmlns:a16="http://schemas.microsoft.com/office/drawing/2014/main" id="{2E3D22FE-BA95-3F4B-8E5C-C82BFCF2B610}"/>
                </a:ext>
              </a:extLst>
            </p:cNvPr>
            <p:cNvGrpSpPr/>
            <p:nvPr/>
          </p:nvGrpSpPr>
          <p:grpSpPr>
            <a:xfrm>
              <a:off x="2849765" y="5847689"/>
              <a:ext cx="181927" cy="221381"/>
              <a:chOff x="2849765" y="5847689"/>
              <a:chExt cx="181927" cy="221381"/>
            </a:xfrm>
            <a:solidFill>
              <a:srgbClr val="8E9AAF"/>
            </a:solidFill>
          </p:grpSpPr>
          <p:sp>
            <p:nvSpPr>
              <p:cNvPr id="20" name="Freeform: Shape 49">
                <a:extLst>
                  <a:ext uri="{FF2B5EF4-FFF2-40B4-BE49-F238E27FC236}">
                    <a16:creationId xmlns:a16="http://schemas.microsoft.com/office/drawing/2014/main" id="{7DBB3B37-C68F-4ED4-8726-519B5A1D2739}"/>
                  </a:ext>
                </a:extLst>
              </p:cNvPr>
              <p:cNvSpPr/>
              <p:nvPr/>
            </p:nvSpPr>
            <p:spPr>
              <a:xfrm>
                <a:off x="2849765" y="5964296"/>
                <a:ext cx="91440" cy="104775"/>
              </a:xfrm>
              <a:custGeom>
                <a:avLst/>
                <a:gdLst>
                  <a:gd name="connsiteX0" fmla="*/ 68580 w 91440"/>
                  <a:gd name="connsiteY0" fmla="*/ 3810 h 104775"/>
                  <a:gd name="connsiteX1" fmla="*/ 88582 w 91440"/>
                  <a:gd name="connsiteY1" fmla="*/ 79057 h 104775"/>
                  <a:gd name="connsiteX2" fmla="*/ 65723 w 91440"/>
                  <a:gd name="connsiteY2" fmla="*/ 47625 h 104775"/>
                  <a:gd name="connsiteX3" fmla="*/ 55245 w 91440"/>
                  <a:gd name="connsiteY3" fmla="*/ 38100 h 104775"/>
                  <a:gd name="connsiteX4" fmla="*/ 41910 w 91440"/>
                  <a:gd name="connsiteY4" fmla="*/ 40005 h 104775"/>
                  <a:gd name="connsiteX5" fmla="*/ 52388 w 91440"/>
                  <a:gd name="connsiteY5" fmla="*/ 9525 h 104775"/>
                  <a:gd name="connsiteX6" fmla="*/ 0 w 91440"/>
                  <a:gd name="connsiteY6" fmla="*/ 104775 h 104775"/>
                  <a:gd name="connsiteX7" fmla="*/ 91440 w 91440"/>
                  <a:gd name="connsiteY7" fmla="*/ 104775 h 104775"/>
                  <a:gd name="connsiteX8" fmla="*/ 91440 w 91440"/>
                  <a:gd name="connsiteY8" fmla="*/ 0 h 104775"/>
                  <a:gd name="connsiteX9" fmla="*/ 68580 w 91440"/>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04775">
                    <a:moveTo>
                      <a:pt x="68580" y="3810"/>
                    </a:moveTo>
                    <a:lnTo>
                      <a:pt x="88582" y="79057"/>
                    </a:lnTo>
                    <a:cubicBezTo>
                      <a:pt x="88582" y="79057"/>
                      <a:pt x="72390" y="59055"/>
                      <a:pt x="65723" y="47625"/>
                    </a:cubicBezTo>
                    <a:cubicBezTo>
                      <a:pt x="59055" y="36195"/>
                      <a:pt x="55245" y="38100"/>
                      <a:pt x="55245" y="38100"/>
                    </a:cubicBezTo>
                    <a:lnTo>
                      <a:pt x="41910" y="40005"/>
                    </a:lnTo>
                    <a:lnTo>
                      <a:pt x="52388" y="9525"/>
                    </a:lnTo>
                    <a:cubicBezTo>
                      <a:pt x="21907" y="26670"/>
                      <a:pt x="0" y="62865"/>
                      <a:pt x="0" y="104775"/>
                    </a:cubicBezTo>
                    <a:lnTo>
                      <a:pt x="91440" y="104775"/>
                    </a:lnTo>
                    <a:lnTo>
                      <a:pt x="91440" y="0"/>
                    </a:lnTo>
                    <a:cubicBezTo>
                      <a:pt x="83820" y="0"/>
                      <a:pt x="76200" y="1905"/>
                      <a:pt x="68580" y="3810"/>
                    </a:cubicBezTo>
                    <a:close/>
                  </a:path>
                </a:pathLst>
              </a:custGeom>
              <a:solidFill>
                <a:srgbClr val="8E9AAF"/>
              </a:solidFill>
              <a:ln w="9525" cap="flat">
                <a:noFill/>
                <a:prstDash val="solid"/>
                <a:miter/>
              </a:ln>
            </p:spPr>
            <p:txBody>
              <a:bodyPr rtlCol="0" anchor="ctr"/>
              <a:lstStyle/>
              <a:p>
                <a:endParaRPr lang="en-AU"/>
              </a:p>
            </p:txBody>
          </p:sp>
          <p:sp>
            <p:nvSpPr>
              <p:cNvPr id="21" name="Freeform: Shape 51">
                <a:extLst>
                  <a:ext uri="{FF2B5EF4-FFF2-40B4-BE49-F238E27FC236}">
                    <a16:creationId xmlns:a16="http://schemas.microsoft.com/office/drawing/2014/main" id="{265429BC-F6A2-4FA5-953A-960638ED67F7}"/>
                  </a:ext>
                </a:extLst>
              </p:cNvPr>
              <p:cNvSpPr/>
              <p:nvPr/>
            </p:nvSpPr>
            <p:spPr>
              <a:xfrm>
                <a:off x="2877388" y="5847689"/>
                <a:ext cx="63817" cy="108986"/>
              </a:xfrm>
              <a:custGeom>
                <a:avLst/>
                <a:gdLst>
                  <a:gd name="connsiteX0" fmla="*/ 38100 w 63817"/>
                  <a:gd name="connsiteY0" fmla="*/ 108987 h 108986"/>
                  <a:gd name="connsiteX1" fmla="*/ 0 w 63817"/>
                  <a:gd name="connsiteY1" fmla="*/ 96604 h 108986"/>
                  <a:gd name="connsiteX2" fmla="*/ 14288 w 63817"/>
                  <a:gd name="connsiteY2" fmla="*/ 51837 h 108986"/>
                  <a:gd name="connsiteX3" fmla="*/ 63818 w 63817"/>
                  <a:gd name="connsiteY3" fmla="*/ 402 h 108986"/>
                  <a:gd name="connsiteX4" fmla="*/ 63818 w 63817"/>
                  <a:gd name="connsiteY4" fmla="*/ 108034 h 108986"/>
                  <a:gd name="connsiteX5" fmla="*/ 38100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38100" y="108987"/>
                    </a:moveTo>
                    <a:cubicBezTo>
                      <a:pt x="7620" y="108987"/>
                      <a:pt x="0" y="96604"/>
                      <a:pt x="0" y="96604"/>
                    </a:cubicBezTo>
                    <a:cubicBezTo>
                      <a:pt x="0" y="96604"/>
                      <a:pt x="20955" y="89937"/>
                      <a:pt x="14288" y="51837"/>
                    </a:cubicBezTo>
                    <a:cubicBezTo>
                      <a:pt x="14288" y="51837"/>
                      <a:pt x="0" y="-5313"/>
                      <a:pt x="63818" y="402"/>
                    </a:cubicBezTo>
                    <a:lnTo>
                      <a:pt x="63818" y="108034"/>
                    </a:lnTo>
                    <a:lnTo>
                      <a:pt x="38100" y="108987"/>
                    </a:lnTo>
                    <a:close/>
                  </a:path>
                </a:pathLst>
              </a:custGeom>
              <a:solidFill>
                <a:srgbClr val="8E9AAF"/>
              </a:solidFill>
              <a:ln w="9525" cap="flat">
                <a:noFill/>
                <a:prstDash val="solid"/>
                <a:miter/>
              </a:ln>
            </p:spPr>
            <p:txBody>
              <a:bodyPr rtlCol="0" anchor="ctr"/>
              <a:lstStyle/>
              <a:p>
                <a:endParaRPr lang="en-AU"/>
              </a:p>
            </p:txBody>
          </p:sp>
          <p:sp>
            <p:nvSpPr>
              <p:cNvPr id="22" name="Freeform: Shape 52">
                <a:extLst>
                  <a:ext uri="{FF2B5EF4-FFF2-40B4-BE49-F238E27FC236}">
                    <a16:creationId xmlns:a16="http://schemas.microsoft.com/office/drawing/2014/main" id="{94F2DC34-01C5-4FB2-96B8-C3B4C6173CB7}"/>
                  </a:ext>
                </a:extLst>
              </p:cNvPr>
              <p:cNvSpPr/>
              <p:nvPr/>
            </p:nvSpPr>
            <p:spPr>
              <a:xfrm>
                <a:off x="2940253" y="5964296"/>
                <a:ext cx="91440" cy="104775"/>
              </a:xfrm>
              <a:custGeom>
                <a:avLst/>
                <a:gdLst>
                  <a:gd name="connsiteX0" fmla="*/ 22860 w 91440"/>
                  <a:gd name="connsiteY0" fmla="*/ 3810 h 104775"/>
                  <a:gd name="connsiteX1" fmla="*/ 2857 w 91440"/>
                  <a:gd name="connsiteY1" fmla="*/ 79057 h 104775"/>
                  <a:gd name="connsiteX2" fmla="*/ 25717 w 91440"/>
                  <a:gd name="connsiteY2" fmla="*/ 47625 h 104775"/>
                  <a:gd name="connsiteX3" fmla="*/ 36195 w 91440"/>
                  <a:gd name="connsiteY3" fmla="*/ 38100 h 104775"/>
                  <a:gd name="connsiteX4" fmla="*/ 49530 w 91440"/>
                  <a:gd name="connsiteY4" fmla="*/ 40005 h 104775"/>
                  <a:gd name="connsiteX5" fmla="*/ 39053 w 91440"/>
                  <a:gd name="connsiteY5" fmla="*/ 9525 h 104775"/>
                  <a:gd name="connsiteX6" fmla="*/ 91440 w 91440"/>
                  <a:gd name="connsiteY6" fmla="*/ 104775 h 104775"/>
                  <a:gd name="connsiteX7" fmla="*/ 0 w 91440"/>
                  <a:gd name="connsiteY7" fmla="*/ 104775 h 104775"/>
                  <a:gd name="connsiteX8" fmla="*/ 0 w 91440"/>
                  <a:gd name="connsiteY8" fmla="*/ 0 h 104775"/>
                  <a:gd name="connsiteX9" fmla="*/ 22860 w 91440"/>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04775">
                    <a:moveTo>
                      <a:pt x="22860" y="3810"/>
                    </a:moveTo>
                    <a:lnTo>
                      <a:pt x="2857" y="79057"/>
                    </a:lnTo>
                    <a:cubicBezTo>
                      <a:pt x="2857" y="79057"/>
                      <a:pt x="19050" y="59055"/>
                      <a:pt x="25717" y="47625"/>
                    </a:cubicBezTo>
                    <a:cubicBezTo>
                      <a:pt x="32385" y="36195"/>
                      <a:pt x="36195" y="38100"/>
                      <a:pt x="36195" y="38100"/>
                    </a:cubicBezTo>
                    <a:lnTo>
                      <a:pt x="49530" y="40005"/>
                    </a:lnTo>
                    <a:lnTo>
                      <a:pt x="39053" y="9525"/>
                    </a:lnTo>
                    <a:cubicBezTo>
                      <a:pt x="69533" y="26670"/>
                      <a:pt x="91440" y="62865"/>
                      <a:pt x="91440" y="104775"/>
                    </a:cubicBezTo>
                    <a:lnTo>
                      <a:pt x="0" y="104775"/>
                    </a:lnTo>
                    <a:lnTo>
                      <a:pt x="0" y="0"/>
                    </a:lnTo>
                    <a:cubicBezTo>
                      <a:pt x="7620" y="0"/>
                      <a:pt x="15240" y="1905"/>
                      <a:pt x="22860" y="3810"/>
                    </a:cubicBezTo>
                    <a:close/>
                  </a:path>
                </a:pathLst>
              </a:custGeom>
              <a:solidFill>
                <a:srgbClr val="8E9AAF"/>
              </a:solidFill>
              <a:ln w="9525" cap="flat">
                <a:noFill/>
                <a:prstDash val="solid"/>
                <a:miter/>
              </a:ln>
            </p:spPr>
            <p:txBody>
              <a:bodyPr rtlCol="0" anchor="ctr"/>
              <a:lstStyle/>
              <a:p>
                <a:endParaRPr lang="en-AU"/>
              </a:p>
            </p:txBody>
          </p:sp>
          <p:sp>
            <p:nvSpPr>
              <p:cNvPr id="23" name="Freeform: Shape 53">
                <a:extLst>
                  <a:ext uri="{FF2B5EF4-FFF2-40B4-BE49-F238E27FC236}">
                    <a16:creationId xmlns:a16="http://schemas.microsoft.com/office/drawing/2014/main" id="{CB053DFD-CFA6-441A-8BA8-7F4D61C042B0}"/>
                  </a:ext>
                </a:extLst>
              </p:cNvPr>
              <p:cNvSpPr/>
              <p:nvPr/>
            </p:nvSpPr>
            <p:spPr>
              <a:xfrm>
                <a:off x="2941205" y="5847689"/>
                <a:ext cx="63817" cy="108986"/>
              </a:xfrm>
              <a:custGeom>
                <a:avLst/>
                <a:gdLst>
                  <a:gd name="connsiteX0" fmla="*/ 25718 w 63817"/>
                  <a:gd name="connsiteY0" fmla="*/ 108987 h 108986"/>
                  <a:gd name="connsiteX1" fmla="*/ 63818 w 63817"/>
                  <a:gd name="connsiteY1" fmla="*/ 96604 h 108986"/>
                  <a:gd name="connsiteX2" fmla="*/ 49530 w 63817"/>
                  <a:gd name="connsiteY2" fmla="*/ 51837 h 108986"/>
                  <a:gd name="connsiteX3" fmla="*/ 0 w 63817"/>
                  <a:gd name="connsiteY3" fmla="*/ 402 h 108986"/>
                  <a:gd name="connsiteX4" fmla="*/ 0 w 63817"/>
                  <a:gd name="connsiteY4" fmla="*/ 108034 h 108986"/>
                  <a:gd name="connsiteX5" fmla="*/ 25718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25718" y="108987"/>
                    </a:moveTo>
                    <a:cubicBezTo>
                      <a:pt x="56197" y="108987"/>
                      <a:pt x="63818" y="96604"/>
                      <a:pt x="63818" y="96604"/>
                    </a:cubicBezTo>
                    <a:cubicBezTo>
                      <a:pt x="63818" y="96604"/>
                      <a:pt x="42863" y="89937"/>
                      <a:pt x="49530" y="51837"/>
                    </a:cubicBezTo>
                    <a:cubicBezTo>
                      <a:pt x="49530" y="51837"/>
                      <a:pt x="63818" y="-5313"/>
                      <a:pt x="0" y="402"/>
                    </a:cubicBezTo>
                    <a:lnTo>
                      <a:pt x="0" y="108034"/>
                    </a:lnTo>
                    <a:lnTo>
                      <a:pt x="25718" y="108987"/>
                    </a:lnTo>
                    <a:close/>
                  </a:path>
                </a:pathLst>
              </a:custGeom>
              <a:solidFill>
                <a:srgbClr val="8E9AAF"/>
              </a:solidFill>
              <a:ln w="9525" cap="flat">
                <a:noFill/>
                <a:prstDash val="solid"/>
                <a:miter/>
              </a:ln>
            </p:spPr>
            <p:txBody>
              <a:bodyPr rtlCol="0" anchor="ctr"/>
              <a:lstStyle/>
              <a:p>
                <a:endParaRPr lang="en-AU"/>
              </a:p>
            </p:txBody>
          </p:sp>
        </p:grpSp>
        <p:grpSp>
          <p:nvGrpSpPr>
            <p:cNvPr id="9" name="Graphic 128">
              <a:extLst>
                <a:ext uri="{FF2B5EF4-FFF2-40B4-BE49-F238E27FC236}">
                  <a16:creationId xmlns:a16="http://schemas.microsoft.com/office/drawing/2014/main" id="{2E3D22FE-BA95-3F4B-8E5C-C82BFCF2B610}"/>
                </a:ext>
              </a:extLst>
            </p:cNvPr>
            <p:cNvGrpSpPr/>
            <p:nvPr/>
          </p:nvGrpSpPr>
          <p:grpSpPr>
            <a:xfrm>
              <a:off x="2661170" y="5847689"/>
              <a:ext cx="180974" cy="221382"/>
              <a:chOff x="2661170" y="5847689"/>
              <a:chExt cx="180974" cy="221382"/>
            </a:xfrm>
            <a:solidFill>
              <a:srgbClr val="8E9AAF"/>
            </a:solidFill>
          </p:grpSpPr>
          <p:sp>
            <p:nvSpPr>
              <p:cNvPr id="16" name="Freeform: Shape 55">
                <a:extLst>
                  <a:ext uri="{FF2B5EF4-FFF2-40B4-BE49-F238E27FC236}">
                    <a16:creationId xmlns:a16="http://schemas.microsoft.com/office/drawing/2014/main" id="{48E5DB08-3FC8-421E-8DB0-C3CD40283A2D}"/>
                  </a:ext>
                </a:extLst>
              </p:cNvPr>
              <p:cNvSpPr/>
              <p:nvPr/>
            </p:nvSpPr>
            <p:spPr>
              <a:xfrm>
                <a:off x="2661170" y="5964296"/>
                <a:ext cx="91439" cy="104775"/>
              </a:xfrm>
              <a:custGeom>
                <a:avLst/>
                <a:gdLst>
                  <a:gd name="connsiteX0" fmla="*/ 68580 w 91439"/>
                  <a:gd name="connsiteY0" fmla="*/ 3810 h 104775"/>
                  <a:gd name="connsiteX1" fmla="*/ 88583 w 91439"/>
                  <a:gd name="connsiteY1" fmla="*/ 79057 h 104775"/>
                  <a:gd name="connsiteX2" fmla="*/ 65723 w 91439"/>
                  <a:gd name="connsiteY2" fmla="*/ 47625 h 104775"/>
                  <a:gd name="connsiteX3" fmla="*/ 55245 w 91439"/>
                  <a:gd name="connsiteY3" fmla="*/ 38100 h 104775"/>
                  <a:gd name="connsiteX4" fmla="*/ 41910 w 91439"/>
                  <a:gd name="connsiteY4" fmla="*/ 40005 h 104775"/>
                  <a:gd name="connsiteX5" fmla="*/ 52388 w 91439"/>
                  <a:gd name="connsiteY5" fmla="*/ 9525 h 104775"/>
                  <a:gd name="connsiteX6" fmla="*/ 0 w 91439"/>
                  <a:gd name="connsiteY6" fmla="*/ 104775 h 104775"/>
                  <a:gd name="connsiteX7" fmla="*/ 91440 w 91439"/>
                  <a:gd name="connsiteY7" fmla="*/ 104775 h 104775"/>
                  <a:gd name="connsiteX8" fmla="*/ 91440 w 91439"/>
                  <a:gd name="connsiteY8" fmla="*/ 0 h 104775"/>
                  <a:gd name="connsiteX9" fmla="*/ 6858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68580" y="3810"/>
                    </a:moveTo>
                    <a:lnTo>
                      <a:pt x="88583" y="79057"/>
                    </a:lnTo>
                    <a:cubicBezTo>
                      <a:pt x="88583" y="79057"/>
                      <a:pt x="72390" y="59055"/>
                      <a:pt x="65723" y="47625"/>
                    </a:cubicBezTo>
                    <a:cubicBezTo>
                      <a:pt x="59055" y="36195"/>
                      <a:pt x="55245" y="38100"/>
                      <a:pt x="55245" y="38100"/>
                    </a:cubicBezTo>
                    <a:lnTo>
                      <a:pt x="41910" y="40005"/>
                    </a:lnTo>
                    <a:lnTo>
                      <a:pt x="52388" y="9525"/>
                    </a:lnTo>
                    <a:cubicBezTo>
                      <a:pt x="21908" y="26670"/>
                      <a:pt x="0" y="62865"/>
                      <a:pt x="0" y="104775"/>
                    </a:cubicBezTo>
                    <a:lnTo>
                      <a:pt x="91440" y="104775"/>
                    </a:lnTo>
                    <a:lnTo>
                      <a:pt x="91440" y="0"/>
                    </a:lnTo>
                    <a:cubicBezTo>
                      <a:pt x="83820" y="0"/>
                      <a:pt x="76200" y="1905"/>
                      <a:pt x="68580" y="3810"/>
                    </a:cubicBezTo>
                    <a:close/>
                  </a:path>
                </a:pathLst>
              </a:custGeom>
              <a:solidFill>
                <a:srgbClr val="8E9AAF"/>
              </a:solidFill>
              <a:ln w="9525" cap="flat">
                <a:noFill/>
                <a:prstDash val="solid"/>
                <a:miter/>
              </a:ln>
            </p:spPr>
            <p:txBody>
              <a:bodyPr rtlCol="0" anchor="ctr"/>
              <a:lstStyle/>
              <a:p>
                <a:endParaRPr lang="en-AU"/>
              </a:p>
            </p:txBody>
          </p:sp>
          <p:sp>
            <p:nvSpPr>
              <p:cNvPr id="17" name="Freeform: Shape 56">
                <a:extLst>
                  <a:ext uri="{FF2B5EF4-FFF2-40B4-BE49-F238E27FC236}">
                    <a16:creationId xmlns:a16="http://schemas.microsoft.com/office/drawing/2014/main" id="{56CA7522-34E1-4E2A-8932-D47610140FDC}"/>
                  </a:ext>
                </a:extLst>
              </p:cNvPr>
              <p:cNvSpPr/>
              <p:nvPr/>
            </p:nvSpPr>
            <p:spPr>
              <a:xfrm>
                <a:off x="2688792" y="5847689"/>
                <a:ext cx="63817" cy="108986"/>
              </a:xfrm>
              <a:custGeom>
                <a:avLst/>
                <a:gdLst>
                  <a:gd name="connsiteX0" fmla="*/ 38100 w 63817"/>
                  <a:gd name="connsiteY0" fmla="*/ 108987 h 108986"/>
                  <a:gd name="connsiteX1" fmla="*/ 0 w 63817"/>
                  <a:gd name="connsiteY1" fmla="*/ 96604 h 108986"/>
                  <a:gd name="connsiteX2" fmla="*/ 14288 w 63817"/>
                  <a:gd name="connsiteY2" fmla="*/ 51837 h 108986"/>
                  <a:gd name="connsiteX3" fmla="*/ 63818 w 63817"/>
                  <a:gd name="connsiteY3" fmla="*/ 402 h 108986"/>
                  <a:gd name="connsiteX4" fmla="*/ 63818 w 63817"/>
                  <a:gd name="connsiteY4" fmla="*/ 108034 h 108986"/>
                  <a:gd name="connsiteX5" fmla="*/ 38100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38100" y="108987"/>
                    </a:moveTo>
                    <a:cubicBezTo>
                      <a:pt x="7620" y="108987"/>
                      <a:pt x="0" y="96604"/>
                      <a:pt x="0" y="96604"/>
                    </a:cubicBezTo>
                    <a:cubicBezTo>
                      <a:pt x="0" y="96604"/>
                      <a:pt x="20955" y="89937"/>
                      <a:pt x="14288" y="51837"/>
                    </a:cubicBezTo>
                    <a:cubicBezTo>
                      <a:pt x="14288" y="51837"/>
                      <a:pt x="0" y="-5313"/>
                      <a:pt x="63818" y="402"/>
                    </a:cubicBezTo>
                    <a:lnTo>
                      <a:pt x="63818" y="108034"/>
                    </a:lnTo>
                    <a:lnTo>
                      <a:pt x="38100" y="108987"/>
                    </a:lnTo>
                    <a:close/>
                  </a:path>
                </a:pathLst>
              </a:custGeom>
              <a:solidFill>
                <a:srgbClr val="8E9AAF"/>
              </a:solidFill>
              <a:ln w="9525" cap="flat">
                <a:noFill/>
                <a:prstDash val="solid"/>
                <a:miter/>
              </a:ln>
            </p:spPr>
            <p:txBody>
              <a:bodyPr rtlCol="0" anchor="ctr"/>
              <a:lstStyle/>
              <a:p>
                <a:endParaRPr lang="en-AU"/>
              </a:p>
            </p:txBody>
          </p:sp>
          <p:sp>
            <p:nvSpPr>
              <p:cNvPr id="18" name="Freeform: Shape 57">
                <a:extLst>
                  <a:ext uri="{FF2B5EF4-FFF2-40B4-BE49-F238E27FC236}">
                    <a16:creationId xmlns:a16="http://schemas.microsoft.com/office/drawing/2014/main" id="{9ED255DB-0317-4062-A026-3D6C0E6AFB5C}"/>
                  </a:ext>
                </a:extLst>
              </p:cNvPr>
              <p:cNvSpPr/>
              <p:nvPr/>
            </p:nvSpPr>
            <p:spPr>
              <a:xfrm>
                <a:off x="2751562" y="5964334"/>
                <a:ext cx="90582" cy="104737"/>
              </a:xfrm>
              <a:custGeom>
                <a:avLst/>
                <a:gdLst>
                  <a:gd name="connsiteX0" fmla="*/ 23813 w 91439"/>
                  <a:gd name="connsiteY0" fmla="*/ 3810 h 105727"/>
                  <a:gd name="connsiteX1" fmla="*/ 2858 w 91439"/>
                  <a:gd name="connsiteY1" fmla="*/ 80010 h 105727"/>
                  <a:gd name="connsiteX2" fmla="*/ 25717 w 91439"/>
                  <a:gd name="connsiteY2" fmla="*/ 48577 h 105727"/>
                  <a:gd name="connsiteX3" fmla="*/ 36195 w 91439"/>
                  <a:gd name="connsiteY3" fmla="*/ 39052 h 105727"/>
                  <a:gd name="connsiteX4" fmla="*/ 49530 w 91439"/>
                  <a:gd name="connsiteY4" fmla="*/ 40957 h 105727"/>
                  <a:gd name="connsiteX5" fmla="*/ 39053 w 91439"/>
                  <a:gd name="connsiteY5" fmla="*/ 10477 h 105727"/>
                  <a:gd name="connsiteX6" fmla="*/ 91440 w 91439"/>
                  <a:gd name="connsiteY6" fmla="*/ 105727 h 105727"/>
                  <a:gd name="connsiteX7" fmla="*/ 0 w 91439"/>
                  <a:gd name="connsiteY7" fmla="*/ 105727 h 105727"/>
                  <a:gd name="connsiteX8" fmla="*/ 0 w 91439"/>
                  <a:gd name="connsiteY8" fmla="*/ 0 h 105727"/>
                  <a:gd name="connsiteX9" fmla="*/ 23813 w 91439"/>
                  <a:gd name="connsiteY9" fmla="*/ 3810 h 10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5727">
                    <a:moveTo>
                      <a:pt x="23813" y="3810"/>
                    </a:moveTo>
                    <a:lnTo>
                      <a:pt x="2858" y="80010"/>
                    </a:lnTo>
                    <a:cubicBezTo>
                      <a:pt x="2858" y="80010"/>
                      <a:pt x="19050" y="60007"/>
                      <a:pt x="25717" y="48577"/>
                    </a:cubicBezTo>
                    <a:cubicBezTo>
                      <a:pt x="32385" y="37147"/>
                      <a:pt x="36195" y="39052"/>
                      <a:pt x="36195" y="39052"/>
                    </a:cubicBezTo>
                    <a:lnTo>
                      <a:pt x="49530" y="40957"/>
                    </a:lnTo>
                    <a:lnTo>
                      <a:pt x="39053" y="10477"/>
                    </a:lnTo>
                    <a:cubicBezTo>
                      <a:pt x="69533" y="27622"/>
                      <a:pt x="91440" y="63818"/>
                      <a:pt x="91440" y="105727"/>
                    </a:cubicBezTo>
                    <a:lnTo>
                      <a:pt x="0" y="105727"/>
                    </a:lnTo>
                    <a:lnTo>
                      <a:pt x="0" y="0"/>
                    </a:lnTo>
                    <a:cubicBezTo>
                      <a:pt x="8573" y="0"/>
                      <a:pt x="16192" y="1905"/>
                      <a:pt x="23813" y="3810"/>
                    </a:cubicBezTo>
                    <a:close/>
                  </a:path>
                </a:pathLst>
              </a:custGeom>
              <a:solidFill>
                <a:srgbClr val="8E9AAF"/>
              </a:solidFill>
              <a:ln w="9525" cap="flat">
                <a:noFill/>
                <a:prstDash val="solid"/>
                <a:miter/>
              </a:ln>
            </p:spPr>
            <p:txBody>
              <a:bodyPr rtlCol="0" anchor="ctr"/>
              <a:lstStyle/>
              <a:p>
                <a:endParaRPr lang="en-AU"/>
              </a:p>
            </p:txBody>
          </p:sp>
          <p:sp>
            <p:nvSpPr>
              <p:cNvPr id="19" name="Freeform: Shape 59">
                <a:extLst>
                  <a:ext uri="{FF2B5EF4-FFF2-40B4-BE49-F238E27FC236}">
                    <a16:creationId xmlns:a16="http://schemas.microsoft.com/office/drawing/2014/main" id="{7453A1EF-C7BA-447A-8147-78DE58628A71}"/>
                  </a:ext>
                </a:extLst>
              </p:cNvPr>
              <p:cNvSpPr/>
              <p:nvPr/>
            </p:nvSpPr>
            <p:spPr>
              <a:xfrm>
                <a:off x="2751658" y="5847689"/>
                <a:ext cx="63817" cy="108986"/>
              </a:xfrm>
              <a:custGeom>
                <a:avLst/>
                <a:gdLst>
                  <a:gd name="connsiteX0" fmla="*/ 25717 w 63817"/>
                  <a:gd name="connsiteY0" fmla="*/ 108987 h 108986"/>
                  <a:gd name="connsiteX1" fmla="*/ 63818 w 63817"/>
                  <a:gd name="connsiteY1" fmla="*/ 96604 h 108986"/>
                  <a:gd name="connsiteX2" fmla="*/ 49530 w 63817"/>
                  <a:gd name="connsiteY2" fmla="*/ 51837 h 108986"/>
                  <a:gd name="connsiteX3" fmla="*/ 0 w 63817"/>
                  <a:gd name="connsiteY3" fmla="*/ 402 h 108986"/>
                  <a:gd name="connsiteX4" fmla="*/ 0 w 63817"/>
                  <a:gd name="connsiteY4" fmla="*/ 108034 h 108986"/>
                  <a:gd name="connsiteX5" fmla="*/ 25717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25717" y="108987"/>
                    </a:moveTo>
                    <a:cubicBezTo>
                      <a:pt x="56198" y="108987"/>
                      <a:pt x="63818" y="96604"/>
                      <a:pt x="63818" y="96604"/>
                    </a:cubicBezTo>
                    <a:cubicBezTo>
                      <a:pt x="63818" y="96604"/>
                      <a:pt x="42863" y="89937"/>
                      <a:pt x="49530" y="51837"/>
                    </a:cubicBezTo>
                    <a:cubicBezTo>
                      <a:pt x="49530" y="51837"/>
                      <a:pt x="63818" y="-5313"/>
                      <a:pt x="0" y="402"/>
                    </a:cubicBezTo>
                    <a:lnTo>
                      <a:pt x="0" y="108034"/>
                    </a:lnTo>
                    <a:lnTo>
                      <a:pt x="25717" y="108987"/>
                    </a:lnTo>
                    <a:close/>
                  </a:path>
                </a:pathLst>
              </a:custGeom>
              <a:solidFill>
                <a:srgbClr val="8E9AAF"/>
              </a:solidFill>
              <a:ln w="9525" cap="flat">
                <a:noFill/>
                <a:prstDash val="solid"/>
                <a:miter/>
              </a:ln>
            </p:spPr>
            <p:txBody>
              <a:bodyPr rtlCol="0" anchor="ctr"/>
              <a:lstStyle/>
              <a:p>
                <a:endParaRPr lang="en-AU"/>
              </a:p>
            </p:txBody>
          </p:sp>
        </p:grpSp>
        <p:grpSp>
          <p:nvGrpSpPr>
            <p:cNvPr id="10" name="Graphic 128">
              <a:extLst>
                <a:ext uri="{FF2B5EF4-FFF2-40B4-BE49-F238E27FC236}">
                  <a16:creationId xmlns:a16="http://schemas.microsoft.com/office/drawing/2014/main" id="{2E3D22FE-BA95-3F4B-8E5C-C82BFCF2B610}"/>
                </a:ext>
              </a:extLst>
            </p:cNvPr>
            <p:cNvGrpSpPr/>
            <p:nvPr/>
          </p:nvGrpSpPr>
          <p:grpSpPr>
            <a:xfrm>
              <a:off x="3039313" y="5849043"/>
              <a:ext cx="180975" cy="220027"/>
              <a:chOff x="3039313" y="5849043"/>
              <a:chExt cx="180975" cy="220027"/>
            </a:xfrm>
            <a:solidFill>
              <a:srgbClr val="8E9AAF"/>
            </a:solidFill>
          </p:grpSpPr>
          <p:sp>
            <p:nvSpPr>
              <p:cNvPr id="12" name="Freeform: Shape 61">
                <a:extLst>
                  <a:ext uri="{FF2B5EF4-FFF2-40B4-BE49-F238E27FC236}">
                    <a16:creationId xmlns:a16="http://schemas.microsoft.com/office/drawing/2014/main" id="{625CBBD0-95F2-4D20-B462-AAF91FA75736}"/>
                  </a:ext>
                </a:extLst>
              </p:cNvPr>
              <p:cNvSpPr/>
              <p:nvPr/>
            </p:nvSpPr>
            <p:spPr>
              <a:xfrm>
                <a:off x="3113607" y="5965248"/>
                <a:ext cx="714" cy="9525"/>
              </a:xfrm>
              <a:custGeom>
                <a:avLst/>
                <a:gdLst>
                  <a:gd name="connsiteX0" fmla="*/ 0 w 714"/>
                  <a:gd name="connsiteY0" fmla="*/ 0 h 9525"/>
                  <a:gd name="connsiteX1" fmla="*/ 0 w 714"/>
                  <a:gd name="connsiteY1" fmla="*/ 0 h 9525"/>
                  <a:gd name="connsiteX2" fmla="*/ 0 w 714"/>
                  <a:gd name="connsiteY2" fmla="*/ 0 h 9525"/>
                  <a:gd name="connsiteX3" fmla="*/ 0 w 714"/>
                  <a:gd name="connsiteY3" fmla="*/ 0 h 9525"/>
                  <a:gd name="connsiteX4" fmla="*/ 0 w 714"/>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 h="9525">
                    <a:moveTo>
                      <a:pt x="0" y="0"/>
                    </a:moveTo>
                    <a:lnTo>
                      <a:pt x="0" y="0"/>
                    </a:lnTo>
                    <a:lnTo>
                      <a:pt x="0" y="0"/>
                    </a:lnTo>
                    <a:cubicBezTo>
                      <a:pt x="953" y="0"/>
                      <a:pt x="953" y="0"/>
                      <a:pt x="0" y="0"/>
                    </a:cubicBezTo>
                    <a:cubicBezTo>
                      <a:pt x="0" y="0"/>
                      <a:pt x="0" y="0"/>
                      <a:pt x="0" y="0"/>
                    </a:cubicBezTo>
                    <a:close/>
                  </a:path>
                </a:pathLst>
              </a:custGeom>
              <a:solidFill>
                <a:srgbClr val="8E9AAF"/>
              </a:solidFill>
              <a:ln w="9525" cap="flat">
                <a:noFill/>
                <a:prstDash val="solid"/>
                <a:miter/>
              </a:ln>
            </p:spPr>
            <p:txBody>
              <a:bodyPr rtlCol="0" anchor="ctr"/>
              <a:lstStyle/>
              <a:p>
                <a:endParaRPr lang="en-AU"/>
              </a:p>
            </p:txBody>
          </p:sp>
          <p:sp>
            <p:nvSpPr>
              <p:cNvPr id="13" name="Freeform: Shape 62">
                <a:extLst>
                  <a:ext uri="{FF2B5EF4-FFF2-40B4-BE49-F238E27FC236}">
                    <a16:creationId xmlns:a16="http://schemas.microsoft.com/office/drawing/2014/main" id="{A097813C-6EDF-4AA1-82B2-D03A299907CC}"/>
                  </a:ext>
                </a:extLst>
              </p:cNvPr>
              <p:cNvSpPr/>
              <p:nvPr/>
            </p:nvSpPr>
            <p:spPr>
              <a:xfrm>
                <a:off x="3039313" y="5964296"/>
                <a:ext cx="91439" cy="104775"/>
              </a:xfrm>
              <a:custGeom>
                <a:avLst/>
                <a:gdLst>
                  <a:gd name="connsiteX0" fmla="*/ 68580 w 91439"/>
                  <a:gd name="connsiteY0" fmla="*/ 3810 h 104775"/>
                  <a:gd name="connsiteX1" fmla="*/ 88582 w 91439"/>
                  <a:gd name="connsiteY1" fmla="*/ 79057 h 104775"/>
                  <a:gd name="connsiteX2" fmla="*/ 65723 w 91439"/>
                  <a:gd name="connsiteY2" fmla="*/ 47625 h 104775"/>
                  <a:gd name="connsiteX3" fmla="*/ 55245 w 91439"/>
                  <a:gd name="connsiteY3" fmla="*/ 38100 h 104775"/>
                  <a:gd name="connsiteX4" fmla="*/ 41910 w 91439"/>
                  <a:gd name="connsiteY4" fmla="*/ 40005 h 104775"/>
                  <a:gd name="connsiteX5" fmla="*/ 52388 w 91439"/>
                  <a:gd name="connsiteY5" fmla="*/ 9525 h 104775"/>
                  <a:gd name="connsiteX6" fmla="*/ 0 w 91439"/>
                  <a:gd name="connsiteY6" fmla="*/ 104775 h 104775"/>
                  <a:gd name="connsiteX7" fmla="*/ 91440 w 91439"/>
                  <a:gd name="connsiteY7" fmla="*/ 104775 h 104775"/>
                  <a:gd name="connsiteX8" fmla="*/ 91440 w 91439"/>
                  <a:gd name="connsiteY8" fmla="*/ 0 h 104775"/>
                  <a:gd name="connsiteX9" fmla="*/ 6858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68580" y="3810"/>
                    </a:moveTo>
                    <a:lnTo>
                      <a:pt x="88582" y="79057"/>
                    </a:lnTo>
                    <a:cubicBezTo>
                      <a:pt x="88582" y="79057"/>
                      <a:pt x="72390" y="59055"/>
                      <a:pt x="65723" y="47625"/>
                    </a:cubicBezTo>
                    <a:cubicBezTo>
                      <a:pt x="59055" y="36195"/>
                      <a:pt x="55245" y="38100"/>
                      <a:pt x="55245" y="38100"/>
                    </a:cubicBezTo>
                    <a:lnTo>
                      <a:pt x="41910" y="40005"/>
                    </a:lnTo>
                    <a:lnTo>
                      <a:pt x="52388" y="9525"/>
                    </a:lnTo>
                    <a:cubicBezTo>
                      <a:pt x="21907" y="26670"/>
                      <a:pt x="0" y="62865"/>
                      <a:pt x="0" y="104775"/>
                    </a:cubicBezTo>
                    <a:lnTo>
                      <a:pt x="91440" y="104775"/>
                    </a:lnTo>
                    <a:lnTo>
                      <a:pt x="91440" y="0"/>
                    </a:lnTo>
                    <a:cubicBezTo>
                      <a:pt x="82868" y="0"/>
                      <a:pt x="75248" y="1905"/>
                      <a:pt x="68580" y="3810"/>
                    </a:cubicBezTo>
                    <a:close/>
                  </a:path>
                </a:pathLst>
              </a:custGeom>
              <a:solidFill>
                <a:srgbClr val="8E9AAF"/>
              </a:solidFill>
              <a:ln w="9525" cap="flat">
                <a:noFill/>
                <a:prstDash val="solid"/>
                <a:miter/>
              </a:ln>
            </p:spPr>
            <p:txBody>
              <a:bodyPr rtlCol="0" anchor="ctr"/>
              <a:lstStyle/>
              <a:p>
                <a:endParaRPr lang="en-AU"/>
              </a:p>
            </p:txBody>
          </p:sp>
          <p:sp>
            <p:nvSpPr>
              <p:cNvPr id="14" name="Freeform: Shape 256">
                <a:extLst>
                  <a:ext uri="{FF2B5EF4-FFF2-40B4-BE49-F238E27FC236}">
                    <a16:creationId xmlns:a16="http://schemas.microsoft.com/office/drawing/2014/main" id="{E41E900C-DF87-4004-A189-9D90650A7851}"/>
                  </a:ext>
                </a:extLst>
              </p:cNvPr>
              <p:cNvSpPr/>
              <p:nvPr/>
            </p:nvSpPr>
            <p:spPr>
              <a:xfrm>
                <a:off x="3128848" y="5964296"/>
                <a:ext cx="91439" cy="104775"/>
              </a:xfrm>
              <a:custGeom>
                <a:avLst/>
                <a:gdLst>
                  <a:gd name="connsiteX0" fmla="*/ 22860 w 91439"/>
                  <a:gd name="connsiteY0" fmla="*/ 3810 h 104775"/>
                  <a:gd name="connsiteX1" fmla="*/ 2857 w 91439"/>
                  <a:gd name="connsiteY1" fmla="*/ 79057 h 104775"/>
                  <a:gd name="connsiteX2" fmla="*/ 25717 w 91439"/>
                  <a:gd name="connsiteY2" fmla="*/ 47625 h 104775"/>
                  <a:gd name="connsiteX3" fmla="*/ 36195 w 91439"/>
                  <a:gd name="connsiteY3" fmla="*/ 38100 h 104775"/>
                  <a:gd name="connsiteX4" fmla="*/ 49530 w 91439"/>
                  <a:gd name="connsiteY4" fmla="*/ 40005 h 104775"/>
                  <a:gd name="connsiteX5" fmla="*/ 39052 w 91439"/>
                  <a:gd name="connsiteY5" fmla="*/ 9525 h 104775"/>
                  <a:gd name="connsiteX6" fmla="*/ 91440 w 91439"/>
                  <a:gd name="connsiteY6" fmla="*/ 104775 h 104775"/>
                  <a:gd name="connsiteX7" fmla="*/ 0 w 91439"/>
                  <a:gd name="connsiteY7" fmla="*/ 104775 h 104775"/>
                  <a:gd name="connsiteX8" fmla="*/ 0 w 91439"/>
                  <a:gd name="connsiteY8" fmla="*/ 0 h 104775"/>
                  <a:gd name="connsiteX9" fmla="*/ 2286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22860" y="3810"/>
                    </a:moveTo>
                    <a:lnTo>
                      <a:pt x="2857" y="79057"/>
                    </a:lnTo>
                    <a:cubicBezTo>
                      <a:pt x="2857" y="79057"/>
                      <a:pt x="19050" y="59055"/>
                      <a:pt x="25717" y="47625"/>
                    </a:cubicBezTo>
                    <a:cubicBezTo>
                      <a:pt x="32385" y="36195"/>
                      <a:pt x="36195" y="38100"/>
                      <a:pt x="36195" y="38100"/>
                    </a:cubicBezTo>
                    <a:lnTo>
                      <a:pt x="49530" y="40005"/>
                    </a:lnTo>
                    <a:lnTo>
                      <a:pt x="39052" y="9525"/>
                    </a:lnTo>
                    <a:cubicBezTo>
                      <a:pt x="69532" y="26670"/>
                      <a:pt x="91440" y="62865"/>
                      <a:pt x="91440" y="104775"/>
                    </a:cubicBezTo>
                    <a:lnTo>
                      <a:pt x="0" y="104775"/>
                    </a:lnTo>
                    <a:lnTo>
                      <a:pt x="0" y="0"/>
                    </a:lnTo>
                    <a:cubicBezTo>
                      <a:pt x="8572" y="0"/>
                      <a:pt x="16192" y="1905"/>
                      <a:pt x="22860" y="3810"/>
                    </a:cubicBezTo>
                    <a:close/>
                  </a:path>
                </a:pathLst>
              </a:custGeom>
              <a:solidFill>
                <a:srgbClr val="8E9AAF"/>
              </a:solidFill>
              <a:ln w="9525" cap="flat">
                <a:noFill/>
                <a:prstDash val="solid"/>
                <a:miter/>
              </a:ln>
            </p:spPr>
            <p:txBody>
              <a:bodyPr rtlCol="0" anchor="ctr"/>
              <a:lstStyle/>
              <a:p>
                <a:endParaRPr lang="en-AU"/>
              </a:p>
            </p:txBody>
          </p:sp>
          <p:sp>
            <p:nvSpPr>
              <p:cNvPr id="15" name="Freeform: Shape 258">
                <a:extLst>
                  <a:ext uri="{FF2B5EF4-FFF2-40B4-BE49-F238E27FC236}">
                    <a16:creationId xmlns:a16="http://schemas.microsoft.com/office/drawing/2014/main" id="{485790CD-C977-4962-9AAB-5B36817DC609}"/>
                  </a:ext>
                </a:extLst>
              </p:cNvPr>
              <p:cNvSpPr/>
              <p:nvPr/>
            </p:nvSpPr>
            <p:spPr>
              <a:xfrm>
                <a:off x="3072650" y="5849043"/>
                <a:ext cx="110489" cy="110490"/>
              </a:xfrm>
              <a:custGeom>
                <a:avLst/>
                <a:gdLst>
                  <a:gd name="connsiteX0" fmla="*/ 110490 w 110489"/>
                  <a:gd name="connsiteY0" fmla="*/ 55245 h 110490"/>
                  <a:gd name="connsiteX1" fmla="*/ 55245 w 110489"/>
                  <a:gd name="connsiteY1" fmla="*/ 110490 h 110490"/>
                  <a:gd name="connsiteX2" fmla="*/ 0 w 110489"/>
                  <a:gd name="connsiteY2" fmla="*/ 55245 h 110490"/>
                  <a:gd name="connsiteX3" fmla="*/ 55245 w 110489"/>
                  <a:gd name="connsiteY3" fmla="*/ 0 h 110490"/>
                  <a:gd name="connsiteX4" fmla="*/ 110490 w 110489"/>
                  <a:gd name="connsiteY4" fmla="*/ 55245 h 11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89" h="110490">
                    <a:moveTo>
                      <a:pt x="110490" y="55245"/>
                    </a:moveTo>
                    <a:cubicBezTo>
                      <a:pt x="110490" y="85756"/>
                      <a:pt x="85756" y="110490"/>
                      <a:pt x="55245" y="110490"/>
                    </a:cubicBezTo>
                    <a:cubicBezTo>
                      <a:pt x="24734" y="110490"/>
                      <a:pt x="0" y="85756"/>
                      <a:pt x="0" y="55245"/>
                    </a:cubicBezTo>
                    <a:cubicBezTo>
                      <a:pt x="0" y="24734"/>
                      <a:pt x="24734" y="0"/>
                      <a:pt x="55245" y="0"/>
                    </a:cubicBezTo>
                    <a:cubicBezTo>
                      <a:pt x="85756" y="0"/>
                      <a:pt x="110490" y="24734"/>
                      <a:pt x="110490" y="55245"/>
                    </a:cubicBezTo>
                    <a:close/>
                  </a:path>
                </a:pathLst>
              </a:custGeom>
              <a:solidFill>
                <a:srgbClr val="8E9AAF"/>
              </a:solidFill>
              <a:ln w="9525" cap="flat">
                <a:noFill/>
                <a:prstDash val="solid"/>
                <a:miter/>
              </a:ln>
            </p:spPr>
            <p:txBody>
              <a:bodyPr rtlCol="0" anchor="ctr"/>
              <a:lstStyle/>
              <a:p>
                <a:endParaRPr lang="en-AU"/>
              </a:p>
            </p:txBody>
          </p:sp>
        </p:grpSp>
        <p:sp>
          <p:nvSpPr>
            <p:cNvPr id="11" name="Freeform: Shape 260">
              <a:extLst>
                <a:ext uri="{FF2B5EF4-FFF2-40B4-BE49-F238E27FC236}">
                  <a16:creationId xmlns:a16="http://schemas.microsoft.com/office/drawing/2014/main" id="{B2787E1F-F11F-48E1-AD89-8507198F6442}"/>
                </a:ext>
              </a:extLst>
            </p:cNvPr>
            <p:cNvSpPr/>
            <p:nvPr/>
          </p:nvSpPr>
          <p:spPr>
            <a:xfrm>
              <a:off x="2658313" y="6079548"/>
              <a:ext cx="561975" cy="54292"/>
            </a:xfrm>
            <a:custGeom>
              <a:avLst/>
              <a:gdLst>
                <a:gd name="connsiteX0" fmla="*/ 558165 w 561975"/>
                <a:gd name="connsiteY0" fmla="*/ 54293 h 54292"/>
                <a:gd name="connsiteX1" fmla="*/ 3810 w 561975"/>
                <a:gd name="connsiteY1" fmla="*/ 54293 h 54292"/>
                <a:gd name="connsiteX2" fmla="*/ 0 w 561975"/>
                <a:gd name="connsiteY2" fmla="*/ 50482 h 54292"/>
                <a:gd name="connsiteX3" fmla="*/ 0 w 561975"/>
                <a:gd name="connsiteY3" fmla="*/ 3810 h 54292"/>
                <a:gd name="connsiteX4" fmla="*/ 3810 w 561975"/>
                <a:gd name="connsiteY4" fmla="*/ 0 h 54292"/>
                <a:gd name="connsiteX5" fmla="*/ 558165 w 561975"/>
                <a:gd name="connsiteY5" fmla="*/ 0 h 54292"/>
                <a:gd name="connsiteX6" fmla="*/ 561975 w 561975"/>
                <a:gd name="connsiteY6" fmla="*/ 3810 h 54292"/>
                <a:gd name="connsiteX7" fmla="*/ 561975 w 561975"/>
                <a:gd name="connsiteY7" fmla="*/ 50482 h 54292"/>
                <a:gd name="connsiteX8" fmla="*/ 558165 w 561975"/>
                <a:gd name="connsiteY8" fmla="*/ 54293 h 5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975" h="54292">
                  <a:moveTo>
                    <a:pt x="558165" y="54293"/>
                  </a:moveTo>
                  <a:lnTo>
                    <a:pt x="3810" y="54293"/>
                  </a:lnTo>
                  <a:cubicBezTo>
                    <a:pt x="1905" y="54293"/>
                    <a:pt x="0" y="52388"/>
                    <a:pt x="0" y="50482"/>
                  </a:cubicBezTo>
                  <a:lnTo>
                    <a:pt x="0" y="3810"/>
                  </a:lnTo>
                  <a:cubicBezTo>
                    <a:pt x="0" y="1905"/>
                    <a:pt x="1905" y="0"/>
                    <a:pt x="3810" y="0"/>
                  </a:cubicBezTo>
                  <a:lnTo>
                    <a:pt x="558165" y="0"/>
                  </a:lnTo>
                  <a:cubicBezTo>
                    <a:pt x="560070" y="0"/>
                    <a:pt x="561975" y="1905"/>
                    <a:pt x="561975" y="3810"/>
                  </a:cubicBezTo>
                  <a:lnTo>
                    <a:pt x="561975" y="50482"/>
                  </a:lnTo>
                  <a:cubicBezTo>
                    <a:pt x="561975" y="52388"/>
                    <a:pt x="560070" y="54293"/>
                    <a:pt x="558165" y="54293"/>
                  </a:cubicBezTo>
                  <a:close/>
                </a:path>
              </a:pathLst>
            </a:custGeom>
            <a:solidFill>
              <a:srgbClr val="8E9AAF"/>
            </a:solidFill>
            <a:ln w="9525" cap="flat">
              <a:noFill/>
              <a:prstDash val="solid"/>
              <a:miter/>
            </a:ln>
          </p:spPr>
          <p:txBody>
            <a:bodyPr rtlCol="0" anchor="ctr"/>
            <a:lstStyle/>
            <a:p>
              <a:endParaRPr lang="en-AU"/>
            </a:p>
          </p:txBody>
        </p:sp>
      </p:grpSp>
    </p:spTree>
    <p:extLst>
      <p:ext uri="{BB962C8B-B14F-4D97-AF65-F5344CB8AC3E}">
        <p14:creationId xmlns:p14="http://schemas.microsoft.com/office/powerpoint/2010/main" val="310309407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2_Cover 2">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Department of Climate Change, Energy, the Environment and Water</a:t>
            </a:r>
          </a:p>
          <a:p>
            <a:pPr lvl="0"/>
            <a:endParaRPr lang="en-AU" noProof="0"/>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 Month Year</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19999"/>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844384897"/>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Acknowledgement / Introdu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4" name="Rectangle 3">
            <a:extLst>
              <a:ext uri="{FF2B5EF4-FFF2-40B4-BE49-F238E27FC236}">
                <a16:creationId xmlns:a16="http://schemas.microsoft.com/office/drawing/2014/main" id="{AA5306B6-0429-3B80-CCA6-322A36485515}"/>
              </a:ext>
              <a:ext uri="{C183D7F6-B498-43B3-948B-1728B52AA6E4}">
                <adec:decorative xmlns:adec="http://schemas.microsoft.com/office/drawing/2017/decorative" val="1"/>
              </a:ext>
            </a:extLst>
          </p:cNvPr>
          <p:cNvSpPr/>
          <p:nvPr userDrawn="1"/>
        </p:nvSpPr>
        <p:spPr>
          <a:xfrm>
            <a:off x="3780000" y="0"/>
            <a:ext cx="1260000"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lvl1pPr>
              <a:defRPr/>
            </a:lvl1p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8000" cy="4140000"/>
          </a:xfrm>
        </p:spPr>
        <p:txBody>
          <a:bodyPr>
            <a:noAutofit/>
          </a:bodyPr>
          <a:lstStyle>
            <a:lvl1pPr>
              <a:defRPr sz="20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lvl1pPr>
              <a:defRPr>
                <a:solidFill>
                  <a:schemeClr val="bg1"/>
                </a:solidFill>
              </a:defRPr>
            </a:lvl1p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9" cy="360000"/>
          </a:xfrm>
        </p:spPr>
        <p:txBody>
          <a:bodyPr anchor="b">
            <a:noAutofit/>
          </a:bodyPr>
          <a:lstStyle>
            <a:lvl1pPr>
              <a:defRPr sz="1400">
                <a:latin typeface="+mn-lt"/>
              </a:defRPr>
            </a:lvl1pPr>
          </a:lstStyle>
          <a:p>
            <a:pPr lvl="0"/>
            <a:r>
              <a:rPr lang="en-AU" noProof="0"/>
              <a:t>Caption</a:t>
            </a:r>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72112166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Divider 1">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Department of Climate Change, Energy, the Environment and Water</a:t>
            </a:r>
          </a:p>
          <a:p>
            <a:pPr lvl="0"/>
            <a:endParaRPr lang="en-AU" noProof="0"/>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51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281285074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userDrawn="1">
  <p:cSld name="D1 Divider (Pictur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82DFD4A-34F4-4462-BFC9-33678FEF75B8}"/>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Graphic 24">
            <a:extLst>
              <a:ext uri="{FF2B5EF4-FFF2-40B4-BE49-F238E27FC236}">
                <a16:creationId xmlns:a16="http://schemas.microsoft.com/office/drawing/2014/main" id="{99F56875-AA19-0B42-B42B-D95FF160AA02}"/>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sp>
        <p:nvSpPr>
          <p:cNvPr id="16" name="Title 1">
            <a:extLst>
              <a:ext uri="{FF2B5EF4-FFF2-40B4-BE49-F238E27FC236}">
                <a16:creationId xmlns:a16="http://schemas.microsoft.com/office/drawing/2014/main" id="{A72B68AF-D720-5846-910F-4AA813A7DE51}"/>
              </a:ext>
            </a:extLst>
          </p:cNvPr>
          <p:cNvSpPr>
            <a:spLocks noGrp="1"/>
          </p:cNvSpPr>
          <p:nvPr>
            <p:ph type="title" hasCustomPrompt="1"/>
          </p:nvPr>
        </p:nvSpPr>
        <p:spPr>
          <a:xfrm>
            <a:off x="2243138" y="1893888"/>
            <a:ext cx="7561262" cy="1355725"/>
          </a:xfrm>
          <a:prstGeom prst="rect">
            <a:avLst/>
          </a:prstGeom>
        </p:spPr>
        <p:txBody>
          <a:bodyPr lIns="0" tIns="0" rIns="0" bIns="0" anchor="b" anchorCtr="0">
            <a:normAutofit/>
          </a:bodyPr>
          <a:lstStyle>
            <a:lvl1pPr algn="ctr">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7" name="Text Placeholder 4">
            <a:extLst>
              <a:ext uri="{FF2B5EF4-FFF2-40B4-BE49-F238E27FC236}">
                <a16:creationId xmlns:a16="http://schemas.microsoft.com/office/drawing/2014/main" id="{965885C5-74BB-3446-801B-5767A1747147}"/>
              </a:ext>
            </a:extLst>
          </p:cNvPr>
          <p:cNvSpPr>
            <a:spLocks noGrp="1"/>
          </p:cNvSpPr>
          <p:nvPr>
            <p:ph type="body" sz="quarter" idx="12" hasCustomPrompt="1"/>
          </p:nvPr>
        </p:nvSpPr>
        <p:spPr>
          <a:xfrm>
            <a:off x="2243138" y="3608387"/>
            <a:ext cx="7561262" cy="2160587"/>
          </a:xfrm>
        </p:spPr>
        <p:txBody>
          <a:bodyPr anchor="t" anchorCtr="0">
            <a:normAutofit/>
          </a:bodyPr>
          <a:lstStyle>
            <a:lvl1pPr algn="ct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Tree>
    <p:extLst>
      <p:ext uri="{BB962C8B-B14F-4D97-AF65-F5344CB8AC3E}">
        <p14:creationId xmlns:p14="http://schemas.microsoft.com/office/powerpoint/2010/main" val="227236637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3 Cover (Teal/Green)">
    <p:bg>
      <p:bgPr>
        <a:solidFill>
          <a:schemeClr val="tx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2249487" y="1893888"/>
            <a:ext cx="7693026" cy="1355725"/>
          </a:xfrm>
        </p:spPr>
        <p:txBody>
          <a:bodyPr anchor="b" anchorCtr="0">
            <a:normAutofit/>
          </a:bodyPr>
          <a:lstStyle>
            <a:lvl1pPr>
              <a:spcBef>
                <a:spcPts val="0"/>
              </a:spcBef>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Longer heading </a:t>
            </a:r>
            <a:br>
              <a:rPr lang="en-GB"/>
            </a:br>
            <a:r>
              <a:rPr lang="en-GB"/>
              <a:t>here but only two lines</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2249487" y="3608388"/>
            <a:ext cx="7693026" cy="765876"/>
          </a:xfrm>
        </p:spPr>
        <p:txBody>
          <a:bodyPr anchor="t" anchorCtr="0">
            <a:normAutofit/>
          </a:bodyPr>
          <a:lstStyle>
            <a:lvl1pPr>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2249487" y="4518264"/>
            <a:ext cx="7693026" cy="443198"/>
          </a:xfrm>
        </p:spPr>
        <p:txBody>
          <a:bodyPr anchor="b" anchorCtr="0">
            <a:normAutofit/>
          </a:bodyPr>
          <a:lstStyle>
            <a:lvl1pPr>
              <a:lnSpc>
                <a:spcPct val="100000"/>
              </a:lnSpc>
              <a:spcBef>
                <a:spcPts val="0"/>
              </a:spcBef>
              <a:defRPr sz="16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grpSp>
        <p:nvGrpSpPr>
          <p:cNvPr id="45" name="Group 44">
            <a:extLst>
              <a:ext uri="{FF2B5EF4-FFF2-40B4-BE49-F238E27FC236}">
                <a16:creationId xmlns:a16="http://schemas.microsoft.com/office/drawing/2014/main" id="{4F486E8B-9AF0-484B-9187-A9702156C4E6}"/>
              </a:ext>
            </a:extLst>
          </p:cNvPr>
          <p:cNvGrpSpPr/>
          <p:nvPr userDrawn="1"/>
        </p:nvGrpSpPr>
        <p:grpSpPr>
          <a:xfrm>
            <a:off x="10601983" y="286755"/>
            <a:ext cx="1297917" cy="302151"/>
            <a:chOff x="10601983" y="286755"/>
            <a:chExt cx="1297917" cy="302151"/>
          </a:xfrm>
          <a:solidFill>
            <a:schemeClr val="bg1"/>
          </a:solidFill>
        </p:grpSpPr>
        <p:sp>
          <p:nvSpPr>
            <p:cNvPr id="46" name="Freeform 5">
              <a:extLst>
                <a:ext uri="{FF2B5EF4-FFF2-40B4-BE49-F238E27FC236}">
                  <a16:creationId xmlns:a16="http://schemas.microsoft.com/office/drawing/2014/main" id="{82215BF6-E550-4E05-B602-B196F8C6B53F}"/>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6">
              <a:extLst>
                <a:ext uri="{FF2B5EF4-FFF2-40B4-BE49-F238E27FC236}">
                  <a16:creationId xmlns:a16="http://schemas.microsoft.com/office/drawing/2014/main" id="{F7055E80-1D5C-446D-BF34-DE123818B89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7">
              <a:extLst>
                <a:ext uri="{FF2B5EF4-FFF2-40B4-BE49-F238E27FC236}">
                  <a16:creationId xmlns:a16="http://schemas.microsoft.com/office/drawing/2014/main" id="{54843861-9887-4F38-83AD-5593EBE7905C}"/>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8">
              <a:extLst>
                <a:ext uri="{FF2B5EF4-FFF2-40B4-BE49-F238E27FC236}">
                  <a16:creationId xmlns:a16="http://schemas.microsoft.com/office/drawing/2014/main" id="{2B6FE62B-2D82-44E9-9D4D-E1E2AE1B41D4}"/>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9">
              <a:extLst>
                <a:ext uri="{FF2B5EF4-FFF2-40B4-BE49-F238E27FC236}">
                  <a16:creationId xmlns:a16="http://schemas.microsoft.com/office/drawing/2014/main" id="{F04D67A9-738B-42F5-906C-FCC631EA3BC1}"/>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Freeform: Shape 14">
            <a:extLst>
              <a:ext uri="{FF2B5EF4-FFF2-40B4-BE49-F238E27FC236}">
                <a16:creationId xmlns:a16="http://schemas.microsoft.com/office/drawing/2014/main" id="{372B5C90-92A6-4DED-AEA7-BD2C16E45DB9}"/>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16" name="Graphic 24">
            <a:extLst>
              <a:ext uri="{FF2B5EF4-FFF2-40B4-BE49-F238E27FC236}">
                <a16:creationId xmlns:a16="http://schemas.microsoft.com/office/drawing/2014/main" id="{17B4CC1C-0AB5-474C-BAE7-3F5D3B6A3C09}"/>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grpSp>
        <p:nvGrpSpPr>
          <p:cNvPr id="17" name="Group 16">
            <a:extLst>
              <a:ext uri="{FF2B5EF4-FFF2-40B4-BE49-F238E27FC236}">
                <a16:creationId xmlns:a16="http://schemas.microsoft.com/office/drawing/2014/main" id="{6D0EFF82-06E6-0145-AAE3-B4AF25D74357}"/>
              </a:ext>
            </a:extLst>
          </p:cNvPr>
          <p:cNvGrpSpPr/>
          <p:nvPr userDrawn="1"/>
        </p:nvGrpSpPr>
        <p:grpSpPr>
          <a:xfrm>
            <a:off x="10814051" y="6438651"/>
            <a:ext cx="1111250" cy="225425"/>
            <a:chOff x="292100" y="6413250"/>
            <a:chExt cx="1111250" cy="225425"/>
          </a:xfrm>
        </p:grpSpPr>
        <p:sp>
          <p:nvSpPr>
            <p:cNvPr id="18" name="Freeform: Shape 12">
              <a:extLst>
                <a:ext uri="{FF2B5EF4-FFF2-40B4-BE49-F238E27FC236}">
                  <a16:creationId xmlns:a16="http://schemas.microsoft.com/office/drawing/2014/main" id="{BD3BC02F-FFB8-9049-9DE9-291CE8DDFB04}"/>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9" name="Freeform: Shape 13">
              <a:extLst>
                <a:ext uri="{FF2B5EF4-FFF2-40B4-BE49-F238E27FC236}">
                  <a16:creationId xmlns:a16="http://schemas.microsoft.com/office/drawing/2014/main" id="{DE605ABF-2798-D44B-868D-F538307AAAF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041029266"/>
      </p:ext>
    </p:extLst>
  </p:cSld>
  <p:clrMapOvr>
    <a:masterClrMapping/>
  </p:clrMapOvr>
  <p:extLst>
    <p:ext uri="{DCECCB84-F9BA-43D5-87BE-67443E8EF086}">
      <p15:sldGuideLst xmlns:p15="http://schemas.microsoft.com/office/powerpoint/2012/main">
        <p15:guide id="1" pos="1413" userDrawn="1">
          <p15:clr>
            <a:srgbClr val="A4A3A4"/>
          </p15:clr>
        </p15:guide>
        <p15:guide id="2" pos="6267"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1 Divider (Teal/Green)">
    <p:bg>
      <p:bgPr>
        <a:solidFill>
          <a:schemeClr val="tx2"/>
        </a:solidFill>
        <a:effectLst/>
      </p:bgPr>
    </p:bg>
    <p:spTree>
      <p:nvGrpSpPr>
        <p:cNvPr id="1" name=""/>
        <p:cNvGrpSpPr/>
        <p:nvPr/>
      </p:nvGrpSpPr>
      <p:grpSpPr>
        <a:xfrm>
          <a:off x="0" y="0"/>
          <a:ext cx="0" cy="0"/>
          <a:chOff x="0" y="0"/>
          <a:chExt cx="0" cy="0"/>
        </a:xfrm>
      </p:grpSpPr>
      <p:sp>
        <p:nvSpPr>
          <p:cNvPr id="6" name="Graphic 15">
            <a:extLst>
              <a:ext uri="{FF2B5EF4-FFF2-40B4-BE49-F238E27FC236}">
                <a16:creationId xmlns:a16="http://schemas.microsoft.com/office/drawing/2014/main" id="{B6B125B8-FB5E-4C71-8D9B-34E183EABE30}"/>
              </a:ext>
            </a:extLst>
          </p:cNvPr>
          <p:cNvSpPr/>
          <p:nvPr userDrawn="1"/>
        </p:nvSpPr>
        <p:spPr>
          <a:xfrm>
            <a:off x="-77579" y="304799"/>
            <a:ext cx="10545554" cy="5310189"/>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chemeClr val="accent2"/>
            </a:solidFill>
            <a:prstDash val="solid"/>
            <a:miter/>
          </a:ln>
        </p:spPr>
        <p:txBody>
          <a:bodyPr rtlCol="0" anchor="ctr"/>
          <a:lstStyle/>
          <a:p>
            <a:r>
              <a:rPr lang="en-US"/>
              <a:t> </a:t>
            </a:r>
          </a:p>
        </p:txBody>
      </p:sp>
      <p:grpSp>
        <p:nvGrpSpPr>
          <p:cNvPr id="26" name="Group 25">
            <a:extLst>
              <a:ext uri="{FF2B5EF4-FFF2-40B4-BE49-F238E27FC236}">
                <a16:creationId xmlns:a16="http://schemas.microsoft.com/office/drawing/2014/main" id="{2F3FB76B-DBC1-4F3F-A32C-35D7AB9E4C83}"/>
              </a:ext>
            </a:extLst>
          </p:cNvPr>
          <p:cNvGrpSpPr/>
          <p:nvPr userDrawn="1"/>
        </p:nvGrpSpPr>
        <p:grpSpPr>
          <a:xfrm>
            <a:off x="10601983" y="286755"/>
            <a:ext cx="1297917" cy="302151"/>
            <a:chOff x="10601983" y="286755"/>
            <a:chExt cx="1297917" cy="302151"/>
          </a:xfrm>
          <a:solidFill>
            <a:schemeClr val="bg1"/>
          </a:solidFill>
        </p:grpSpPr>
        <p:sp>
          <p:nvSpPr>
            <p:cNvPr id="27" name="Freeform 5">
              <a:extLst>
                <a:ext uri="{FF2B5EF4-FFF2-40B4-BE49-F238E27FC236}">
                  <a16:creationId xmlns:a16="http://schemas.microsoft.com/office/drawing/2014/main" id="{E4F3E202-5251-4346-8234-AD87DF8D3D85}"/>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a16="http://schemas.microsoft.com/office/drawing/2014/main" id="{5EE33DB3-1B1B-4A45-A5AE-8B93318CE0D5}"/>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5CEDDB83-1BFF-4C74-B791-5B7E3A2218D5}"/>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
              <a:extLst>
                <a:ext uri="{FF2B5EF4-FFF2-40B4-BE49-F238E27FC236}">
                  <a16:creationId xmlns:a16="http://schemas.microsoft.com/office/drawing/2014/main" id="{9D324F73-6E33-4234-92E1-98CE34961BC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9">
              <a:extLst>
                <a:ext uri="{FF2B5EF4-FFF2-40B4-BE49-F238E27FC236}">
                  <a16:creationId xmlns:a16="http://schemas.microsoft.com/office/drawing/2014/main" id="{3A4E9F4B-79D8-4760-A18F-C1AD61D63CCF}"/>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Freeform: Shape 13">
            <a:extLst>
              <a:ext uri="{FF2B5EF4-FFF2-40B4-BE49-F238E27FC236}">
                <a16:creationId xmlns:a16="http://schemas.microsoft.com/office/drawing/2014/main" id="{FB74EA68-3130-46EC-BBD0-CE7E4935A848}"/>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15" name="Title 1">
            <a:extLst>
              <a:ext uri="{FF2B5EF4-FFF2-40B4-BE49-F238E27FC236}">
                <a16:creationId xmlns:a16="http://schemas.microsoft.com/office/drawing/2014/main" id="{4EA96CE8-D9BC-9146-A518-8146EB22C8B1}"/>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6" name="Text Placeholder 4">
            <a:extLst>
              <a:ext uri="{FF2B5EF4-FFF2-40B4-BE49-F238E27FC236}">
                <a16:creationId xmlns:a16="http://schemas.microsoft.com/office/drawing/2014/main" id="{537FB669-BCC0-4543-8942-323F88C966A6}"/>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7" name="Group 16">
            <a:extLst>
              <a:ext uri="{FF2B5EF4-FFF2-40B4-BE49-F238E27FC236}">
                <a16:creationId xmlns:a16="http://schemas.microsoft.com/office/drawing/2014/main" id="{6497DCE0-011D-6A4A-A28B-E7B9CDD50207}"/>
              </a:ext>
            </a:extLst>
          </p:cNvPr>
          <p:cNvGrpSpPr/>
          <p:nvPr userDrawn="1"/>
        </p:nvGrpSpPr>
        <p:grpSpPr>
          <a:xfrm>
            <a:off x="10814051" y="6438651"/>
            <a:ext cx="1111250" cy="225425"/>
            <a:chOff x="292100" y="6413250"/>
            <a:chExt cx="1111250" cy="225425"/>
          </a:xfrm>
        </p:grpSpPr>
        <p:sp>
          <p:nvSpPr>
            <p:cNvPr id="18" name="Freeform: Shape 12">
              <a:extLst>
                <a:ext uri="{FF2B5EF4-FFF2-40B4-BE49-F238E27FC236}">
                  <a16:creationId xmlns:a16="http://schemas.microsoft.com/office/drawing/2014/main" id="{959CB2CD-A3A0-9B41-AA62-B4D690D36F2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9" name="Freeform: Shape 13">
              <a:extLst>
                <a:ext uri="{FF2B5EF4-FFF2-40B4-BE49-F238E27FC236}">
                  <a16:creationId xmlns:a16="http://schemas.microsoft.com/office/drawing/2014/main" id="{C5E989C9-0272-1840-A5EE-A73F661A350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231213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2 Divider (Teal/Green)">
    <p:bg>
      <p:bgPr>
        <a:solidFill>
          <a:schemeClr val="tx2"/>
        </a:solidFill>
        <a:effectLst/>
      </p:bgPr>
    </p:bg>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2F3FB76B-DBC1-4F3F-A32C-35D7AB9E4C83}"/>
              </a:ext>
            </a:extLst>
          </p:cNvPr>
          <p:cNvGrpSpPr/>
          <p:nvPr userDrawn="1"/>
        </p:nvGrpSpPr>
        <p:grpSpPr>
          <a:xfrm>
            <a:off x="10601983" y="286755"/>
            <a:ext cx="1297917" cy="302151"/>
            <a:chOff x="10601983" y="286755"/>
            <a:chExt cx="1297917" cy="302151"/>
          </a:xfrm>
          <a:solidFill>
            <a:schemeClr val="bg1"/>
          </a:solidFill>
        </p:grpSpPr>
        <p:sp>
          <p:nvSpPr>
            <p:cNvPr id="27" name="Freeform 5">
              <a:extLst>
                <a:ext uri="{FF2B5EF4-FFF2-40B4-BE49-F238E27FC236}">
                  <a16:creationId xmlns:a16="http://schemas.microsoft.com/office/drawing/2014/main" id="{E4F3E202-5251-4346-8234-AD87DF8D3D85}"/>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a16="http://schemas.microsoft.com/office/drawing/2014/main" id="{5EE33DB3-1B1B-4A45-A5AE-8B93318CE0D5}"/>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5CEDDB83-1BFF-4C74-B791-5B7E3A2218D5}"/>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
              <a:extLst>
                <a:ext uri="{FF2B5EF4-FFF2-40B4-BE49-F238E27FC236}">
                  <a16:creationId xmlns:a16="http://schemas.microsoft.com/office/drawing/2014/main" id="{9D324F73-6E33-4234-92E1-98CE34961BC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9">
              <a:extLst>
                <a:ext uri="{FF2B5EF4-FFF2-40B4-BE49-F238E27FC236}">
                  <a16:creationId xmlns:a16="http://schemas.microsoft.com/office/drawing/2014/main" id="{3A4E9F4B-79D8-4760-A18F-C1AD61D63CCF}"/>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Freeform: Shape 13">
            <a:extLst>
              <a:ext uri="{FF2B5EF4-FFF2-40B4-BE49-F238E27FC236}">
                <a16:creationId xmlns:a16="http://schemas.microsoft.com/office/drawing/2014/main" id="{FB74EA68-3130-46EC-BBD0-CE7E4935A848}"/>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15" name="Title 1">
            <a:extLst>
              <a:ext uri="{FF2B5EF4-FFF2-40B4-BE49-F238E27FC236}">
                <a16:creationId xmlns:a16="http://schemas.microsoft.com/office/drawing/2014/main" id="{4EA96CE8-D9BC-9146-A518-8146EB22C8B1}"/>
              </a:ext>
            </a:extLst>
          </p:cNvPr>
          <p:cNvSpPr>
            <a:spLocks noGrp="1"/>
          </p:cNvSpPr>
          <p:nvPr>
            <p:ph type="title" hasCustomPrompt="1"/>
          </p:nvPr>
        </p:nvSpPr>
        <p:spPr>
          <a:xfrm>
            <a:off x="2243138" y="1893888"/>
            <a:ext cx="7561262" cy="1355725"/>
          </a:xfrm>
          <a:prstGeom prst="rect">
            <a:avLst/>
          </a:prstGeom>
        </p:spPr>
        <p:txBody>
          <a:bodyPr lIns="0" tIns="0" rIns="0" bIns="0" anchor="b" anchorCtr="0">
            <a:normAutofit/>
          </a:bodyPr>
          <a:lstStyle>
            <a:lvl1pPr algn="ctr">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6" name="Text Placeholder 4">
            <a:extLst>
              <a:ext uri="{FF2B5EF4-FFF2-40B4-BE49-F238E27FC236}">
                <a16:creationId xmlns:a16="http://schemas.microsoft.com/office/drawing/2014/main" id="{537FB669-BCC0-4543-8942-323F88C966A6}"/>
              </a:ext>
            </a:extLst>
          </p:cNvPr>
          <p:cNvSpPr>
            <a:spLocks noGrp="1"/>
          </p:cNvSpPr>
          <p:nvPr>
            <p:ph type="body" sz="quarter" idx="12" hasCustomPrompt="1"/>
          </p:nvPr>
        </p:nvSpPr>
        <p:spPr>
          <a:xfrm>
            <a:off x="2243138" y="3608387"/>
            <a:ext cx="7561262" cy="2160587"/>
          </a:xfrm>
        </p:spPr>
        <p:txBody>
          <a:bodyPr anchor="t" anchorCtr="0">
            <a:normAutofit/>
          </a:bodyPr>
          <a:lstStyle>
            <a:lvl1pPr algn="ct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7" name="Group 16">
            <a:extLst>
              <a:ext uri="{FF2B5EF4-FFF2-40B4-BE49-F238E27FC236}">
                <a16:creationId xmlns:a16="http://schemas.microsoft.com/office/drawing/2014/main" id="{6497DCE0-011D-6A4A-A28B-E7B9CDD50207}"/>
              </a:ext>
            </a:extLst>
          </p:cNvPr>
          <p:cNvGrpSpPr/>
          <p:nvPr userDrawn="1"/>
        </p:nvGrpSpPr>
        <p:grpSpPr>
          <a:xfrm>
            <a:off x="10814051" y="6438651"/>
            <a:ext cx="1111250" cy="225425"/>
            <a:chOff x="292100" y="6413250"/>
            <a:chExt cx="1111250" cy="225425"/>
          </a:xfrm>
        </p:grpSpPr>
        <p:sp>
          <p:nvSpPr>
            <p:cNvPr id="18" name="Freeform: Shape 12">
              <a:extLst>
                <a:ext uri="{FF2B5EF4-FFF2-40B4-BE49-F238E27FC236}">
                  <a16:creationId xmlns:a16="http://schemas.microsoft.com/office/drawing/2014/main" id="{959CB2CD-A3A0-9B41-AA62-B4D690D36F2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9" name="Freeform: Shape 13">
              <a:extLst>
                <a:ext uri="{FF2B5EF4-FFF2-40B4-BE49-F238E27FC236}">
                  <a16:creationId xmlns:a16="http://schemas.microsoft.com/office/drawing/2014/main" id="{C5E989C9-0272-1840-A5EE-A73F661A350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
        <p:nvSpPr>
          <p:cNvPr id="20" name="Graphic 24">
            <a:extLst>
              <a:ext uri="{FF2B5EF4-FFF2-40B4-BE49-F238E27FC236}">
                <a16:creationId xmlns:a16="http://schemas.microsoft.com/office/drawing/2014/main" id="{A437915E-4841-4540-85F5-BF1CE09FE05D}"/>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spTree>
    <p:extLst>
      <p:ext uri="{BB962C8B-B14F-4D97-AF65-F5344CB8AC3E}">
        <p14:creationId xmlns:p14="http://schemas.microsoft.com/office/powerpoint/2010/main" val="1432488858"/>
      </p:ext>
    </p:extLst>
  </p:cSld>
  <p:clrMapOvr>
    <a:masterClrMapping/>
  </p:clrMapOvr>
  <p:extLst>
    <p:ext uri="{DCECCB84-F9BA-43D5-87BE-67443E8EF086}">
      <p15:sldGuideLst xmlns:p15="http://schemas.microsoft.com/office/powerpoint/2012/main">
        <p15:guide id="1" pos="1413" userDrawn="1">
          <p15:clr>
            <a:srgbClr val="A4A3A4"/>
          </p15:clr>
        </p15:guide>
        <p15:guide id="2" pos="6176"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3 Divider (Teal/Green)">
    <p:bg>
      <p:bgPr>
        <a:solidFill>
          <a:schemeClr val="tx2"/>
        </a:solidFill>
        <a:effectLst/>
      </p:bgPr>
    </p:bg>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F9979FDD-549F-4ACB-8FB4-540D628D5DE9}"/>
              </a:ext>
            </a:extLst>
          </p:cNvPr>
          <p:cNvSpPr/>
          <p:nvPr userDrawn="1"/>
        </p:nvSpPr>
        <p:spPr>
          <a:xfrm>
            <a:off x="287339" y="816040"/>
            <a:ext cx="933385" cy="9333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a:solidFill>
                <a:schemeClr val="tx2"/>
              </a:solidFill>
            </a:endParaRPr>
          </a:p>
        </p:txBody>
      </p:sp>
      <p:grpSp>
        <p:nvGrpSpPr>
          <p:cNvPr id="13" name="Group 12">
            <a:extLst>
              <a:ext uri="{FF2B5EF4-FFF2-40B4-BE49-F238E27FC236}">
                <a16:creationId xmlns:a16="http://schemas.microsoft.com/office/drawing/2014/main" id="{4CA0A310-FF9C-4ABE-9C75-F439D44CA63F}"/>
              </a:ext>
            </a:extLst>
          </p:cNvPr>
          <p:cNvGrpSpPr/>
          <p:nvPr userDrawn="1"/>
        </p:nvGrpSpPr>
        <p:grpSpPr>
          <a:xfrm>
            <a:off x="10601983" y="286755"/>
            <a:ext cx="1297917" cy="302151"/>
            <a:chOff x="10601983" y="286755"/>
            <a:chExt cx="1297917" cy="302151"/>
          </a:xfrm>
          <a:solidFill>
            <a:schemeClr val="bg1"/>
          </a:solidFill>
        </p:grpSpPr>
        <p:sp>
          <p:nvSpPr>
            <p:cNvPr id="14" name="Freeform 5">
              <a:extLst>
                <a:ext uri="{FF2B5EF4-FFF2-40B4-BE49-F238E27FC236}">
                  <a16:creationId xmlns:a16="http://schemas.microsoft.com/office/drawing/2014/main" id="{6E0C918D-761C-4236-A937-B02B1F89C7DF}"/>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D9B0F64-6A85-4CA6-BDF4-F3A21EE5B567}"/>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310B2CBD-D045-4F19-ADB0-DC01CF18C90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8">
              <a:extLst>
                <a:ext uri="{FF2B5EF4-FFF2-40B4-BE49-F238E27FC236}">
                  <a16:creationId xmlns:a16="http://schemas.microsoft.com/office/drawing/2014/main" id="{F6D6DB4E-F514-4DC6-A231-1873E2C333EC}"/>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32A6EA30-7288-48EF-8A79-AFED44CE1CCC}"/>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1" name="Freeform: Shape 20">
            <a:extLst>
              <a:ext uri="{FF2B5EF4-FFF2-40B4-BE49-F238E27FC236}">
                <a16:creationId xmlns:a16="http://schemas.microsoft.com/office/drawing/2014/main" id="{1064E4E2-6E81-4359-BDCB-21BC7077A243}"/>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22" name="Title 1">
            <a:extLst>
              <a:ext uri="{FF2B5EF4-FFF2-40B4-BE49-F238E27FC236}">
                <a16:creationId xmlns:a16="http://schemas.microsoft.com/office/drawing/2014/main" id="{4A86E6B1-F20D-1749-950A-9BAA9D1A8D36}"/>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3" name="Text Placeholder 4">
            <a:extLst>
              <a:ext uri="{FF2B5EF4-FFF2-40B4-BE49-F238E27FC236}">
                <a16:creationId xmlns:a16="http://schemas.microsoft.com/office/drawing/2014/main" id="{A36FB10B-11B6-0348-8DDA-7AC6EF88760A}"/>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4" name="Group 23">
            <a:extLst>
              <a:ext uri="{FF2B5EF4-FFF2-40B4-BE49-F238E27FC236}">
                <a16:creationId xmlns:a16="http://schemas.microsoft.com/office/drawing/2014/main" id="{008A6C07-B476-2646-A532-90199123FF46}"/>
              </a:ext>
            </a:extLst>
          </p:cNvPr>
          <p:cNvGrpSpPr/>
          <p:nvPr userDrawn="1"/>
        </p:nvGrpSpPr>
        <p:grpSpPr>
          <a:xfrm>
            <a:off x="10814051" y="6438651"/>
            <a:ext cx="1111250" cy="225425"/>
            <a:chOff x="292100" y="6413250"/>
            <a:chExt cx="1111250" cy="225425"/>
          </a:xfrm>
        </p:grpSpPr>
        <p:sp>
          <p:nvSpPr>
            <p:cNvPr id="25" name="Freeform: Shape 12">
              <a:extLst>
                <a:ext uri="{FF2B5EF4-FFF2-40B4-BE49-F238E27FC236}">
                  <a16:creationId xmlns:a16="http://schemas.microsoft.com/office/drawing/2014/main" id="{10DB13A1-1C04-5C4A-9A05-ACC253B6950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6" name="Freeform: Shape 13">
              <a:extLst>
                <a:ext uri="{FF2B5EF4-FFF2-40B4-BE49-F238E27FC236}">
                  <a16:creationId xmlns:a16="http://schemas.microsoft.com/office/drawing/2014/main" id="{335977CC-C3E6-1949-9F11-B1E471DCF2BE}"/>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
        <p:nvSpPr>
          <p:cNvPr id="3" name="Text Placeholder 2">
            <a:extLst>
              <a:ext uri="{FF2B5EF4-FFF2-40B4-BE49-F238E27FC236}">
                <a16:creationId xmlns:a16="http://schemas.microsoft.com/office/drawing/2014/main" id="{141B774E-655C-4A28-AC55-0559711C5E60}"/>
              </a:ext>
            </a:extLst>
          </p:cNvPr>
          <p:cNvSpPr>
            <a:spLocks noGrp="1"/>
          </p:cNvSpPr>
          <p:nvPr>
            <p:ph type="body" sz="quarter" idx="13" hasCustomPrompt="1"/>
          </p:nvPr>
        </p:nvSpPr>
        <p:spPr>
          <a:xfrm>
            <a:off x="292100" y="1105651"/>
            <a:ext cx="928688" cy="446088"/>
          </a:xfrm>
        </p:spPr>
        <p:txBody>
          <a:bodyPr/>
          <a:lstStyle>
            <a:lvl1pPr algn="ctr">
              <a:defRPr/>
            </a:lvl1pPr>
          </a:lstStyle>
          <a:p>
            <a:pPr lvl="0"/>
            <a:r>
              <a:rPr lang="en-US"/>
              <a:t>XX</a:t>
            </a:r>
            <a:endParaRPr lang="en-AU"/>
          </a:p>
        </p:txBody>
      </p:sp>
    </p:spTree>
    <p:extLst>
      <p:ext uri="{BB962C8B-B14F-4D97-AF65-F5344CB8AC3E}">
        <p14:creationId xmlns:p14="http://schemas.microsoft.com/office/powerpoint/2010/main" val="111433039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4 Divider (Teal/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598E000-3622-4651-9CD5-06FD599F2026}"/>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6" name="Group 15">
            <a:extLst>
              <a:ext uri="{FF2B5EF4-FFF2-40B4-BE49-F238E27FC236}">
                <a16:creationId xmlns:a16="http://schemas.microsoft.com/office/drawing/2014/main" id="{96E18BDE-80FF-4183-AEAC-886BF28599AA}"/>
              </a:ext>
            </a:extLst>
          </p:cNvPr>
          <p:cNvGrpSpPr/>
          <p:nvPr userDrawn="1"/>
        </p:nvGrpSpPr>
        <p:grpSpPr>
          <a:xfrm>
            <a:off x="10601983" y="286755"/>
            <a:ext cx="1297917" cy="302151"/>
            <a:chOff x="10601983" y="286755"/>
            <a:chExt cx="1297917" cy="302151"/>
          </a:xfrm>
          <a:solidFill>
            <a:schemeClr val="bg1"/>
          </a:solidFill>
        </p:grpSpPr>
        <p:sp>
          <p:nvSpPr>
            <p:cNvPr id="17" name="Freeform 5">
              <a:extLst>
                <a:ext uri="{FF2B5EF4-FFF2-40B4-BE49-F238E27FC236}">
                  <a16:creationId xmlns:a16="http://schemas.microsoft.com/office/drawing/2014/main" id="{D19F99E9-6326-40EC-AC37-560DE41CF7E5}"/>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9FD03E5F-1649-48B8-941E-31A1FEA35583}"/>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594BAD7F-8776-47A3-9B12-8810B4CA0395}"/>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94066F6C-6853-4D77-9BA5-CFBA04BB8118}"/>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8876E4CF-7F76-4807-86E8-96F0A058048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Freeform: Shape 14">
            <a:extLst>
              <a:ext uri="{FF2B5EF4-FFF2-40B4-BE49-F238E27FC236}">
                <a16:creationId xmlns:a16="http://schemas.microsoft.com/office/drawing/2014/main" id="{687EC9E8-5BCD-4A15-A797-3ACB824EE9B8}"/>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20" name="Oval 19">
            <a:extLst>
              <a:ext uri="{FF2B5EF4-FFF2-40B4-BE49-F238E27FC236}">
                <a16:creationId xmlns:a16="http://schemas.microsoft.com/office/drawing/2014/main" id="{07DD0FB1-E058-7E44-B2F1-95F2874CF68F}"/>
              </a:ext>
            </a:extLst>
          </p:cNvPr>
          <p:cNvSpPr/>
          <p:nvPr userDrawn="1"/>
        </p:nvSpPr>
        <p:spPr>
          <a:xfrm>
            <a:off x="3287712" y="620712"/>
            <a:ext cx="5616575" cy="5616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Title 1">
            <a:extLst>
              <a:ext uri="{FF2B5EF4-FFF2-40B4-BE49-F238E27FC236}">
                <a16:creationId xmlns:a16="http://schemas.microsoft.com/office/drawing/2014/main" id="{1243F222-E880-274F-89E8-51343BD7F06B}"/>
              </a:ext>
            </a:extLst>
          </p:cNvPr>
          <p:cNvSpPr>
            <a:spLocks noGrp="1"/>
          </p:cNvSpPr>
          <p:nvPr>
            <p:ph type="title" hasCustomPrompt="1"/>
          </p:nvPr>
        </p:nvSpPr>
        <p:spPr>
          <a:xfrm>
            <a:off x="3900487" y="2260344"/>
            <a:ext cx="4391025" cy="996951"/>
          </a:xfrm>
          <a:prstGeom prst="rect">
            <a:avLst/>
          </a:prstGeom>
        </p:spPr>
        <p:txBody>
          <a:bodyPr lIns="0" tIns="0" rIns="0" bIns="0" anchor="b" anchorCtr="0">
            <a:normAutofit/>
          </a:bodyPr>
          <a:lstStyle>
            <a:lvl1pPr algn="ctr">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2" name="Text Placeholder 4">
            <a:extLst>
              <a:ext uri="{FF2B5EF4-FFF2-40B4-BE49-F238E27FC236}">
                <a16:creationId xmlns:a16="http://schemas.microsoft.com/office/drawing/2014/main" id="{42EBD044-07EC-E840-ADDA-BD642CC1D5F9}"/>
              </a:ext>
            </a:extLst>
          </p:cNvPr>
          <p:cNvSpPr>
            <a:spLocks noGrp="1"/>
          </p:cNvSpPr>
          <p:nvPr>
            <p:ph type="body" sz="quarter" idx="12" hasCustomPrompt="1"/>
          </p:nvPr>
        </p:nvSpPr>
        <p:spPr>
          <a:xfrm>
            <a:off x="3900488" y="3614085"/>
            <a:ext cx="4391024" cy="1444051"/>
          </a:xfrm>
        </p:spPr>
        <p:txBody>
          <a:bodyPr anchor="t" anchorCtr="0">
            <a:normAutofit/>
          </a:bodyPr>
          <a:lstStyle>
            <a:lvl1pPr algn="ct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3" name="Group 22">
            <a:extLst>
              <a:ext uri="{FF2B5EF4-FFF2-40B4-BE49-F238E27FC236}">
                <a16:creationId xmlns:a16="http://schemas.microsoft.com/office/drawing/2014/main" id="{012342A4-9F16-484D-A619-BDBC6B85B69C}"/>
              </a:ext>
            </a:extLst>
          </p:cNvPr>
          <p:cNvGrpSpPr/>
          <p:nvPr userDrawn="1"/>
        </p:nvGrpSpPr>
        <p:grpSpPr>
          <a:xfrm>
            <a:off x="10814051" y="6438651"/>
            <a:ext cx="1111250" cy="225425"/>
            <a:chOff x="292100" y="6413250"/>
            <a:chExt cx="1111250" cy="225425"/>
          </a:xfrm>
        </p:grpSpPr>
        <p:sp>
          <p:nvSpPr>
            <p:cNvPr id="24" name="Freeform: Shape 12">
              <a:extLst>
                <a:ext uri="{FF2B5EF4-FFF2-40B4-BE49-F238E27FC236}">
                  <a16:creationId xmlns:a16="http://schemas.microsoft.com/office/drawing/2014/main" id="{6DC4EA05-FF36-904D-9067-E424878B551B}"/>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5" name="Freeform: Shape 13">
              <a:extLst>
                <a:ext uri="{FF2B5EF4-FFF2-40B4-BE49-F238E27FC236}">
                  <a16:creationId xmlns:a16="http://schemas.microsoft.com/office/drawing/2014/main" id="{A931F9D9-65BC-8B47-BE67-0A0D74023A0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26328698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1 Agenda (Teal/Green)">
    <p:bg>
      <p:bgPr>
        <a:solidFill>
          <a:schemeClr val="tx2"/>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4D54044-23C0-4142-88BA-1DD4B846EA24}"/>
              </a:ext>
            </a:extLst>
          </p:cNvPr>
          <p:cNvSpPr>
            <a:spLocks noGrp="1"/>
          </p:cNvSpPr>
          <p:nvPr>
            <p:ph type="title" hasCustomPrompt="1"/>
          </p:nvPr>
        </p:nvSpPr>
        <p:spPr>
          <a:xfrm>
            <a:off x="287339" y="441325"/>
            <a:ext cx="5629274" cy="1008063"/>
          </a:xfrm>
          <a:prstGeom prst="rect">
            <a:avLst/>
          </a:prstGeom>
        </p:spPr>
        <p:txBody>
          <a:bodyPr lIns="0" tIns="0" rIns="0" bIns="0" anchor="b" anchorCtr="0">
            <a:normAutofit/>
          </a:bodyPr>
          <a:lstStyle>
            <a:lvl1pPr algn="l">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Agenda</a:t>
            </a:r>
          </a:p>
        </p:txBody>
      </p:sp>
      <p:sp>
        <p:nvSpPr>
          <p:cNvPr id="14" name="Text Placeholder 13">
            <a:extLst>
              <a:ext uri="{FF2B5EF4-FFF2-40B4-BE49-F238E27FC236}">
                <a16:creationId xmlns:a16="http://schemas.microsoft.com/office/drawing/2014/main" id="{01E35C5B-1EB5-4A59-AB41-B5A36D3A0AE4}"/>
              </a:ext>
            </a:extLst>
          </p:cNvPr>
          <p:cNvSpPr>
            <a:spLocks noGrp="1"/>
          </p:cNvSpPr>
          <p:nvPr>
            <p:ph type="body" sz="quarter" idx="10" hasCustomPrompt="1"/>
          </p:nvPr>
        </p:nvSpPr>
        <p:spPr>
          <a:xfrm>
            <a:off x="287339" y="2038812"/>
            <a:ext cx="11637962" cy="4198475"/>
          </a:xfrm>
        </p:spPr>
        <p:txBody>
          <a:bodyPr>
            <a:normAutofit/>
          </a:bodyPr>
          <a:lstStyle>
            <a:lvl1pPr marL="715963" marR="0" indent="-457200" algn="l" defTabSz="540000" rtl="0" eaLnBrk="1" fontAlgn="auto" latinLnBrk="0" hangingPunct="1">
              <a:lnSpc>
                <a:spcPct val="90000"/>
              </a:lnSpc>
              <a:spcBef>
                <a:spcPts val="1000"/>
              </a:spcBef>
              <a:spcAft>
                <a:spcPts val="0"/>
              </a:spcAft>
              <a:buClrTx/>
              <a:buSzTx/>
              <a:buFont typeface="+mj-lt"/>
              <a:buAutoNum type="arabicPeriod"/>
              <a:tabLst/>
              <a:defRPr b="0" i="0">
                <a:solidFill>
                  <a:schemeClr val="accent2"/>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p:txBody>
      </p:sp>
      <p:grpSp>
        <p:nvGrpSpPr>
          <p:cNvPr id="8" name="Group 7">
            <a:extLst>
              <a:ext uri="{FF2B5EF4-FFF2-40B4-BE49-F238E27FC236}">
                <a16:creationId xmlns:a16="http://schemas.microsoft.com/office/drawing/2014/main" id="{C37AFC19-DE74-5F4B-BEA0-D804C97B9E8B}"/>
              </a:ext>
            </a:extLst>
          </p:cNvPr>
          <p:cNvGrpSpPr/>
          <p:nvPr userDrawn="1"/>
        </p:nvGrpSpPr>
        <p:grpSpPr>
          <a:xfrm>
            <a:off x="10814051" y="6438651"/>
            <a:ext cx="1111250" cy="225425"/>
            <a:chOff x="292100" y="6413250"/>
            <a:chExt cx="1111250" cy="225425"/>
          </a:xfrm>
        </p:grpSpPr>
        <p:sp>
          <p:nvSpPr>
            <p:cNvPr id="9" name="Freeform: Shape 12">
              <a:extLst>
                <a:ext uri="{FF2B5EF4-FFF2-40B4-BE49-F238E27FC236}">
                  <a16:creationId xmlns:a16="http://schemas.microsoft.com/office/drawing/2014/main" id="{0D86FFAA-45F2-3142-84D9-F3AD2388409B}"/>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0" name="Freeform: Shape 13">
              <a:extLst>
                <a:ext uri="{FF2B5EF4-FFF2-40B4-BE49-F238E27FC236}">
                  <a16:creationId xmlns:a16="http://schemas.microsoft.com/office/drawing/2014/main" id="{50A0F5A8-8A49-9249-8506-557291DA0B3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43580271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1 Cover (Pictur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82DFD4A-34F4-4462-BFC9-33678FEF75B8}"/>
              </a:ext>
            </a:extLst>
          </p:cNvPr>
          <p:cNvSpPr/>
          <p:nvPr userDrawn="1"/>
        </p:nvSpPr>
        <p:spPr>
          <a:xfrm>
            <a:off x="0" y="0"/>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32" name="Group 31">
            <a:extLst>
              <a:ext uri="{FF2B5EF4-FFF2-40B4-BE49-F238E27FC236}">
                <a16:creationId xmlns:a16="http://schemas.microsoft.com/office/drawing/2014/main" id="{0D665F81-368B-45EB-A82A-A570F5F8FC69}"/>
              </a:ext>
            </a:extLst>
          </p:cNvPr>
          <p:cNvGrpSpPr/>
          <p:nvPr userDrawn="1"/>
        </p:nvGrpSpPr>
        <p:grpSpPr>
          <a:xfrm>
            <a:off x="10788650" y="6413250"/>
            <a:ext cx="1111250" cy="225425"/>
            <a:chOff x="292100" y="6413250"/>
            <a:chExt cx="1111250" cy="225425"/>
          </a:xfrm>
        </p:grpSpPr>
        <p:sp>
          <p:nvSpPr>
            <p:cNvPr id="33" name="Freeform: Shape 32">
              <a:extLst>
                <a:ext uri="{FF2B5EF4-FFF2-40B4-BE49-F238E27FC236}">
                  <a16:creationId xmlns:a16="http://schemas.microsoft.com/office/drawing/2014/main" id="{A00116A3-73D4-45F5-87C4-1B5C7043E240}"/>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D06CDA53-3AC7-4D1D-A311-F5756206436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
        <p:nvSpPr>
          <p:cNvPr id="24" name="Freeform: Shape 23">
            <a:extLst>
              <a:ext uri="{FF2B5EF4-FFF2-40B4-BE49-F238E27FC236}">
                <a16:creationId xmlns:a16="http://schemas.microsoft.com/office/drawing/2014/main" id="{7527738A-EACB-4236-B557-9E49F5EA10D6}"/>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grpSp>
        <p:nvGrpSpPr>
          <p:cNvPr id="25" name="Group 24">
            <a:extLst>
              <a:ext uri="{FF2B5EF4-FFF2-40B4-BE49-F238E27FC236}">
                <a16:creationId xmlns:a16="http://schemas.microsoft.com/office/drawing/2014/main" id="{B36DD17A-92F2-400E-AA44-A748E92DECA9}"/>
              </a:ext>
            </a:extLst>
          </p:cNvPr>
          <p:cNvGrpSpPr/>
          <p:nvPr userDrawn="1"/>
        </p:nvGrpSpPr>
        <p:grpSpPr>
          <a:xfrm>
            <a:off x="10601983" y="286755"/>
            <a:ext cx="1297917" cy="302151"/>
            <a:chOff x="10601983" y="286755"/>
            <a:chExt cx="1297917" cy="302151"/>
          </a:xfrm>
          <a:solidFill>
            <a:schemeClr val="bg1"/>
          </a:solidFill>
        </p:grpSpPr>
        <p:sp>
          <p:nvSpPr>
            <p:cNvPr id="26" name="Freeform 5">
              <a:extLst>
                <a:ext uri="{FF2B5EF4-FFF2-40B4-BE49-F238E27FC236}">
                  <a16:creationId xmlns:a16="http://schemas.microsoft.com/office/drawing/2014/main" id="{3DE6E3C0-DE9E-4C08-B0DD-03F838AA5427}"/>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6">
              <a:extLst>
                <a:ext uri="{FF2B5EF4-FFF2-40B4-BE49-F238E27FC236}">
                  <a16:creationId xmlns:a16="http://schemas.microsoft.com/office/drawing/2014/main" id="{7C73028B-3F06-4206-8447-9D08CBAFFD52}"/>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7">
              <a:extLst>
                <a:ext uri="{FF2B5EF4-FFF2-40B4-BE49-F238E27FC236}">
                  <a16:creationId xmlns:a16="http://schemas.microsoft.com/office/drawing/2014/main" id="{B3B960D8-4160-4D88-96E0-70741522E71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
              <a:extLst>
                <a:ext uri="{FF2B5EF4-FFF2-40B4-BE49-F238E27FC236}">
                  <a16:creationId xmlns:a16="http://schemas.microsoft.com/office/drawing/2014/main" id="{628E4A34-34FE-4FD2-9949-DD48DC5FBFF8}"/>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
              <a:extLst>
                <a:ext uri="{FF2B5EF4-FFF2-40B4-BE49-F238E27FC236}">
                  <a16:creationId xmlns:a16="http://schemas.microsoft.com/office/drawing/2014/main" id="{59DCB444-36A0-46DC-BDFC-7A2FE1CFB32B}"/>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 name="Graphic 24">
            <a:extLst>
              <a:ext uri="{FF2B5EF4-FFF2-40B4-BE49-F238E27FC236}">
                <a16:creationId xmlns:a16="http://schemas.microsoft.com/office/drawing/2014/main" id="{0768C0C2-DCE3-EA40-83B5-8B5AF330F3D3}"/>
              </a:ext>
            </a:extLst>
          </p:cNvPr>
          <p:cNvSpPr/>
          <p:nvPr userDrawn="1"/>
        </p:nvSpPr>
        <p:spPr>
          <a:xfrm>
            <a:off x="2927350" y="258247"/>
            <a:ext cx="6337300" cy="6337300"/>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sp>
        <p:nvSpPr>
          <p:cNvPr id="21" name="Text Placeholder 4">
            <a:extLst>
              <a:ext uri="{FF2B5EF4-FFF2-40B4-BE49-F238E27FC236}">
                <a16:creationId xmlns:a16="http://schemas.microsoft.com/office/drawing/2014/main" id="{310F3F10-075F-354F-B834-94A48B7FD02E}"/>
              </a:ext>
            </a:extLst>
          </p:cNvPr>
          <p:cNvSpPr>
            <a:spLocks noGrp="1"/>
          </p:cNvSpPr>
          <p:nvPr>
            <p:ph type="body" sz="quarter" idx="10" hasCustomPrompt="1"/>
          </p:nvPr>
        </p:nvSpPr>
        <p:spPr>
          <a:xfrm>
            <a:off x="3287713" y="2262136"/>
            <a:ext cx="5616575" cy="1329595"/>
          </a:xfrm>
        </p:spPr>
        <p:txBody>
          <a:bodyPr wrap="square" anchor="ctr" anchorCtr="0">
            <a:normAutofit/>
          </a:bodyPr>
          <a:lstStyle>
            <a:lvl1pPr algn="ctr">
              <a:spcBef>
                <a:spcPts val="0"/>
              </a:spcBef>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Short heading </a:t>
            </a:r>
            <a:br>
              <a:rPr lang="en-GB"/>
            </a:br>
            <a:r>
              <a:rPr lang="en-GB"/>
              <a:t>here only</a:t>
            </a:r>
          </a:p>
        </p:txBody>
      </p:sp>
      <p:sp>
        <p:nvSpPr>
          <p:cNvPr id="22" name="Text Placeholder 4">
            <a:extLst>
              <a:ext uri="{FF2B5EF4-FFF2-40B4-BE49-F238E27FC236}">
                <a16:creationId xmlns:a16="http://schemas.microsoft.com/office/drawing/2014/main" id="{133ED5A8-6562-A34A-B36B-1E614B6F069A}"/>
              </a:ext>
            </a:extLst>
          </p:cNvPr>
          <p:cNvSpPr>
            <a:spLocks noGrp="1"/>
          </p:cNvSpPr>
          <p:nvPr>
            <p:ph type="body" sz="quarter" idx="11" hasCustomPrompt="1"/>
          </p:nvPr>
        </p:nvSpPr>
        <p:spPr>
          <a:xfrm>
            <a:off x="3287712" y="3931065"/>
            <a:ext cx="5616575" cy="721957"/>
          </a:xfrm>
        </p:spPr>
        <p:txBody>
          <a:bodyPr wrap="square" anchor="t" anchorCtr="0">
            <a:normAutofit/>
          </a:bodyPr>
          <a:lstStyle>
            <a:lvl1pPr algn="ctr">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event name</a:t>
            </a:r>
          </a:p>
        </p:txBody>
      </p:sp>
      <p:sp>
        <p:nvSpPr>
          <p:cNvPr id="23" name="Text Placeholder 4">
            <a:extLst>
              <a:ext uri="{FF2B5EF4-FFF2-40B4-BE49-F238E27FC236}">
                <a16:creationId xmlns:a16="http://schemas.microsoft.com/office/drawing/2014/main" id="{E2F24EDD-117F-6543-BAE2-025041C00F6C}"/>
              </a:ext>
            </a:extLst>
          </p:cNvPr>
          <p:cNvSpPr>
            <a:spLocks noGrp="1"/>
          </p:cNvSpPr>
          <p:nvPr>
            <p:ph type="body" sz="quarter" idx="12" hasCustomPrompt="1"/>
          </p:nvPr>
        </p:nvSpPr>
        <p:spPr>
          <a:xfrm>
            <a:off x="3287712" y="4820108"/>
            <a:ext cx="5616575" cy="443198"/>
          </a:xfrm>
        </p:spPr>
        <p:txBody>
          <a:bodyPr wrap="square" anchor="ctr" anchorCtr="0">
            <a:normAutofit/>
          </a:bodyPr>
          <a:lstStyle>
            <a:lvl1pPr algn="ctr">
              <a:lnSpc>
                <a:spcPct val="100000"/>
              </a:lnSpc>
              <a:spcBef>
                <a:spcPts val="0"/>
              </a:spcBef>
              <a:defRPr sz="16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Tree>
    <p:extLst>
      <p:ext uri="{BB962C8B-B14F-4D97-AF65-F5344CB8AC3E}">
        <p14:creationId xmlns:p14="http://schemas.microsoft.com/office/powerpoint/2010/main" val="399122772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2 Cover (Pictur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FABF6B3-B7FC-4D65-9632-3448E34B2306}"/>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1" name="Group 20">
            <a:extLst>
              <a:ext uri="{FF2B5EF4-FFF2-40B4-BE49-F238E27FC236}">
                <a16:creationId xmlns:a16="http://schemas.microsoft.com/office/drawing/2014/main" id="{3BA1EEE6-5F79-43D6-AE3D-EB264FAEE0A2}"/>
              </a:ext>
            </a:extLst>
          </p:cNvPr>
          <p:cNvGrpSpPr/>
          <p:nvPr userDrawn="1"/>
        </p:nvGrpSpPr>
        <p:grpSpPr>
          <a:xfrm>
            <a:off x="10601983" y="286755"/>
            <a:ext cx="1297917" cy="302151"/>
            <a:chOff x="10601983" y="286755"/>
            <a:chExt cx="1297917" cy="302151"/>
          </a:xfrm>
          <a:solidFill>
            <a:schemeClr val="bg1"/>
          </a:solidFill>
        </p:grpSpPr>
        <p:sp>
          <p:nvSpPr>
            <p:cNvPr id="22" name="Freeform 5">
              <a:extLst>
                <a:ext uri="{FF2B5EF4-FFF2-40B4-BE49-F238E27FC236}">
                  <a16:creationId xmlns:a16="http://schemas.microsoft.com/office/drawing/2014/main" id="{44ACCD13-8382-49F2-914E-956CDB3AC6BD}"/>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6">
              <a:extLst>
                <a:ext uri="{FF2B5EF4-FFF2-40B4-BE49-F238E27FC236}">
                  <a16:creationId xmlns:a16="http://schemas.microsoft.com/office/drawing/2014/main" id="{51D4BFE2-0073-4353-A468-CAAF1935D60E}"/>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6A83F070-7A45-4ED4-91F6-DACDCB552A67}"/>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0BB2196E-A6EE-4D18-8CB8-6D925C47BC9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5C9C51DA-FE75-498A-99DF-588086548FB7}"/>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 name="Group 16">
            <a:extLst>
              <a:ext uri="{FF2B5EF4-FFF2-40B4-BE49-F238E27FC236}">
                <a16:creationId xmlns:a16="http://schemas.microsoft.com/office/drawing/2014/main" id="{001A9D79-3696-4F0E-8BC6-CB7501C09AE2}"/>
              </a:ext>
            </a:extLst>
          </p:cNvPr>
          <p:cNvGrpSpPr/>
          <p:nvPr userDrawn="1"/>
        </p:nvGrpSpPr>
        <p:grpSpPr>
          <a:xfrm>
            <a:off x="10788650" y="6413250"/>
            <a:ext cx="1111250" cy="225425"/>
            <a:chOff x="292100" y="6413250"/>
            <a:chExt cx="1111250" cy="225425"/>
          </a:xfrm>
        </p:grpSpPr>
        <p:sp>
          <p:nvSpPr>
            <p:cNvPr id="18" name="Freeform: Shape 17">
              <a:extLst>
                <a:ext uri="{FF2B5EF4-FFF2-40B4-BE49-F238E27FC236}">
                  <a16:creationId xmlns:a16="http://schemas.microsoft.com/office/drawing/2014/main" id="{04AAD414-F940-4231-B4F7-7D2FE7EEFEDF}"/>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B86C6F2-247D-4A0A-B920-8E018E318769}"/>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
        <p:nvSpPr>
          <p:cNvPr id="16" name="Freeform: Shape 15">
            <a:extLst>
              <a:ext uri="{FF2B5EF4-FFF2-40B4-BE49-F238E27FC236}">
                <a16:creationId xmlns:a16="http://schemas.microsoft.com/office/drawing/2014/main" id="{90AA9D96-8B63-4E56-9B7D-1F8BA2C1EA9A}"/>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20" name="Graphic 24">
            <a:extLst>
              <a:ext uri="{FF2B5EF4-FFF2-40B4-BE49-F238E27FC236}">
                <a16:creationId xmlns:a16="http://schemas.microsoft.com/office/drawing/2014/main" id="{380EE906-1B69-4287-87AA-ADC56BA7E89B}"/>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sp>
        <p:nvSpPr>
          <p:cNvPr id="27" name="Text Placeholder 4">
            <a:extLst>
              <a:ext uri="{FF2B5EF4-FFF2-40B4-BE49-F238E27FC236}">
                <a16:creationId xmlns:a16="http://schemas.microsoft.com/office/drawing/2014/main" id="{4B1A68C8-783B-1F4F-850B-D80F6DDA7A5A}"/>
              </a:ext>
            </a:extLst>
          </p:cNvPr>
          <p:cNvSpPr>
            <a:spLocks noGrp="1"/>
          </p:cNvSpPr>
          <p:nvPr>
            <p:ph type="body" sz="quarter" idx="10" hasCustomPrompt="1"/>
          </p:nvPr>
        </p:nvSpPr>
        <p:spPr>
          <a:xfrm>
            <a:off x="2249487" y="1893888"/>
            <a:ext cx="7693026" cy="1355725"/>
          </a:xfrm>
        </p:spPr>
        <p:txBody>
          <a:bodyPr anchor="b" anchorCtr="0">
            <a:normAutofit/>
          </a:bodyPr>
          <a:lstStyle>
            <a:lvl1pPr>
              <a:spcBef>
                <a:spcPts val="0"/>
              </a:spcBef>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Longer heading </a:t>
            </a:r>
            <a:br>
              <a:rPr lang="en-GB"/>
            </a:br>
            <a:r>
              <a:rPr lang="en-GB"/>
              <a:t>here but only two lines</a:t>
            </a:r>
          </a:p>
        </p:txBody>
      </p:sp>
      <p:sp>
        <p:nvSpPr>
          <p:cNvPr id="28" name="Text Placeholder 4">
            <a:extLst>
              <a:ext uri="{FF2B5EF4-FFF2-40B4-BE49-F238E27FC236}">
                <a16:creationId xmlns:a16="http://schemas.microsoft.com/office/drawing/2014/main" id="{FD6C2E15-C41B-4F4C-935D-CD18D4B23510}"/>
              </a:ext>
            </a:extLst>
          </p:cNvPr>
          <p:cNvSpPr>
            <a:spLocks noGrp="1"/>
          </p:cNvSpPr>
          <p:nvPr>
            <p:ph type="body" sz="quarter" idx="11" hasCustomPrompt="1"/>
          </p:nvPr>
        </p:nvSpPr>
        <p:spPr>
          <a:xfrm>
            <a:off x="2249487" y="3608388"/>
            <a:ext cx="7693026" cy="765876"/>
          </a:xfrm>
        </p:spPr>
        <p:txBody>
          <a:bodyPr anchor="t" anchorCtr="0">
            <a:normAutofit/>
          </a:bodyPr>
          <a:lstStyle>
            <a:lvl1pPr>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29" name="Text Placeholder 4">
            <a:extLst>
              <a:ext uri="{FF2B5EF4-FFF2-40B4-BE49-F238E27FC236}">
                <a16:creationId xmlns:a16="http://schemas.microsoft.com/office/drawing/2014/main" id="{B1866CAE-60D6-7B42-A848-B2A078ED4F17}"/>
              </a:ext>
            </a:extLst>
          </p:cNvPr>
          <p:cNvSpPr>
            <a:spLocks noGrp="1"/>
          </p:cNvSpPr>
          <p:nvPr>
            <p:ph type="body" sz="quarter" idx="12" hasCustomPrompt="1"/>
          </p:nvPr>
        </p:nvSpPr>
        <p:spPr>
          <a:xfrm>
            <a:off x="2249487" y="4518264"/>
            <a:ext cx="7693026" cy="443198"/>
          </a:xfrm>
        </p:spPr>
        <p:txBody>
          <a:bodyPr anchor="b" anchorCtr="0">
            <a:normAutofit/>
          </a:bodyPr>
          <a:lstStyle>
            <a:lvl1pPr>
              <a:lnSpc>
                <a:spcPct val="100000"/>
              </a:lnSpc>
              <a:spcBef>
                <a:spcPts val="0"/>
              </a:spcBef>
              <a:defRPr sz="16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Tree>
    <p:extLst>
      <p:ext uri="{BB962C8B-B14F-4D97-AF65-F5344CB8AC3E}">
        <p14:creationId xmlns:p14="http://schemas.microsoft.com/office/powerpoint/2010/main" val="46946696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1 Divider (Pictur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82DFD4A-34F4-4462-BFC9-33678FEF75B8}"/>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Graphic 24">
            <a:extLst>
              <a:ext uri="{FF2B5EF4-FFF2-40B4-BE49-F238E27FC236}">
                <a16:creationId xmlns:a16="http://schemas.microsoft.com/office/drawing/2014/main" id="{99F56875-AA19-0B42-B42B-D95FF160AA02}"/>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sp>
        <p:nvSpPr>
          <p:cNvPr id="16" name="Title 1">
            <a:extLst>
              <a:ext uri="{FF2B5EF4-FFF2-40B4-BE49-F238E27FC236}">
                <a16:creationId xmlns:a16="http://schemas.microsoft.com/office/drawing/2014/main" id="{A72B68AF-D720-5846-910F-4AA813A7DE51}"/>
              </a:ext>
            </a:extLst>
          </p:cNvPr>
          <p:cNvSpPr>
            <a:spLocks noGrp="1"/>
          </p:cNvSpPr>
          <p:nvPr>
            <p:ph type="title" hasCustomPrompt="1"/>
          </p:nvPr>
        </p:nvSpPr>
        <p:spPr>
          <a:xfrm>
            <a:off x="2243138" y="1893888"/>
            <a:ext cx="7561262" cy="1355725"/>
          </a:xfrm>
          <a:prstGeom prst="rect">
            <a:avLst/>
          </a:prstGeom>
        </p:spPr>
        <p:txBody>
          <a:bodyPr lIns="0" tIns="0" rIns="0" bIns="0" anchor="b" anchorCtr="0">
            <a:normAutofit/>
          </a:bodyPr>
          <a:lstStyle>
            <a:lvl1pPr algn="ctr">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7" name="Text Placeholder 4">
            <a:extLst>
              <a:ext uri="{FF2B5EF4-FFF2-40B4-BE49-F238E27FC236}">
                <a16:creationId xmlns:a16="http://schemas.microsoft.com/office/drawing/2014/main" id="{965885C5-74BB-3446-801B-5767A1747147}"/>
              </a:ext>
            </a:extLst>
          </p:cNvPr>
          <p:cNvSpPr>
            <a:spLocks noGrp="1"/>
          </p:cNvSpPr>
          <p:nvPr>
            <p:ph type="body" sz="quarter" idx="12" hasCustomPrompt="1"/>
          </p:nvPr>
        </p:nvSpPr>
        <p:spPr>
          <a:xfrm>
            <a:off x="2243138" y="3608387"/>
            <a:ext cx="7561262" cy="2160587"/>
          </a:xfrm>
        </p:spPr>
        <p:txBody>
          <a:bodyPr anchor="t" anchorCtr="0">
            <a:normAutofit/>
          </a:bodyPr>
          <a:lstStyle>
            <a:lvl1pPr algn="ct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Tree>
    <p:extLst>
      <p:ext uri="{BB962C8B-B14F-4D97-AF65-F5344CB8AC3E}">
        <p14:creationId xmlns:p14="http://schemas.microsoft.com/office/powerpoint/2010/main" val="41230395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1 Cover (White/Green)">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263525" y="1893888"/>
            <a:ext cx="7669213" cy="1355725"/>
          </a:xfrm>
        </p:spPr>
        <p:txBody>
          <a:bodyPr anchor="b" anchorCtr="0">
            <a:normAutofit/>
          </a:bodyPr>
          <a:lstStyle>
            <a:lvl1pPr>
              <a:defRPr sz="60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name</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263526" y="3608388"/>
            <a:ext cx="7691438" cy="1354137"/>
          </a:xfrm>
        </p:spPr>
        <p:txBody>
          <a:bodyPr anchor="t" anchorCtr="0">
            <a:normAutofit/>
          </a:bodyPr>
          <a:lstStyle>
            <a:lvl1pPr>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263525" y="5182104"/>
            <a:ext cx="7691438" cy="581698"/>
          </a:xfrm>
        </p:spPr>
        <p:txBody>
          <a:bodyPr wrap="square" anchor="t" anchorCtr="0">
            <a:noAutofit/>
          </a:bodyPr>
          <a:lstStyle>
            <a:lvl1pPr>
              <a:lnSpc>
                <a:spcPct val="90000"/>
              </a:lnSpc>
              <a:spcBef>
                <a:spcPts val="0"/>
              </a:spcBef>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15" name="Freeform: Shape 14">
            <a:extLst>
              <a:ext uri="{FF2B5EF4-FFF2-40B4-BE49-F238E27FC236}">
                <a16:creationId xmlns:a16="http://schemas.microsoft.com/office/drawing/2014/main" id="{44244F6F-6BB6-4A01-9FD7-C45A41F82EF5}"/>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a:p>
        </p:txBody>
      </p:sp>
      <p:sp>
        <p:nvSpPr>
          <p:cNvPr id="18" name="Graphic 15">
            <a:extLst>
              <a:ext uri="{FF2B5EF4-FFF2-40B4-BE49-F238E27FC236}">
                <a16:creationId xmlns:a16="http://schemas.microsoft.com/office/drawing/2014/main" id="{BEFFAC7F-2714-42A6-9E63-DCB81A449E00}"/>
              </a:ext>
            </a:extLst>
          </p:cNvPr>
          <p:cNvSpPr/>
          <p:nvPr userDrawn="1"/>
        </p:nvSpPr>
        <p:spPr>
          <a:xfrm>
            <a:off x="-77579" y="304799"/>
            <a:ext cx="10545554" cy="5310189"/>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rgbClr val="008966"/>
            </a:solidFill>
            <a:prstDash val="solid"/>
            <a:miter/>
          </a:ln>
        </p:spPr>
        <p:txBody>
          <a:bodyPr rtlCol="0" anchor="ctr"/>
          <a:lstStyle/>
          <a:p>
            <a:r>
              <a:rPr lang="en-US"/>
              <a:t> </a:t>
            </a:r>
          </a:p>
        </p:txBody>
      </p:sp>
      <p:grpSp>
        <p:nvGrpSpPr>
          <p:cNvPr id="16" name="Group 15">
            <a:extLst>
              <a:ext uri="{FF2B5EF4-FFF2-40B4-BE49-F238E27FC236}">
                <a16:creationId xmlns:a16="http://schemas.microsoft.com/office/drawing/2014/main" id="{B8E79973-5F1A-457D-9581-1931721FFBA1}"/>
              </a:ext>
            </a:extLst>
          </p:cNvPr>
          <p:cNvGrpSpPr/>
          <p:nvPr userDrawn="1"/>
        </p:nvGrpSpPr>
        <p:grpSpPr>
          <a:xfrm>
            <a:off x="10601983" y="286755"/>
            <a:ext cx="1297917" cy="302151"/>
            <a:chOff x="10601983" y="286755"/>
            <a:chExt cx="1297917" cy="302151"/>
          </a:xfrm>
        </p:grpSpPr>
        <p:sp>
          <p:nvSpPr>
            <p:cNvPr id="17" name="Freeform 5">
              <a:extLst>
                <a:ext uri="{FF2B5EF4-FFF2-40B4-BE49-F238E27FC236}">
                  <a16:creationId xmlns:a16="http://schemas.microsoft.com/office/drawing/2014/main" id="{7EB225E2-4459-44A7-B0C2-87EECD398D74}"/>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E27CD816-A831-4AA5-9547-1E32473ACF9F}"/>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
              <a:extLst>
                <a:ext uri="{FF2B5EF4-FFF2-40B4-BE49-F238E27FC236}">
                  <a16:creationId xmlns:a16="http://schemas.microsoft.com/office/drawing/2014/main" id="{723674AE-EDCD-4746-881F-B4880C6BDDFF}"/>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8">
              <a:extLst>
                <a:ext uri="{FF2B5EF4-FFF2-40B4-BE49-F238E27FC236}">
                  <a16:creationId xmlns:a16="http://schemas.microsoft.com/office/drawing/2014/main" id="{4F8BB6B2-68EA-41BB-8C50-BBC2B5486EF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CF6A4BBC-A8A5-4396-9E51-98543970E53B}"/>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 name="Group 22">
            <a:extLst>
              <a:ext uri="{FF2B5EF4-FFF2-40B4-BE49-F238E27FC236}">
                <a16:creationId xmlns:a16="http://schemas.microsoft.com/office/drawing/2014/main" id="{FDEC0E30-918A-434C-847A-8E1607CF02E3}"/>
              </a:ext>
            </a:extLst>
          </p:cNvPr>
          <p:cNvGrpSpPr/>
          <p:nvPr userDrawn="1"/>
        </p:nvGrpSpPr>
        <p:grpSpPr>
          <a:xfrm>
            <a:off x="10814051" y="6438651"/>
            <a:ext cx="1111250" cy="225425"/>
            <a:chOff x="292100" y="6413250"/>
            <a:chExt cx="1111250" cy="225425"/>
          </a:xfrm>
        </p:grpSpPr>
        <p:sp>
          <p:nvSpPr>
            <p:cNvPr id="27" name="Freeform: Shape 12">
              <a:extLst>
                <a:ext uri="{FF2B5EF4-FFF2-40B4-BE49-F238E27FC236}">
                  <a16:creationId xmlns:a16="http://schemas.microsoft.com/office/drawing/2014/main" id="{43A7AA66-7043-8441-BD5C-EDB3C30F81A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8" name="Freeform: Shape 13">
              <a:extLst>
                <a:ext uri="{FF2B5EF4-FFF2-40B4-BE49-F238E27FC236}">
                  <a16:creationId xmlns:a16="http://schemas.microsoft.com/office/drawing/2014/main" id="{28DF3D78-6B27-7D4A-A641-087A9078063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4289134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2 Divider (Pictur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346E88E-7A66-4E60-A9C9-52D80E2B1262}"/>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858A0C7C-87A1-404D-B61C-17E9F5902AC6}"/>
              </a:ext>
            </a:extLst>
          </p:cNvPr>
          <p:cNvSpPr/>
          <p:nvPr userDrawn="1"/>
        </p:nvSpPr>
        <p:spPr>
          <a:xfrm>
            <a:off x="287339" y="816040"/>
            <a:ext cx="933385" cy="9333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a:solidFill>
                <a:schemeClr val="tx2"/>
              </a:solidFill>
            </a:endParaRPr>
          </a:p>
        </p:txBody>
      </p:sp>
      <p:grpSp>
        <p:nvGrpSpPr>
          <p:cNvPr id="33" name="Group 32">
            <a:extLst>
              <a:ext uri="{FF2B5EF4-FFF2-40B4-BE49-F238E27FC236}">
                <a16:creationId xmlns:a16="http://schemas.microsoft.com/office/drawing/2014/main" id="{6F272D90-0F3F-4B96-BA2D-9F9AEC08B5CD}"/>
              </a:ext>
            </a:extLst>
          </p:cNvPr>
          <p:cNvGrpSpPr/>
          <p:nvPr userDrawn="1"/>
        </p:nvGrpSpPr>
        <p:grpSpPr>
          <a:xfrm>
            <a:off x="10601983" y="286755"/>
            <a:ext cx="1297917" cy="302151"/>
            <a:chOff x="10601983" y="286755"/>
            <a:chExt cx="1297917" cy="302151"/>
          </a:xfrm>
          <a:solidFill>
            <a:schemeClr val="bg1"/>
          </a:solidFill>
        </p:grpSpPr>
        <p:sp>
          <p:nvSpPr>
            <p:cNvPr id="34" name="Freeform 5">
              <a:extLst>
                <a:ext uri="{FF2B5EF4-FFF2-40B4-BE49-F238E27FC236}">
                  <a16:creationId xmlns:a16="http://schemas.microsoft.com/office/drawing/2014/main" id="{F597634A-494B-4D6E-AC2F-E29EC922674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6">
              <a:extLst>
                <a:ext uri="{FF2B5EF4-FFF2-40B4-BE49-F238E27FC236}">
                  <a16:creationId xmlns:a16="http://schemas.microsoft.com/office/drawing/2014/main" id="{97786E6C-77B1-45CE-B455-BC65C99AA11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7">
              <a:extLst>
                <a:ext uri="{FF2B5EF4-FFF2-40B4-BE49-F238E27FC236}">
                  <a16:creationId xmlns:a16="http://schemas.microsoft.com/office/drawing/2014/main" id="{53762890-251F-41E5-9F4D-B4F7E6EFC86C}"/>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
              <a:extLst>
                <a:ext uri="{FF2B5EF4-FFF2-40B4-BE49-F238E27FC236}">
                  <a16:creationId xmlns:a16="http://schemas.microsoft.com/office/drawing/2014/main" id="{BE48F9D2-830C-4FF2-AD0B-FF7A4B75670A}"/>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
              <a:extLst>
                <a:ext uri="{FF2B5EF4-FFF2-40B4-BE49-F238E27FC236}">
                  <a16:creationId xmlns:a16="http://schemas.microsoft.com/office/drawing/2014/main" id="{AC44D111-C99A-4DC3-93F8-9A927FBA4F68}"/>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9" name="Group 38">
            <a:extLst>
              <a:ext uri="{FF2B5EF4-FFF2-40B4-BE49-F238E27FC236}">
                <a16:creationId xmlns:a16="http://schemas.microsoft.com/office/drawing/2014/main" id="{3A9186C1-F5F8-4FAF-8BBD-A986EFC833C8}"/>
              </a:ext>
            </a:extLst>
          </p:cNvPr>
          <p:cNvGrpSpPr/>
          <p:nvPr userDrawn="1"/>
        </p:nvGrpSpPr>
        <p:grpSpPr>
          <a:xfrm>
            <a:off x="10788650" y="6413250"/>
            <a:ext cx="1111250" cy="225425"/>
            <a:chOff x="292100" y="6413250"/>
            <a:chExt cx="1111250" cy="225425"/>
          </a:xfrm>
        </p:grpSpPr>
        <p:sp>
          <p:nvSpPr>
            <p:cNvPr id="40" name="Freeform: Shape 39">
              <a:extLst>
                <a:ext uri="{FF2B5EF4-FFF2-40B4-BE49-F238E27FC236}">
                  <a16:creationId xmlns:a16="http://schemas.microsoft.com/office/drawing/2014/main" id="{80D741E1-A4E4-4260-8522-E17A98018356}"/>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052E6C1-ECC0-4750-B5DD-AC1C2D6307A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
        <p:nvSpPr>
          <p:cNvPr id="15" name="Freeform: Shape 14">
            <a:extLst>
              <a:ext uri="{FF2B5EF4-FFF2-40B4-BE49-F238E27FC236}">
                <a16:creationId xmlns:a16="http://schemas.microsoft.com/office/drawing/2014/main" id="{B5F4B4E8-593D-41DB-A324-BD5D05E2EAA5}"/>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17" name="Title 1">
            <a:extLst>
              <a:ext uri="{FF2B5EF4-FFF2-40B4-BE49-F238E27FC236}">
                <a16:creationId xmlns:a16="http://schemas.microsoft.com/office/drawing/2014/main" id="{8E4379C8-CC2C-884A-8925-6D82D90FBD5B}"/>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8" name="Text Placeholder 4">
            <a:extLst>
              <a:ext uri="{FF2B5EF4-FFF2-40B4-BE49-F238E27FC236}">
                <a16:creationId xmlns:a16="http://schemas.microsoft.com/office/drawing/2014/main" id="{96D35E16-4EE8-4347-BD15-404B9E8BA8B2}"/>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
        <p:nvSpPr>
          <p:cNvPr id="4" name="Text Placeholder 3">
            <a:extLst>
              <a:ext uri="{FF2B5EF4-FFF2-40B4-BE49-F238E27FC236}">
                <a16:creationId xmlns:a16="http://schemas.microsoft.com/office/drawing/2014/main" id="{F2EBCEEA-06F5-4B1C-91B6-319739A8844D}"/>
              </a:ext>
            </a:extLst>
          </p:cNvPr>
          <p:cNvSpPr>
            <a:spLocks noGrp="1"/>
          </p:cNvSpPr>
          <p:nvPr>
            <p:ph type="body" sz="quarter" idx="13" hasCustomPrompt="1"/>
          </p:nvPr>
        </p:nvSpPr>
        <p:spPr>
          <a:xfrm>
            <a:off x="283787" y="1130386"/>
            <a:ext cx="928688" cy="371475"/>
          </a:xfrm>
        </p:spPr>
        <p:txBody>
          <a:bodyPr/>
          <a:lstStyle>
            <a:lvl1pPr algn="ctr">
              <a:defRPr>
                <a:solidFill>
                  <a:schemeClr val="bg1"/>
                </a:solidFill>
              </a:defRPr>
            </a:lvl1pPr>
          </a:lstStyle>
          <a:p>
            <a:pPr lvl="0"/>
            <a:r>
              <a:rPr lang="en-US"/>
              <a:t>XX</a:t>
            </a:r>
            <a:endParaRPr lang="en-AU"/>
          </a:p>
        </p:txBody>
      </p:sp>
    </p:spTree>
    <p:extLst>
      <p:ext uri="{BB962C8B-B14F-4D97-AF65-F5344CB8AC3E}">
        <p14:creationId xmlns:p14="http://schemas.microsoft.com/office/powerpoint/2010/main" val="233598033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1 Divider (Penpic/Whit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D47358F-F59C-44D7-A41B-43594B83D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87339" y="4193477"/>
            <a:ext cx="1237785" cy="1572322"/>
          </a:xfrm>
          <a:prstGeom prst="rect">
            <a:avLst/>
          </a:prstGeom>
        </p:spPr>
      </p:pic>
      <p:sp>
        <p:nvSpPr>
          <p:cNvPr id="16" name="Text Placeholder 4">
            <a:extLst>
              <a:ext uri="{FF2B5EF4-FFF2-40B4-BE49-F238E27FC236}">
                <a16:creationId xmlns:a16="http://schemas.microsoft.com/office/drawing/2014/main" id="{240B64B7-C6F0-423A-839B-0918247B1774}"/>
              </a:ext>
            </a:extLst>
          </p:cNvPr>
          <p:cNvSpPr>
            <a:spLocks noGrp="1"/>
          </p:cNvSpPr>
          <p:nvPr>
            <p:ph type="body" sz="quarter" idx="13" hasCustomPrompt="1"/>
          </p:nvPr>
        </p:nvSpPr>
        <p:spPr>
          <a:xfrm>
            <a:off x="287339" y="5872690"/>
            <a:ext cx="5735637" cy="311554"/>
          </a:xfrm>
        </p:spPr>
        <p:txBody>
          <a:bodyPr anchor="b" anchorCtr="0">
            <a:normAutofit/>
          </a:bodyPr>
          <a:lstStyle>
            <a:lvl1pPr>
              <a:lnSpc>
                <a:spcPct val="90000"/>
              </a:lnSpc>
              <a:spcBef>
                <a:spcPts val="0"/>
              </a:spcBef>
              <a:defRPr sz="1000" b="0" i="0">
                <a:solidFill>
                  <a:schemeClr val="tx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Person First Name, Last Name</a:t>
            </a:r>
          </a:p>
          <a:p>
            <a:pPr lvl="0"/>
            <a:r>
              <a:rPr lang="en-GB"/>
              <a:t>Title, Location </a:t>
            </a:r>
          </a:p>
        </p:txBody>
      </p:sp>
      <p:grpSp>
        <p:nvGrpSpPr>
          <p:cNvPr id="25" name="Group 24">
            <a:extLst>
              <a:ext uri="{FF2B5EF4-FFF2-40B4-BE49-F238E27FC236}">
                <a16:creationId xmlns:a16="http://schemas.microsoft.com/office/drawing/2014/main" id="{7489A89B-77DF-4CE6-8370-2B737D333B6E}"/>
              </a:ext>
            </a:extLst>
          </p:cNvPr>
          <p:cNvGrpSpPr/>
          <p:nvPr userDrawn="1"/>
        </p:nvGrpSpPr>
        <p:grpSpPr>
          <a:xfrm>
            <a:off x="10601983" y="286755"/>
            <a:ext cx="1297917" cy="302151"/>
            <a:chOff x="10601983" y="286755"/>
            <a:chExt cx="1297917" cy="302151"/>
          </a:xfrm>
          <a:solidFill>
            <a:schemeClr val="tx1"/>
          </a:solidFill>
        </p:grpSpPr>
        <p:sp>
          <p:nvSpPr>
            <p:cNvPr id="26" name="Freeform 5">
              <a:extLst>
                <a:ext uri="{FF2B5EF4-FFF2-40B4-BE49-F238E27FC236}">
                  <a16:creationId xmlns:a16="http://schemas.microsoft.com/office/drawing/2014/main" id="{425B6982-6199-4148-83E7-18AED2AF8EB8}"/>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6">
              <a:extLst>
                <a:ext uri="{FF2B5EF4-FFF2-40B4-BE49-F238E27FC236}">
                  <a16:creationId xmlns:a16="http://schemas.microsoft.com/office/drawing/2014/main" id="{C8D6F83E-4C60-4EE4-A124-EF41FC9C1642}"/>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7">
              <a:extLst>
                <a:ext uri="{FF2B5EF4-FFF2-40B4-BE49-F238E27FC236}">
                  <a16:creationId xmlns:a16="http://schemas.microsoft.com/office/drawing/2014/main" id="{EB4C7FDC-746C-4B3D-9EED-EAF69DE512BD}"/>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id="{25A4EBB9-39B0-4C07-9035-3193AF5E92EB}"/>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id="{F0FA2954-DC4C-4A7E-8F61-AFEC8435FB0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Freeform: Shape 16">
            <a:extLst>
              <a:ext uri="{FF2B5EF4-FFF2-40B4-BE49-F238E27FC236}">
                <a16:creationId xmlns:a16="http://schemas.microsoft.com/office/drawing/2014/main" id="{342EB699-7C45-480F-A85E-883B1A30766A}"/>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a:p>
        </p:txBody>
      </p:sp>
      <p:sp>
        <p:nvSpPr>
          <p:cNvPr id="18" name="Title 1">
            <a:extLst>
              <a:ext uri="{FF2B5EF4-FFF2-40B4-BE49-F238E27FC236}">
                <a16:creationId xmlns:a16="http://schemas.microsoft.com/office/drawing/2014/main" id="{F6BFF15A-9E08-F141-99DB-BDDD2FAFF58F}"/>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9" name="Text Placeholder 4">
            <a:extLst>
              <a:ext uri="{FF2B5EF4-FFF2-40B4-BE49-F238E27FC236}">
                <a16:creationId xmlns:a16="http://schemas.microsoft.com/office/drawing/2014/main" id="{8E6771ED-5239-BD48-9524-42390DCBBEAF}"/>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0" name="Group 19">
            <a:extLst>
              <a:ext uri="{FF2B5EF4-FFF2-40B4-BE49-F238E27FC236}">
                <a16:creationId xmlns:a16="http://schemas.microsoft.com/office/drawing/2014/main" id="{941A7AD5-2CC4-5948-AB2F-52A2A2D5FED6}"/>
              </a:ext>
            </a:extLst>
          </p:cNvPr>
          <p:cNvGrpSpPr/>
          <p:nvPr userDrawn="1"/>
        </p:nvGrpSpPr>
        <p:grpSpPr>
          <a:xfrm>
            <a:off x="10814051" y="6438651"/>
            <a:ext cx="1111250" cy="225425"/>
            <a:chOff x="292100" y="6413250"/>
            <a:chExt cx="1111250" cy="225425"/>
          </a:xfrm>
        </p:grpSpPr>
        <p:sp>
          <p:nvSpPr>
            <p:cNvPr id="21" name="Freeform: Shape 12">
              <a:extLst>
                <a:ext uri="{FF2B5EF4-FFF2-40B4-BE49-F238E27FC236}">
                  <a16:creationId xmlns:a16="http://schemas.microsoft.com/office/drawing/2014/main" id="{4C1204CC-273E-064D-B34B-8BFE78B41A0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7" name="Freeform: Shape 13">
              <a:extLst>
                <a:ext uri="{FF2B5EF4-FFF2-40B4-BE49-F238E27FC236}">
                  <a16:creationId xmlns:a16="http://schemas.microsoft.com/office/drawing/2014/main" id="{7EA04C04-AF1B-1844-AD7F-C9DD1364037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494322845"/>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1 Divider (Penpic/Teal)">
    <p:bg>
      <p:bgPr>
        <a:solidFill>
          <a:srgbClr val="003D43"/>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D47358F-F59C-44D7-A41B-43594B83DA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87339" y="4193477"/>
            <a:ext cx="1237785" cy="1572322"/>
          </a:xfrm>
          <a:prstGeom prst="rect">
            <a:avLst/>
          </a:prstGeom>
        </p:spPr>
      </p:pic>
      <p:sp>
        <p:nvSpPr>
          <p:cNvPr id="16" name="Text Placeholder 4">
            <a:extLst>
              <a:ext uri="{FF2B5EF4-FFF2-40B4-BE49-F238E27FC236}">
                <a16:creationId xmlns:a16="http://schemas.microsoft.com/office/drawing/2014/main" id="{240B64B7-C6F0-423A-839B-0918247B1774}"/>
              </a:ext>
            </a:extLst>
          </p:cNvPr>
          <p:cNvSpPr>
            <a:spLocks noGrp="1"/>
          </p:cNvSpPr>
          <p:nvPr>
            <p:ph type="body" sz="quarter" idx="13" hasCustomPrompt="1"/>
          </p:nvPr>
        </p:nvSpPr>
        <p:spPr>
          <a:xfrm>
            <a:off x="287339" y="5872690"/>
            <a:ext cx="5735637" cy="311554"/>
          </a:xfrm>
        </p:spPr>
        <p:txBody>
          <a:bodyPr anchor="b" anchorCtr="0">
            <a:normAutofit/>
          </a:bodyPr>
          <a:lstStyle>
            <a:lvl1pPr>
              <a:lnSpc>
                <a:spcPct val="90000"/>
              </a:lnSpc>
              <a:spcBef>
                <a:spcPts val="0"/>
              </a:spcBef>
              <a:defRPr sz="10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Person First Name, Last Name</a:t>
            </a:r>
          </a:p>
          <a:p>
            <a:pPr lvl="0"/>
            <a:r>
              <a:rPr lang="en-GB"/>
              <a:t>Title, Location </a:t>
            </a:r>
          </a:p>
        </p:txBody>
      </p:sp>
      <p:grpSp>
        <p:nvGrpSpPr>
          <p:cNvPr id="18" name="Group 17">
            <a:extLst>
              <a:ext uri="{FF2B5EF4-FFF2-40B4-BE49-F238E27FC236}">
                <a16:creationId xmlns:a16="http://schemas.microsoft.com/office/drawing/2014/main" id="{1A6260A9-B467-47DF-97C5-FC88AD036EA9}"/>
              </a:ext>
            </a:extLst>
          </p:cNvPr>
          <p:cNvGrpSpPr/>
          <p:nvPr userDrawn="1"/>
        </p:nvGrpSpPr>
        <p:grpSpPr>
          <a:xfrm>
            <a:off x="10601983" y="286755"/>
            <a:ext cx="1297917" cy="302151"/>
            <a:chOff x="10601983" y="286755"/>
            <a:chExt cx="1297917" cy="302151"/>
          </a:xfrm>
          <a:solidFill>
            <a:schemeClr val="bg1"/>
          </a:solidFill>
        </p:grpSpPr>
        <p:sp>
          <p:nvSpPr>
            <p:cNvPr id="19" name="Freeform 5">
              <a:extLst>
                <a:ext uri="{FF2B5EF4-FFF2-40B4-BE49-F238E27FC236}">
                  <a16:creationId xmlns:a16="http://schemas.microsoft.com/office/drawing/2014/main" id="{8EBE39D4-F878-47FD-B7EA-D522B7DEAA69}"/>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68E00F20-AA77-4E5B-974E-FC1E9921927C}"/>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D7AA3596-62E1-455D-8BE7-D3F11FF9689F}"/>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A55D6F37-7B0C-4AEF-ABF0-F6AF8AC56DB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9417C7CC-49C0-4526-91B4-1F638C8C794C}"/>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58AB93FB-2CC4-4739-9DE5-D6101E938026}"/>
              </a:ext>
            </a:extLst>
          </p:cNvPr>
          <p:cNvGrpSpPr/>
          <p:nvPr userDrawn="1"/>
        </p:nvGrpSpPr>
        <p:grpSpPr>
          <a:xfrm>
            <a:off x="10788650" y="6413250"/>
            <a:ext cx="1111250" cy="225425"/>
            <a:chOff x="292100" y="6413250"/>
            <a:chExt cx="1111250" cy="225425"/>
          </a:xfrm>
        </p:grpSpPr>
        <p:sp>
          <p:nvSpPr>
            <p:cNvPr id="33" name="Freeform: Shape 32">
              <a:extLst>
                <a:ext uri="{FF2B5EF4-FFF2-40B4-BE49-F238E27FC236}">
                  <a16:creationId xmlns:a16="http://schemas.microsoft.com/office/drawing/2014/main" id="{BC86AC34-408F-4FD7-A5A6-62449AD8CCE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D99B5213-1C64-4DA6-9A29-F782EA0FFAE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
        <p:nvSpPr>
          <p:cNvPr id="21" name="Freeform: Shape 20">
            <a:extLst>
              <a:ext uri="{FF2B5EF4-FFF2-40B4-BE49-F238E27FC236}">
                <a16:creationId xmlns:a16="http://schemas.microsoft.com/office/drawing/2014/main" id="{8F7F9567-84EF-40D1-BA86-1ACDFAB00AA6}"/>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sp>
        <p:nvSpPr>
          <p:cNvPr id="23" name="Title 1">
            <a:extLst>
              <a:ext uri="{FF2B5EF4-FFF2-40B4-BE49-F238E27FC236}">
                <a16:creationId xmlns:a16="http://schemas.microsoft.com/office/drawing/2014/main" id="{0850926A-5BFF-2C41-942E-908948DC1A6A}"/>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4" name="Text Placeholder 4">
            <a:extLst>
              <a:ext uri="{FF2B5EF4-FFF2-40B4-BE49-F238E27FC236}">
                <a16:creationId xmlns:a16="http://schemas.microsoft.com/office/drawing/2014/main" id="{E6FFAC7E-1BCD-FC40-8981-09989BBB4DC2}"/>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Tree>
    <p:extLst>
      <p:ext uri="{BB962C8B-B14F-4D97-AF65-F5344CB8AC3E}">
        <p14:creationId xmlns:p14="http://schemas.microsoft.com/office/powerpoint/2010/main" val="339336783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1 Standard (No heading)">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CB0BE4B-D944-4D5E-80F0-70BD6E3133A1}"/>
              </a:ext>
            </a:extLst>
          </p:cNvPr>
          <p:cNvSpPr>
            <a:spLocks noGrp="1"/>
          </p:cNvSpPr>
          <p:nvPr>
            <p:ph type="body" sz="quarter" idx="10"/>
          </p:nvPr>
        </p:nvSpPr>
        <p:spPr>
          <a:xfrm>
            <a:off x="263525" y="441327"/>
            <a:ext cx="11664950" cy="5795961"/>
          </a:xfrm>
        </p:spPr>
        <p:txBody>
          <a:bodyPr/>
          <a:lstStyle>
            <a:lvl1pPr>
              <a:defRPr b="0" i="0"/>
            </a:lvl1pPr>
            <a:lvl2pPr marL="360000" indent="-360000">
              <a:buFont typeface="Arial" panose="020B0604020202020204" pitchFamily="34" charset="0"/>
              <a:buChar char="•"/>
              <a:defRPr b="0" i="0"/>
            </a:lvl2pPr>
            <a:lvl3pPr marL="720000" indent="-360000">
              <a:buFont typeface="Arial" panose="020B0604020202020204" pitchFamily="34" charset="0"/>
              <a:buChar char="-"/>
              <a:defRPr b="0" i="0"/>
            </a:lvl3pPr>
            <a:lvl4pPr marL="1080000" indent="-360000">
              <a:buFont typeface="Wingdings" panose="05000000000000000000" pitchFamily="2" charset="2"/>
              <a:buChar cha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FEEC3561-D742-1140-9E18-E9665E6131DC}"/>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B69F88D-C038-D14B-A9B2-C7097F3F6E98}"/>
              </a:ext>
            </a:extLst>
          </p:cNvPr>
          <p:cNvGrpSpPr/>
          <p:nvPr userDrawn="1"/>
        </p:nvGrpSpPr>
        <p:grpSpPr>
          <a:xfrm>
            <a:off x="10814051" y="6438651"/>
            <a:ext cx="1111250" cy="225425"/>
            <a:chOff x="292100" y="6413250"/>
            <a:chExt cx="1111250" cy="225425"/>
          </a:xfrm>
        </p:grpSpPr>
        <p:sp>
          <p:nvSpPr>
            <p:cNvPr id="9" name="Freeform: Shape 12">
              <a:extLst>
                <a:ext uri="{FF2B5EF4-FFF2-40B4-BE49-F238E27FC236}">
                  <a16:creationId xmlns:a16="http://schemas.microsoft.com/office/drawing/2014/main" id="{C87F6670-C61B-5B45-BDEF-8692ACF9949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10" name="Freeform: Shape 13">
              <a:extLst>
                <a:ext uri="{FF2B5EF4-FFF2-40B4-BE49-F238E27FC236}">
                  <a16:creationId xmlns:a16="http://schemas.microsoft.com/office/drawing/2014/main" id="{91CD34D5-2C53-0445-B694-02630460009B}"/>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62363751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2 Standard (No heading)">
    <p:bg>
      <p:bgPr>
        <a:solidFill>
          <a:schemeClr val="tx2"/>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CB0BE4B-D944-4D5E-80F0-70BD6E3133A1}"/>
              </a:ext>
            </a:extLst>
          </p:cNvPr>
          <p:cNvSpPr>
            <a:spLocks noGrp="1"/>
          </p:cNvSpPr>
          <p:nvPr>
            <p:ph type="body" sz="quarter" idx="10"/>
          </p:nvPr>
        </p:nvSpPr>
        <p:spPr>
          <a:xfrm>
            <a:off x="263525" y="441328"/>
            <a:ext cx="11664950" cy="5795960"/>
          </a:xfrm>
        </p:spPr>
        <p:txBody>
          <a:bodyPr/>
          <a:lstStyle>
            <a:lvl1pPr>
              <a:defRPr b="0" i="0">
                <a:solidFill>
                  <a:schemeClr val="bg1"/>
                </a:solidFill>
              </a:defRPr>
            </a:lvl1pPr>
            <a:lvl2pPr marL="360000" indent="-360000">
              <a:buFont typeface="Arial" panose="020B0604020202020204" pitchFamily="34" charset="0"/>
              <a:buChar char="•"/>
              <a:defRPr b="0" i="0">
                <a:solidFill>
                  <a:schemeClr val="bg1"/>
                </a:solidFill>
              </a:defRPr>
            </a:lvl2pPr>
            <a:lvl3pPr marL="720000" indent="-360000">
              <a:buFont typeface="Arial" panose="020B0604020202020204" pitchFamily="34" charset="0"/>
              <a:buChar char="-"/>
              <a:defRPr b="0" i="0">
                <a:solidFill>
                  <a:schemeClr val="bg1"/>
                </a:solidFill>
              </a:defRPr>
            </a:lvl3pPr>
            <a:lvl4pPr marL="1080000" indent="-360000">
              <a:buFont typeface="Wingdings" panose="05000000000000000000" pitchFamily="2" charset="2"/>
              <a:buChar char="§"/>
              <a:defRPr b="0" i="0">
                <a:solidFill>
                  <a:schemeClr val="bg1"/>
                </a:solidFill>
              </a:defRPr>
            </a:lvl4pPr>
            <a:lvl5pPr>
              <a:defRPr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FEEC3561-D742-1140-9E18-E9665E6131DC}"/>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B69F88D-C038-D14B-A9B2-C7097F3F6E98}"/>
              </a:ext>
            </a:extLst>
          </p:cNvPr>
          <p:cNvGrpSpPr/>
          <p:nvPr userDrawn="1"/>
        </p:nvGrpSpPr>
        <p:grpSpPr>
          <a:xfrm>
            <a:off x="10814051" y="6438651"/>
            <a:ext cx="1111250" cy="225425"/>
            <a:chOff x="292100" y="6413250"/>
            <a:chExt cx="1111250" cy="225425"/>
          </a:xfrm>
        </p:grpSpPr>
        <p:sp>
          <p:nvSpPr>
            <p:cNvPr id="9" name="Freeform: Shape 12">
              <a:extLst>
                <a:ext uri="{FF2B5EF4-FFF2-40B4-BE49-F238E27FC236}">
                  <a16:creationId xmlns:a16="http://schemas.microsoft.com/office/drawing/2014/main" id="{C87F6670-C61B-5B45-BDEF-8692ACF9949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0" name="Freeform: Shape 13">
              <a:extLst>
                <a:ext uri="{FF2B5EF4-FFF2-40B4-BE49-F238E27FC236}">
                  <a16:creationId xmlns:a16="http://schemas.microsoft.com/office/drawing/2014/main" id="{91CD34D5-2C53-0445-B694-02630460009B}"/>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57189407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1 Standard (Heading only)">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7AB04A6-7031-4AEE-83BC-110DC80C2A09}"/>
              </a:ext>
            </a:extLst>
          </p:cNvPr>
          <p:cNvSpPr>
            <a:spLocks noGrp="1"/>
          </p:cNvSpPr>
          <p:nvPr>
            <p:ph type="title"/>
          </p:nvPr>
        </p:nvSpPr>
        <p:spPr>
          <a:xfrm>
            <a:off x="263525" y="441332"/>
            <a:ext cx="11661776" cy="647692"/>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7" name="Straight Connector 6">
            <a:extLst>
              <a:ext uri="{FF2B5EF4-FFF2-40B4-BE49-F238E27FC236}">
                <a16:creationId xmlns:a16="http://schemas.microsoft.com/office/drawing/2014/main" id="{18591237-668C-8349-A5F6-D829ACF0B946}"/>
              </a:ext>
            </a:extLst>
          </p:cNvPr>
          <p:cNvCxnSpPr>
            <a:cxnSpLocks/>
          </p:cNvCxnSpPr>
          <p:nvPr userDrawn="1"/>
        </p:nvCxnSpPr>
        <p:spPr>
          <a:xfrm>
            <a:off x="263525" y="260350"/>
            <a:ext cx="43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864FEEA-36EF-B349-BF8A-AAAEEA44FCCD}"/>
              </a:ext>
            </a:extLst>
          </p:cNvPr>
          <p:cNvGrpSpPr/>
          <p:nvPr userDrawn="1"/>
        </p:nvGrpSpPr>
        <p:grpSpPr>
          <a:xfrm>
            <a:off x="10814051" y="6438651"/>
            <a:ext cx="1111250" cy="225425"/>
            <a:chOff x="292100" y="6413250"/>
            <a:chExt cx="1111250" cy="225425"/>
          </a:xfrm>
        </p:grpSpPr>
        <p:sp>
          <p:nvSpPr>
            <p:cNvPr id="9" name="Freeform: Shape 12">
              <a:extLst>
                <a:ext uri="{FF2B5EF4-FFF2-40B4-BE49-F238E27FC236}">
                  <a16:creationId xmlns:a16="http://schemas.microsoft.com/office/drawing/2014/main" id="{D6A3BAED-ADB8-B54F-ACD5-13120D315855}"/>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10" name="Freeform: Shape 13">
              <a:extLst>
                <a:ext uri="{FF2B5EF4-FFF2-40B4-BE49-F238E27FC236}">
                  <a16:creationId xmlns:a16="http://schemas.microsoft.com/office/drawing/2014/main" id="{D8178532-1D26-3840-8B25-7AC4BEA2F1AA}"/>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58519107"/>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2 Standard (Heading only)">
    <p:bg>
      <p:bgPr>
        <a:solidFill>
          <a:schemeClr val="tx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7AB04A6-7031-4AEE-83BC-110DC80C2A09}"/>
              </a:ext>
            </a:extLst>
          </p:cNvPr>
          <p:cNvSpPr>
            <a:spLocks noGrp="1"/>
          </p:cNvSpPr>
          <p:nvPr>
            <p:ph type="title"/>
          </p:nvPr>
        </p:nvSpPr>
        <p:spPr>
          <a:xfrm>
            <a:off x="263525" y="441326"/>
            <a:ext cx="11636376" cy="619121"/>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7" name="Straight Connector 6">
            <a:extLst>
              <a:ext uri="{FF2B5EF4-FFF2-40B4-BE49-F238E27FC236}">
                <a16:creationId xmlns:a16="http://schemas.microsoft.com/office/drawing/2014/main" id="{1C61E96F-B3B4-9C4F-A9B8-CB5D68B07E5C}"/>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DBD9FDEC-B213-7843-87AC-6093AFEA8E33}"/>
              </a:ext>
            </a:extLst>
          </p:cNvPr>
          <p:cNvGrpSpPr/>
          <p:nvPr userDrawn="1"/>
        </p:nvGrpSpPr>
        <p:grpSpPr>
          <a:xfrm>
            <a:off x="10814051" y="6438651"/>
            <a:ext cx="1111250" cy="225425"/>
            <a:chOff x="292100" y="6413250"/>
            <a:chExt cx="1111250" cy="225425"/>
          </a:xfrm>
        </p:grpSpPr>
        <p:sp>
          <p:nvSpPr>
            <p:cNvPr id="9" name="Freeform: Shape 12">
              <a:extLst>
                <a:ext uri="{FF2B5EF4-FFF2-40B4-BE49-F238E27FC236}">
                  <a16:creationId xmlns:a16="http://schemas.microsoft.com/office/drawing/2014/main" id="{48CB81B5-D396-474A-99C8-71ECE82E332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0" name="Freeform: Shape 13">
              <a:extLst>
                <a:ext uri="{FF2B5EF4-FFF2-40B4-BE49-F238E27FC236}">
                  <a16:creationId xmlns:a16="http://schemas.microsoft.com/office/drawing/2014/main" id="{A1E07B2A-A72C-F146-8589-E2199F8EF15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06818060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1 Standard (1x1)">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B15B8DB-908B-5345-9445-A0BD1EB4EDB6}"/>
              </a:ext>
            </a:extLst>
          </p:cNvPr>
          <p:cNvSpPr>
            <a:spLocks noGrp="1"/>
          </p:cNvSpPr>
          <p:nvPr>
            <p:ph sz="quarter" idx="12"/>
          </p:nvPr>
        </p:nvSpPr>
        <p:spPr>
          <a:xfrm>
            <a:off x="263525" y="1457854"/>
            <a:ext cx="11664950" cy="4779434"/>
          </a:xfrm>
        </p:spPr>
        <p:txBody>
          <a:bodyPr/>
          <a:lstStyle>
            <a:lvl1pPr>
              <a:defRPr b="0" i="0"/>
            </a:lvl1pPr>
            <a:lvl2pPr marL="355600" indent="-355600">
              <a:defRPr lang="en-US" sz="250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a:defRPr lang="en-US" sz="2000" b="0" i="0" kern="1200" dirty="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a:defRPr lang="en-US" sz="1800" b="0" i="0" kern="1200" dirty="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8E195A2A-1106-7F45-A3BB-0D3A2ED93CBE}"/>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9191B89D-66F9-9447-A147-7D12A9F5E9AB}"/>
              </a:ext>
            </a:extLst>
          </p:cNvPr>
          <p:cNvSpPr>
            <a:spLocks noGrp="1"/>
          </p:cNvSpPr>
          <p:nvPr>
            <p:ph type="title"/>
          </p:nvPr>
        </p:nvSpPr>
        <p:spPr>
          <a:xfrm>
            <a:off x="263525" y="442800"/>
            <a:ext cx="11661776" cy="646225"/>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grpSp>
        <p:nvGrpSpPr>
          <p:cNvPr id="10" name="Group 9">
            <a:extLst>
              <a:ext uri="{FF2B5EF4-FFF2-40B4-BE49-F238E27FC236}">
                <a16:creationId xmlns:a16="http://schemas.microsoft.com/office/drawing/2014/main" id="{9FD5E74C-2EF5-EC45-8183-8BA534B8D110}"/>
              </a:ext>
            </a:extLst>
          </p:cNvPr>
          <p:cNvGrpSpPr/>
          <p:nvPr userDrawn="1"/>
        </p:nvGrpSpPr>
        <p:grpSpPr>
          <a:xfrm>
            <a:off x="10814051" y="6438651"/>
            <a:ext cx="1111250" cy="225425"/>
            <a:chOff x="292100" y="6413250"/>
            <a:chExt cx="1111250" cy="225425"/>
          </a:xfrm>
        </p:grpSpPr>
        <p:sp>
          <p:nvSpPr>
            <p:cNvPr id="11" name="Freeform: Shape 12">
              <a:extLst>
                <a:ext uri="{FF2B5EF4-FFF2-40B4-BE49-F238E27FC236}">
                  <a16:creationId xmlns:a16="http://schemas.microsoft.com/office/drawing/2014/main" id="{4B6E2FF8-4350-4047-8DED-0620671F25C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15" name="Freeform: Shape 13">
              <a:extLst>
                <a:ext uri="{FF2B5EF4-FFF2-40B4-BE49-F238E27FC236}">
                  <a16:creationId xmlns:a16="http://schemas.microsoft.com/office/drawing/2014/main" id="{DF863911-60F3-A740-BF4B-76AC1B0FD96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69669201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S1 Standard (1x1)">
    <p:bg>
      <p:bgPr>
        <a:solidFill>
          <a:schemeClr val="tx2"/>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B15B8DB-908B-5345-9445-A0BD1EB4EDB6}"/>
              </a:ext>
            </a:extLst>
          </p:cNvPr>
          <p:cNvSpPr>
            <a:spLocks noGrp="1"/>
          </p:cNvSpPr>
          <p:nvPr>
            <p:ph sz="quarter" idx="12"/>
          </p:nvPr>
        </p:nvSpPr>
        <p:spPr>
          <a:xfrm>
            <a:off x="263525" y="1457854"/>
            <a:ext cx="11664950" cy="4779434"/>
          </a:xfrm>
        </p:spPr>
        <p:txBody>
          <a:bodyPr/>
          <a:lstStyle>
            <a:lvl1pPr>
              <a:defRPr b="0" i="0">
                <a:solidFill>
                  <a:schemeClr val="bg1"/>
                </a:solidFill>
              </a:defRPr>
            </a:lvl1pPr>
            <a:lvl2pPr marL="360000" indent="-360000">
              <a:buFont typeface="Arial" panose="020B0604020202020204" pitchFamily="34" charset="0"/>
              <a:buChar char="•"/>
              <a:defRPr b="0" i="0">
                <a:solidFill>
                  <a:schemeClr val="bg1"/>
                </a:solidFill>
              </a:defRPr>
            </a:lvl2pPr>
            <a:lvl3pPr marL="720000" indent="-360000">
              <a:buFont typeface="Arial" panose="020B0604020202020204" pitchFamily="34" charset="0"/>
              <a:buChar char="-"/>
              <a:defRPr b="0" i="0">
                <a:solidFill>
                  <a:schemeClr val="bg1"/>
                </a:solidFill>
              </a:defRPr>
            </a:lvl3pPr>
            <a:lvl4pPr marL="1080000" indent="-360000">
              <a:buFont typeface="Wingdings" panose="05000000000000000000" pitchFamily="2" charset="2"/>
              <a:buChar char="§"/>
              <a:defRPr b="0" i="0">
                <a:solidFill>
                  <a:schemeClr val="bg1"/>
                </a:solidFill>
              </a:defRPr>
            </a:lvl4pPr>
            <a:lvl5pPr>
              <a:defRPr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8E195A2A-1106-7F45-A3BB-0D3A2ED93CBE}"/>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9191B89D-66F9-9447-A147-7D12A9F5E9AB}"/>
              </a:ext>
            </a:extLst>
          </p:cNvPr>
          <p:cNvSpPr>
            <a:spLocks noGrp="1"/>
          </p:cNvSpPr>
          <p:nvPr>
            <p:ph type="title"/>
          </p:nvPr>
        </p:nvSpPr>
        <p:spPr>
          <a:xfrm>
            <a:off x="263525" y="441326"/>
            <a:ext cx="11661776" cy="647698"/>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grpSp>
        <p:nvGrpSpPr>
          <p:cNvPr id="10" name="Group 9">
            <a:extLst>
              <a:ext uri="{FF2B5EF4-FFF2-40B4-BE49-F238E27FC236}">
                <a16:creationId xmlns:a16="http://schemas.microsoft.com/office/drawing/2014/main" id="{9FD5E74C-2EF5-EC45-8183-8BA534B8D110}"/>
              </a:ext>
            </a:extLst>
          </p:cNvPr>
          <p:cNvGrpSpPr/>
          <p:nvPr userDrawn="1"/>
        </p:nvGrpSpPr>
        <p:grpSpPr>
          <a:xfrm>
            <a:off x="10814051" y="6438651"/>
            <a:ext cx="1111250" cy="225425"/>
            <a:chOff x="292100" y="6413250"/>
            <a:chExt cx="1111250" cy="225425"/>
          </a:xfrm>
        </p:grpSpPr>
        <p:sp>
          <p:nvSpPr>
            <p:cNvPr id="11" name="Freeform: Shape 12">
              <a:extLst>
                <a:ext uri="{FF2B5EF4-FFF2-40B4-BE49-F238E27FC236}">
                  <a16:creationId xmlns:a16="http://schemas.microsoft.com/office/drawing/2014/main" id="{4B6E2FF8-4350-4047-8DED-0620671F25C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5" name="Freeform: Shape 13">
              <a:extLst>
                <a:ext uri="{FF2B5EF4-FFF2-40B4-BE49-F238E27FC236}">
                  <a16:creationId xmlns:a16="http://schemas.microsoft.com/office/drawing/2014/main" id="{DF863911-60F3-A740-BF4B-76AC1B0FD96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99209575"/>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1 Standard (2x1)">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63525" y="1449388"/>
            <a:ext cx="5653088" cy="4782077"/>
          </a:xfrm>
        </p:spPr>
        <p:txBody>
          <a:bodyPr/>
          <a:lstStyle>
            <a:lvl1pPr marL="0" indent="0">
              <a:buFont typeface="System Font"/>
              <a:buNone/>
              <a:tabLst/>
              <a:defRPr sz="21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720000" indent="-360000" algn="l" defTabSz="914400" rtl="0" eaLnBrk="1" latinLnBrk="0" hangingPunct="1">
              <a:lnSpc>
                <a:spcPct val="90000"/>
              </a:lnSpc>
              <a:spcBef>
                <a:spcPts val="500"/>
              </a:spcBef>
              <a:buFont typeface="Arial" panose="020B0604020202020204" pitchFamily="34" charset="0"/>
              <a:buChar char="-"/>
              <a:defRPr sz="1600" b="0" i="0"/>
            </a:lvl3pPr>
            <a:lvl4pPr marL="1080000" indent="-360000" algn="l" defTabSz="914400" rtl="0" eaLnBrk="1" latinLnBrk="0" hangingPunct="1">
              <a:lnSpc>
                <a:spcPct val="90000"/>
              </a:lnSpc>
              <a:spcBef>
                <a:spcPts val="500"/>
              </a:spcBef>
              <a:buFont typeface="Wingdings" panose="05000000000000000000" pitchFamily="2" charset="2"/>
              <a:buChar char="§"/>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Content Placeholder 2">
            <a:extLst>
              <a:ext uri="{FF2B5EF4-FFF2-40B4-BE49-F238E27FC236}">
                <a16:creationId xmlns:a16="http://schemas.microsoft.com/office/drawing/2014/main" id="{2FE643A9-AB22-43A3-AF55-EB96B2966A4F}"/>
              </a:ext>
            </a:extLst>
          </p:cNvPr>
          <p:cNvSpPr>
            <a:spLocks noGrp="1"/>
          </p:cNvSpPr>
          <p:nvPr>
            <p:ph sz="quarter" idx="25"/>
          </p:nvPr>
        </p:nvSpPr>
        <p:spPr>
          <a:xfrm>
            <a:off x="6254750" y="1468968"/>
            <a:ext cx="5673725" cy="4768319"/>
          </a:xfrm>
        </p:spPr>
        <p:txBody>
          <a:bodyPr/>
          <a:lstStyle>
            <a:lvl1pPr marL="0" indent="0">
              <a:buFont typeface="System Font"/>
              <a:buNone/>
              <a:tabLst/>
              <a:defRPr sz="2100" b="0" i="0">
                <a:latin typeface="Arial" panose="020B0604020202020204" pitchFamily="34" charset="0"/>
                <a:cs typeface="Arial" panose="020B0604020202020204" pitchFamily="34" charset="0"/>
              </a:defRPr>
            </a:lvl1pPr>
            <a:lvl2pPr marL="360000" indent="-360000" algn="l" defTabSz="914400" rtl="0" eaLnBrk="1" latinLnBrk="0" hangingPunct="1">
              <a:lnSpc>
                <a:spcPct val="90000"/>
              </a:lnSpc>
              <a:spcBef>
                <a:spcPts val="500"/>
              </a:spcBef>
              <a:buFont typeface="Arial" panose="020B0604020202020204" pitchFamily="34" charset="0"/>
              <a:buChar char="•"/>
              <a:tabLst/>
              <a:defRPr sz="1600" b="0" i="0"/>
            </a:lvl2pPr>
            <a:lvl3pPr marL="720000" indent="-360000" algn="l" defTabSz="914400" rtl="0" eaLnBrk="1" latinLnBrk="0" hangingPunct="1">
              <a:lnSpc>
                <a:spcPct val="90000"/>
              </a:lnSpc>
              <a:spcBef>
                <a:spcPts val="500"/>
              </a:spcBef>
              <a:buFont typeface="Arial" panose="020B0604020202020204" pitchFamily="34" charset="0"/>
              <a:buChar char="-"/>
              <a:defRPr sz="1600" b="0" i="0"/>
            </a:lvl3pPr>
            <a:lvl4pPr marL="1080000" indent="-360000" algn="l" defTabSz="914400" rtl="0" eaLnBrk="1" latinLnBrk="0" hangingPunct="1">
              <a:lnSpc>
                <a:spcPct val="90000"/>
              </a:lnSpc>
              <a:spcBef>
                <a:spcPts val="500"/>
              </a:spcBef>
              <a:buFont typeface="Wingdings" panose="05000000000000000000" pitchFamily="2" charset="2"/>
              <a:buChar char="§"/>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1" name="Straight Connector 10">
            <a:extLst>
              <a:ext uri="{FF2B5EF4-FFF2-40B4-BE49-F238E27FC236}">
                <a16:creationId xmlns:a16="http://schemas.microsoft.com/office/drawing/2014/main" id="{38DB0975-F48A-CA4B-900B-DC5CC3E60FA0}"/>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3C65E603-0712-B446-A4A9-4C5136DD0931}"/>
              </a:ext>
            </a:extLst>
          </p:cNvPr>
          <p:cNvSpPr>
            <a:spLocks noGrp="1"/>
          </p:cNvSpPr>
          <p:nvPr>
            <p:ph type="title"/>
          </p:nvPr>
        </p:nvSpPr>
        <p:spPr>
          <a:xfrm>
            <a:off x="263525" y="442800"/>
            <a:ext cx="11661776" cy="627308"/>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Tree>
    <p:extLst>
      <p:ext uri="{BB962C8B-B14F-4D97-AF65-F5344CB8AC3E}">
        <p14:creationId xmlns:p14="http://schemas.microsoft.com/office/powerpoint/2010/main" val="281602231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2 Cover (White/Green)">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B345967-D46E-4D94-8EA1-F47EFBEE52F6}"/>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a:p>
        </p:txBody>
      </p:sp>
      <p:grpSp>
        <p:nvGrpSpPr>
          <p:cNvPr id="17" name="Group 16">
            <a:extLst>
              <a:ext uri="{FF2B5EF4-FFF2-40B4-BE49-F238E27FC236}">
                <a16:creationId xmlns:a16="http://schemas.microsoft.com/office/drawing/2014/main" id="{8424FE39-8DF4-4F37-B53E-88A8F31616BB}"/>
              </a:ext>
            </a:extLst>
          </p:cNvPr>
          <p:cNvGrpSpPr/>
          <p:nvPr userDrawn="1"/>
        </p:nvGrpSpPr>
        <p:grpSpPr>
          <a:xfrm>
            <a:off x="10601983" y="286755"/>
            <a:ext cx="1297917" cy="302151"/>
            <a:chOff x="10601983" y="286755"/>
            <a:chExt cx="1297917" cy="302151"/>
          </a:xfrm>
        </p:grpSpPr>
        <p:sp>
          <p:nvSpPr>
            <p:cNvPr id="18" name="Freeform 5">
              <a:extLst>
                <a:ext uri="{FF2B5EF4-FFF2-40B4-BE49-F238E27FC236}">
                  <a16:creationId xmlns:a16="http://schemas.microsoft.com/office/drawing/2014/main" id="{0F12F9CD-2A5C-4DDC-9A3D-33E54B2DFC20}"/>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E8098262-DED1-4A1A-9299-3CA9F199D607}"/>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
              <a:extLst>
                <a:ext uri="{FF2B5EF4-FFF2-40B4-BE49-F238E27FC236}">
                  <a16:creationId xmlns:a16="http://schemas.microsoft.com/office/drawing/2014/main" id="{90D2CF5B-362F-4AB9-B992-FEA205D32986}"/>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8">
              <a:extLst>
                <a:ext uri="{FF2B5EF4-FFF2-40B4-BE49-F238E27FC236}">
                  <a16:creationId xmlns:a16="http://schemas.microsoft.com/office/drawing/2014/main" id="{0A9D2882-FC9C-4ECA-AE40-CABDD8AAC2A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10AF01A6-48B6-485D-A8F8-0ABF8941E89A}"/>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 Placeholder 4">
            <a:extLst>
              <a:ext uri="{FF2B5EF4-FFF2-40B4-BE49-F238E27FC236}">
                <a16:creationId xmlns:a16="http://schemas.microsoft.com/office/drawing/2014/main" id="{8B677EEB-B48C-454B-A55A-92086D31C5D6}"/>
              </a:ext>
            </a:extLst>
          </p:cNvPr>
          <p:cNvSpPr>
            <a:spLocks noGrp="1"/>
          </p:cNvSpPr>
          <p:nvPr>
            <p:ph type="body" sz="quarter" idx="10" hasCustomPrompt="1"/>
          </p:nvPr>
        </p:nvSpPr>
        <p:spPr>
          <a:xfrm>
            <a:off x="3287713" y="2262136"/>
            <a:ext cx="5616575" cy="1329595"/>
          </a:xfrm>
        </p:spPr>
        <p:txBody>
          <a:bodyPr wrap="square" anchor="ctr" anchorCtr="0">
            <a:normAutofit/>
          </a:bodyPr>
          <a:lstStyle>
            <a:lvl1pPr algn="ctr">
              <a:spcBef>
                <a:spcPts val="0"/>
              </a:spcBef>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Short heading </a:t>
            </a:r>
            <a:br>
              <a:rPr lang="en-GB"/>
            </a:br>
            <a:r>
              <a:rPr lang="en-GB"/>
              <a:t>here only</a:t>
            </a:r>
          </a:p>
        </p:txBody>
      </p:sp>
      <p:sp>
        <p:nvSpPr>
          <p:cNvPr id="27" name="Text Placeholder 4">
            <a:extLst>
              <a:ext uri="{FF2B5EF4-FFF2-40B4-BE49-F238E27FC236}">
                <a16:creationId xmlns:a16="http://schemas.microsoft.com/office/drawing/2014/main" id="{2807A7FF-0349-6842-8A4B-DA0E748D91B0}"/>
              </a:ext>
            </a:extLst>
          </p:cNvPr>
          <p:cNvSpPr>
            <a:spLocks noGrp="1"/>
          </p:cNvSpPr>
          <p:nvPr>
            <p:ph type="body" sz="quarter" idx="11" hasCustomPrompt="1"/>
          </p:nvPr>
        </p:nvSpPr>
        <p:spPr>
          <a:xfrm>
            <a:off x="3287712" y="3931066"/>
            <a:ext cx="5616575" cy="443198"/>
          </a:xfrm>
        </p:spPr>
        <p:txBody>
          <a:bodyPr wrap="square" anchor="ctr" anchorCtr="0">
            <a:normAutofit/>
          </a:bodyPr>
          <a:lstStyle>
            <a:lvl1pPr algn="ctr">
              <a:defRPr sz="16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event name</a:t>
            </a:r>
          </a:p>
        </p:txBody>
      </p:sp>
      <p:sp>
        <p:nvSpPr>
          <p:cNvPr id="28" name="Text Placeholder 4">
            <a:extLst>
              <a:ext uri="{FF2B5EF4-FFF2-40B4-BE49-F238E27FC236}">
                <a16:creationId xmlns:a16="http://schemas.microsoft.com/office/drawing/2014/main" id="{F7637D2F-057D-E048-91F4-F5B7516BC7B1}"/>
              </a:ext>
            </a:extLst>
          </p:cNvPr>
          <p:cNvSpPr>
            <a:spLocks noGrp="1"/>
          </p:cNvSpPr>
          <p:nvPr>
            <p:ph type="body" sz="quarter" idx="12" hasCustomPrompt="1"/>
          </p:nvPr>
        </p:nvSpPr>
        <p:spPr>
          <a:xfrm>
            <a:off x="3287712" y="4519535"/>
            <a:ext cx="5616575" cy="443198"/>
          </a:xfrm>
        </p:spPr>
        <p:txBody>
          <a:bodyPr wrap="square" anchor="ctr" anchorCtr="0">
            <a:normAutofit/>
          </a:bodyPr>
          <a:lstStyle>
            <a:lvl1pPr algn="ctr">
              <a:lnSpc>
                <a:spcPct val="90000"/>
              </a:lnSpc>
              <a:spcBef>
                <a:spcPts val="0"/>
              </a:spcBef>
              <a:defRPr sz="16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29" name="Graphic 24">
            <a:extLst>
              <a:ext uri="{FF2B5EF4-FFF2-40B4-BE49-F238E27FC236}">
                <a16:creationId xmlns:a16="http://schemas.microsoft.com/office/drawing/2014/main" id="{D751A5BA-CAF6-ED42-901D-9A2CF28FC67B}"/>
              </a:ext>
            </a:extLst>
          </p:cNvPr>
          <p:cNvSpPr/>
          <p:nvPr userDrawn="1"/>
        </p:nvSpPr>
        <p:spPr>
          <a:xfrm>
            <a:off x="2927350" y="258247"/>
            <a:ext cx="6337300" cy="6337300"/>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1"/>
            </a:solidFill>
            <a:prstDash val="solid"/>
            <a:miter/>
          </a:ln>
        </p:spPr>
        <p:txBody>
          <a:bodyPr rtlCol="0" anchor="ctr"/>
          <a:lstStyle/>
          <a:p>
            <a:endParaRPr lang="en-US"/>
          </a:p>
        </p:txBody>
      </p:sp>
      <p:grpSp>
        <p:nvGrpSpPr>
          <p:cNvPr id="30" name="Group 29">
            <a:extLst>
              <a:ext uri="{FF2B5EF4-FFF2-40B4-BE49-F238E27FC236}">
                <a16:creationId xmlns:a16="http://schemas.microsoft.com/office/drawing/2014/main" id="{27229B09-BE84-8540-B5A1-B84D91F58D93}"/>
              </a:ext>
            </a:extLst>
          </p:cNvPr>
          <p:cNvGrpSpPr/>
          <p:nvPr userDrawn="1"/>
        </p:nvGrpSpPr>
        <p:grpSpPr>
          <a:xfrm>
            <a:off x="10814051" y="6438651"/>
            <a:ext cx="1111250" cy="225425"/>
            <a:chOff x="292100" y="6413250"/>
            <a:chExt cx="1111250" cy="225425"/>
          </a:xfrm>
        </p:grpSpPr>
        <p:sp>
          <p:nvSpPr>
            <p:cNvPr id="31" name="Freeform: Shape 12">
              <a:extLst>
                <a:ext uri="{FF2B5EF4-FFF2-40B4-BE49-F238E27FC236}">
                  <a16:creationId xmlns:a16="http://schemas.microsoft.com/office/drawing/2014/main" id="{E4101F14-F1CB-E946-8CAA-3CE1B1F56EC6}"/>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32" name="Freeform: Shape 13">
              <a:extLst>
                <a:ext uri="{FF2B5EF4-FFF2-40B4-BE49-F238E27FC236}">
                  <a16:creationId xmlns:a16="http://schemas.microsoft.com/office/drawing/2014/main" id="{D61DCD87-E2D1-7A42-8C03-6594EE16EB0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890429402"/>
      </p:ext>
    </p:extLst>
  </p:cSld>
  <p:clrMapOvr>
    <a:masterClrMapping/>
  </p:clrMapOvr>
  <p:extLst>
    <p:ext uri="{DCECCB84-F9BA-43D5-87BE-67443E8EF086}">
      <p15:sldGuideLst xmlns:p15="http://schemas.microsoft.com/office/powerpoint/2012/main">
        <p15:guide id="16" pos="2207" userDrawn="1">
          <p15:clr>
            <a:srgbClr val="A4A3A4"/>
          </p15:clr>
        </p15:guide>
        <p15:guide id="17" pos="5473"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2 Standard (2x1)">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63525" y="1449388"/>
            <a:ext cx="5653088" cy="4782077"/>
          </a:xfrm>
        </p:spPr>
        <p:txBody>
          <a:bodyPr/>
          <a:lstStyle>
            <a:lvl1pPr marL="0" indent="0">
              <a:buFont typeface="System Font"/>
              <a:buNone/>
              <a:tabLst/>
              <a:defRPr sz="2100" b="0" i="0">
                <a:solidFill>
                  <a:schemeClr val="bg1"/>
                </a:solidFill>
                <a:latin typeface="Arial" panose="020B0604020202020204" pitchFamily="34" charset="0"/>
                <a:cs typeface="Arial" panose="020B0604020202020204" pitchFamily="34" charset="0"/>
              </a:defRPr>
            </a:lvl1pPr>
            <a:lvl2pPr marL="355600" indent="-355600">
              <a:defRPr lang="en-US" sz="1600" b="0" i="0" kern="1200" dirty="0" smtClean="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a:defRPr lang="en-US" sz="1600" b="0" i="0" kern="1200" dirty="0" smtClean="0">
                <a:solidFill>
                  <a:schemeClr val="bg1"/>
                </a:solidFill>
                <a:latin typeface="Arial" panose="020B0604020202020204" pitchFamily="34" charset="0"/>
                <a:ea typeface="AECOM Sans" panose="020B0504020202020204" pitchFamily="34" charset="0"/>
                <a:cs typeface="Arial" panose="020B0604020202020204" pitchFamily="34" charset="0"/>
              </a:defRPr>
            </a:lvl3pPr>
            <a:lvl4pPr>
              <a:defRPr lang="en-AU" sz="1600" b="0" i="0" kern="1200" dirty="0">
                <a:solidFill>
                  <a:schemeClr val="bg1"/>
                </a:solidFill>
                <a:latin typeface="Arial" panose="020B0604020202020204" pitchFamily="34" charset="0"/>
                <a:ea typeface="AECOM Sans" panose="020B0504020202020204" pitchFamily="34" charset="0"/>
                <a:cs typeface="Arial" panose="020B0604020202020204" pitchFamily="34" charset="0"/>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Content Placeholder 2">
            <a:extLst>
              <a:ext uri="{FF2B5EF4-FFF2-40B4-BE49-F238E27FC236}">
                <a16:creationId xmlns:a16="http://schemas.microsoft.com/office/drawing/2014/main" id="{2FE643A9-AB22-43A3-AF55-EB96B2966A4F}"/>
              </a:ext>
            </a:extLst>
          </p:cNvPr>
          <p:cNvSpPr>
            <a:spLocks noGrp="1"/>
          </p:cNvSpPr>
          <p:nvPr>
            <p:ph sz="quarter" idx="25"/>
          </p:nvPr>
        </p:nvSpPr>
        <p:spPr>
          <a:xfrm>
            <a:off x="6254750" y="1468968"/>
            <a:ext cx="5673725" cy="4768319"/>
          </a:xfrm>
        </p:spPr>
        <p:txBody>
          <a:bodyPr/>
          <a:lstStyle>
            <a:lvl1pPr marL="0" indent="0">
              <a:buFont typeface="System Font"/>
              <a:buNone/>
              <a:tabLst/>
              <a:defRPr sz="2100" b="0" i="0">
                <a:solidFill>
                  <a:schemeClr val="bg1"/>
                </a:solidFill>
                <a:latin typeface="Arial" panose="020B0604020202020204" pitchFamily="34" charset="0"/>
                <a:cs typeface="Arial" panose="020B0604020202020204" pitchFamily="34" charset="0"/>
              </a:defRPr>
            </a:lvl1pPr>
            <a:lvl2pPr marL="360000" indent="-36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720000" indent="-360000" algn="l" defTabSz="914400" rtl="0" eaLnBrk="1" latinLnBrk="0" hangingPunct="1">
              <a:lnSpc>
                <a:spcPct val="90000"/>
              </a:lnSpc>
              <a:spcBef>
                <a:spcPts val="500"/>
              </a:spcBef>
              <a:buFont typeface="Arial" panose="020B0604020202020204" pitchFamily="34" charset="0"/>
              <a:buChar char="-"/>
              <a:defRPr sz="1600" b="0" i="0">
                <a:solidFill>
                  <a:schemeClr val="bg1"/>
                </a:solidFill>
              </a:defRPr>
            </a:lvl3pPr>
            <a:lvl4pPr marL="1080000" indent="-360000" algn="l" defTabSz="914400" rtl="0" eaLnBrk="1" latinLnBrk="0" hangingPunct="1">
              <a:lnSpc>
                <a:spcPct val="90000"/>
              </a:lnSpc>
              <a:spcBef>
                <a:spcPts val="500"/>
              </a:spcBef>
              <a:buFont typeface="Wingdings" panose="05000000000000000000" pitchFamily="2" charset="2"/>
              <a:buChar char="§"/>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1" name="Straight Connector 10">
            <a:extLst>
              <a:ext uri="{FF2B5EF4-FFF2-40B4-BE49-F238E27FC236}">
                <a16:creationId xmlns:a16="http://schemas.microsoft.com/office/drawing/2014/main" id="{38DB0975-F48A-CA4B-900B-DC5CC3E60FA0}"/>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3C65E603-0712-B446-A4A9-4C5136DD0931}"/>
              </a:ext>
            </a:extLst>
          </p:cNvPr>
          <p:cNvSpPr>
            <a:spLocks noGrp="1"/>
          </p:cNvSpPr>
          <p:nvPr>
            <p:ph type="title"/>
          </p:nvPr>
        </p:nvSpPr>
        <p:spPr>
          <a:xfrm>
            <a:off x="263525" y="442800"/>
            <a:ext cx="11661776" cy="646225"/>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grpSp>
        <p:nvGrpSpPr>
          <p:cNvPr id="12" name="Group 11">
            <a:extLst>
              <a:ext uri="{FF2B5EF4-FFF2-40B4-BE49-F238E27FC236}">
                <a16:creationId xmlns:a16="http://schemas.microsoft.com/office/drawing/2014/main" id="{CE2DB8F1-204E-0D40-9798-CD0D92292129}"/>
              </a:ext>
            </a:extLst>
          </p:cNvPr>
          <p:cNvGrpSpPr/>
          <p:nvPr userDrawn="1"/>
        </p:nvGrpSpPr>
        <p:grpSpPr>
          <a:xfrm>
            <a:off x="10814051" y="6438651"/>
            <a:ext cx="1111250" cy="225425"/>
            <a:chOff x="292100" y="6413250"/>
            <a:chExt cx="1111250" cy="225425"/>
          </a:xfrm>
        </p:grpSpPr>
        <p:sp>
          <p:nvSpPr>
            <p:cNvPr id="13" name="Freeform: Shape 12">
              <a:extLst>
                <a:ext uri="{FF2B5EF4-FFF2-40B4-BE49-F238E27FC236}">
                  <a16:creationId xmlns:a16="http://schemas.microsoft.com/office/drawing/2014/main" id="{10E979A7-0282-5C45-BE81-4AC1FA612B0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B1858C7E-BC01-5745-A1F3-A734CBFEA1B6}"/>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2633619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1 Standard (3x1)">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3685" y="1449383"/>
            <a:ext cx="3636963" cy="4787905"/>
          </a:xfrm>
        </p:spPr>
        <p:txBody>
          <a:bodyPr/>
          <a:lstStyle>
            <a:lvl1pPr marL="0" indent="0">
              <a:buFont typeface="System Font"/>
              <a:buNone/>
              <a:tabLst/>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stStyle>
          <a:p>
            <a:pPr lvl="0"/>
            <a:r>
              <a:rPr lang="en-US"/>
              <a:t>Click to edit Master text styles</a:t>
            </a:r>
          </a:p>
          <a:p>
            <a:pPr lvl="1"/>
            <a:r>
              <a:rPr lang="en-US"/>
              <a:t>Second level</a:t>
            </a:r>
          </a:p>
          <a:p>
            <a:pPr lvl="2"/>
            <a:r>
              <a:rPr lang="en-US"/>
              <a:t>Third level</a:t>
            </a:r>
          </a:p>
        </p:txBody>
      </p:sp>
      <p:cxnSp>
        <p:nvCxnSpPr>
          <p:cNvPr id="10" name="Straight Connector 9">
            <a:extLst>
              <a:ext uri="{FF2B5EF4-FFF2-40B4-BE49-F238E27FC236}">
                <a16:creationId xmlns:a16="http://schemas.microsoft.com/office/drawing/2014/main" id="{2808447B-7EA7-4E4E-87A8-2F30E16C61DE}"/>
              </a:ext>
            </a:extLst>
          </p:cNvPr>
          <p:cNvCxnSpPr>
            <a:cxnSpLocks/>
          </p:cNvCxnSpPr>
          <p:nvPr userDrawn="1"/>
        </p:nvCxnSpPr>
        <p:spPr>
          <a:xfrm>
            <a:off x="263525" y="260350"/>
            <a:ext cx="43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881F7B9-4F04-D646-B586-BDACAB966C1F}"/>
              </a:ext>
            </a:extLst>
          </p:cNvPr>
          <p:cNvSpPr>
            <a:spLocks noGrp="1"/>
          </p:cNvSpPr>
          <p:nvPr>
            <p:ph sz="quarter" idx="25"/>
          </p:nvPr>
        </p:nvSpPr>
        <p:spPr>
          <a:xfrm>
            <a:off x="4258469" y="1449383"/>
            <a:ext cx="3674269" cy="4787905"/>
          </a:xfrm>
        </p:spPr>
        <p:txBody>
          <a:bodyPr/>
          <a:lstStyle>
            <a:lvl1pPr marL="0" indent="0">
              <a:buFont typeface="System Font"/>
              <a:buNone/>
              <a:tabLst/>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54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795C6E5A-81D8-CC40-AB7F-D6D94788F812}"/>
              </a:ext>
            </a:extLst>
          </p:cNvPr>
          <p:cNvSpPr>
            <a:spLocks noGrp="1"/>
          </p:cNvSpPr>
          <p:nvPr>
            <p:ph sz="quarter" idx="26"/>
          </p:nvPr>
        </p:nvSpPr>
        <p:spPr>
          <a:xfrm>
            <a:off x="8300086" y="1449383"/>
            <a:ext cx="3636963" cy="4787905"/>
          </a:xfrm>
        </p:spPr>
        <p:txBody>
          <a:bodyPr/>
          <a:lstStyle>
            <a:lvl1pPr marL="0" indent="0">
              <a:buFont typeface="System Font"/>
              <a:buNone/>
              <a:tabLst/>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54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4" name="Title 1">
            <a:extLst>
              <a:ext uri="{FF2B5EF4-FFF2-40B4-BE49-F238E27FC236}">
                <a16:creationId xmlns:a16="http://schemas.microsoft.com/office/drawing/2014/main" id="{142548E9-9CB2-CB47-8ADA-FFCB6AC20FDE}"/>
              </a:ext>
            </a:extLst>
          </p:cNvPr>
          <p:cNvSpPr>
            <a:spLocks noGrp="1"/>
          </p:cNvSpPr>
          <p:nvPr>
            <p:ph type="title"/>
          </p:nvPr>
        </p:nvSpPr>
        <p:spPr>
          <a:xfrm>
            <a:off x="263525" y="441326"/>
            <a:ext cx="11661776" cy="647698"/>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grpSp>
        <p:nvGrpSpPr>
          <p:cNvPr id="19" name="Group 18">
            <a:extLst>
              <a:ext uri="{FF2B5EF4-FFF2-40B4-BE49-F238E27FC236}">
                <a16:creationId xmlns:a16="http://schemas.microsoft.com/office/drawing/2014/main" id="{7B1DE30E-E4DB-254B-9FC5-1D3E9C13D650}"/>
              </a:ext>
            </a:extLst>
          </p:cNvPr>
          <p:cNvGrpSpPr/>
          <p:nvPr userDrawn="1"/>
        </p:nvGrpSpPr>
        <p:grpSpPr>
          <a:xfrm>
            <a:off x="10814051" y="6438651"/>
            <a:ext cx="1111250" cy="225425"/>
            <a:chOff x="292100" y="6413250"/>
            <a:chExt cx="1111250" cy="225425"/>
          </a:xfrm>
        </p:grpSpPr>
        <p:sp>
          <p:nvSpPr>
            <p:cNvPr id="20" name="Freeform: Shape 12">
              <a:extLst>
                <a:ext uri="{FF2B5EF4-FFF2-40B4-BE49-F238E27FC236}">
                  <a16:creationId xmlns:a16="http://schemas.microsoft.com/office/drawing/2014/main" id="{01D68A93-2A87-E047-A5B4-20B33CDE80F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1" name="Freeform: Shape 13">
              <a:extLst>
                <a:ext uri="{FF2B5EF4-FFF2-40B4-BE49-F238E27FC236}">
                  <a16:creationId xmlns:a16="http://schemas.microsoft.com/office/drawing/2014/main" id="{2EEC18A5-BDDB-614D-9D90-CDCA271F54B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81958247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2 Standard (3x1)">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3685" y="1449383"/>
            <a:ext cx="3636963" cy="4787905"/>
          </a:xfrm>
        </p:spPr>
        <p:txBody>
          <a:bodyPr/>
          <a:lstStyle>
            <a:lvl1pPr marL="0" indent="0">
              <a:buFont typeface="System Font"/>
              <a:buNone/>
              <a:tabLst/>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stStyle>
          <a:p>
            <a:pPr lvl="0"/>
            <a:r>
              <a:rPr lang="en-US"/>
              <a:t>Click to edit Master text styles</a:t>
            </a:r>
          </a:p>
          <a:p>
            <a:pPr lvl="1"/>
            <a:r>
              <a:rPr lang="en-US"/>
              <a:t>Second level</a:t>
            </a:r>
          </a:p>
          <a:p>
            <a:pPr lvl="2"/>
            <a:r>
              <a:rPr lang="en-US"/>
              <a:t>Third level</a:t>
            </a:r>
          </a:p>
        </p:txBody>
      </p:sp>
      <p:cxnSp>
        <p:nvCxnSpPr>
          <p:cNvPr id="10" name="Straight Connector 9">
            <a:extLst>
              <a:ext uri="{FF2B5EF4-FFF2-40B4-BE49-F238E27FC236}">
                <a16:creationId xmlns:a16="http://schemas.microsoft.com/office/drawing/2014/main" id="{2808447B-7EA7-4E4E-87A8-2F30E16C61DE}"/>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3881F7B9-4F04-D646-B586-BDACAB966C1F}"/>
              </a:ext>
            </a:extLst>
          </p:cNvPr>
          <p:cNvSpPr>
            <a:spLocks noGrp="1"/>
          </p:cNvSpPr>
          <p:nvPr>
            <p:ph sz="quarter" idx="25"/>
          </p:nvPr>
        </p:nvSpPr>
        <p:spPr>
          <a:xfrm>
            <a:off x="4258469" y="1449383"/>
            <a:ext cx="3674269" cy="4787905"/>
          </a:xfrm>
        </p:spPr>
        <p:txBody>
          <a:bodyPr/>
          <a:lstStyle>
            <a:lvl1pPr marL="0" indent="0">
              <a:buFont typeface="System Font"/>
              <a:buNone/>
              <a:tabLst/>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marL="54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3" name="Content Placeholder 2">
            <a:extLst>
              <a:ext uri="{FF2B5EF4-FFF2-40B4-BE49-F238E27FC236}">
                <a16:creationId xmlns:a16="http://schemas.microsoft.com/office/drawing/2014/main" id="{795C6E5A-81D8-CC40-AB7F-D6D94788F812}"/>
              </a:ext>
            </a:extLst>
          </p:cNvPr>
          <p:cNvSpPr>
            <a:spLocks noGrp="1"/>
          </p:cNvSpPr>
          <p:nvPr>
            <p:ph sz="quarter" idx="26"/>
          </p:nvPr>
        </p:nvSpPr>
        <p:spPr>
          <a:xfrm>
            <a:off x="8300086" y="1449383"/>
            <a:ext cx="3636963" cy="4787905"/>
          </a:xfrm>
        </p:spPr>
        <p:txBody>
          <a:bodyPr/>
          <a:lstStyle>
            <a:lvl1pPr marL="0" indent="0">
              <a:buFont typeface="System Font"/>
              <a:buNone/>
              <a:tabLst/>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marL="540000" indent="-270000" algn="l" defTabSz="914400" rtl="0" eaLnBrk="1" latinLnBrk="0" hangingPunct="1">
              <a:lnSpc>
                <a:spcPct val="90000"/>
              </a:lnSpc>
              <a:spcBef>
                <a:spcPts val="500"/>
              </a:spcBef>
              <a:buFont typeface="Arial" panose="020B0604020202020204" pitchFamily="34" charset="0"/>
              <a:buChar char="-"/>
              <a:tabLst/>
              <a:defRPr lang="en-US" sz="1600" b="0"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3pPr>
          </a:lstStyle>
          <a:p>
            <a:pPr lvl="0"/>
            <a:r>
              <a:rPr lang="en-US"/>
              <a:t>Click to edit Master text styles</a:t>
            </a:r>
          </a:p>
          <a:p>
            <a:pPr lvl="1"/>
            <a:r>
              <a:rPr lang="en-US"/>
              <a:t>Second level</a:t>
            </a:r>
          </a:p>
          <a:p>
            <a:pPr lvl="2"/>
            <a:r>
              <a:rPr lang="en-US"/>
              <a:t>Third level</a:t>
            </a:r>
          </a:p>
        </p:txBody>
      </p:sp>
      <p:sp>
        <p:nvSpPr>
          <p:cNvPr id="14" name="Title 1">
            <a:extLst>
              <a:ext uri="{FF2B5EF4-FFF2-40B4-BE49-F238E27FC236}">
                <a16:creationId xmlns:a16="http://schemas.microsoft.com/office/drawing/2014/main" id="{142548E9-9CB2-CB47-8ADA-FFCB6AC20FDE}"/>
              </a:ext>
            </a:extLst>
          </p:cNvPr>
          <p:cNvSpPr>
            <a:spLocks noGrp="1"/>
          </p:cNvSpPr>
          <p:nvPr>
            <p:ph type="title"/>
          </p:nvPr>
        </p:nvSpPr>
        <p:spPr>
          <a:xfrm>
            <a:off x="263525" y="442800"/>
            <a:ext cx="11661776" cy="646224"/>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grpSp>
        <p:nvGrpSpPr>
          <p:cNvPr id="19" name="Group 18">
            <a:extLst>
              <a:ext uri="{FF2B5EF4-FFF2-40B4-BE49-F238E27FC236}">
                <a16:creationId xmlns:a16="http://schemas.microsoft.com/office/drawing/2014/main" id="{7B1DE30E-E4DB-254B-9FC5-1D3E9C13D650}"/>
              </a:ext>
            </a:extLst>
          </p:cNvPr>
          <p:cNvGrpSpPr/>
          <p:nvPr userDrawn="1"/>
        </p:nvGrpSpPr>
        <p:grpSpPr>
          <a:xfrm>
            <a:off x="10814051" y="6438651"/>
            <a:ext cx="1111250" cy="225425"/>
            <a:chOff x="292100" y="6413250"/>
            <a:chExt cx="1111250" cy="225425"/>
          </a:xfrm>
        </p:grpSpPr>
        <p:sp>
          <p:nvSpPr>
            <p:cNvPr id="20" name="Freeform: Shape 12">
              <a:extLst>
                <a:ext uri="{FF2B5EF4-FFF2-40B4-BE49-F238E27FC236}">
                  <a16:creationId xmlns:a16="http://schemas.microsoft.com/office/drawing/2014/main" id="{01D68A93-2A87-E047-A5B4-20B33CDE80FD}"/>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1" name="Freeform: Shape 13">
              <a:extLst>
                <a:ext uri="{FF2B5EF4-FFF2-40B4-BE49-F238E27FC236}">
                  <a16:creationId xmlns:a16="http://schemas.microsoft.com/office/drawing/2014/main" id="{2EEC18A5-BDDB-614D-9D90-CDCA271F54B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40631096"/>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1 Standard (4x1)">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7177" y="1449388"/>
            <a:ext cx="2640013" cy="4787900"/>
          </a:xfrm>
        </p:spPr>
        <p:txBody>
          <a:bodyPr/>
          <a:lstStyle>
            <a:lvl1pPr>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1080000" indent="-360000" algn="l" defTabSz="914400" rtl="0" eaLnBrk="1" latinLnBrk="0" hangingPunct="1">
              <a:lnSpc>
                <a:spcPct val="90000"/>
              </a:lnSpc>
              <a:spcBef>
                <a:spcPts val="500"/>
              </a:spcBef>
              <a:buFont typeface="Wingdings" panose="05000000000000000000" pitchFamily="2" charset="2"/>
              <a:buChar char="§"/>
              <a:defRPr sz="1600"/>
            </a:lvl4pPr>
          </a:lstStyle>
          <a:p>
            <a:pPr lvl="0"/>
            <a:r>
              <a:rPr lang="en-US"/>
              <a:t>Click to edit Master text styles</a:t>
            </a:r>
          </a:p>
          <a:p>
            <a:pPr lvl="1"/>
            <a:r>
              <a:rPr lang="en-US"/>
              <a:t>Second level</a:t>
            </a:r>
          </a:p>
          <a:p>
            <a:pPr lvl="2"/>
            <a:r>
              <a:rPr lang="en-US"/>
              <a:t>Third level</a:t>
            </a:r>
          </a:p>
        </p:txBody>
      </p:sp>
      <p:sp>
        <p:nvSpPr>
          <p:cNvPr id="22" name="Content Placeholder 2">
            <a:extLst>
              <a:ext uri="{FF2B5EF4-FFF2-40B4-BE49-F238E27FC236}">
                <a16:creationId xmlns:a16="http://schemas.microsoft.com/office/drawing/2014/main" id="{1D507689-3D81-7D40-A2C1-78D03B642078}"/>
              </a:ext>
            </a:extLst>
          </p:cNvPr>
          <p:cNvSpPr>
            <a:spLocks noGrp="1"/>
          </p:cNvSpPr>
          <p:nvPr>
            <p:ph sz="quarter" idx="27"/>
          </p:nvPr>
        </p:nvSpPr>
        <p:spPr>
          <a:xfrm>
            <a:off x="3287714" y="1449388"/>
            <a:ext cx="2628900" cy="4787900"/>
          </a:xfrm>
        </p:spPr>
        <p:txBody>
          <a:bodyPr/>
          <a:lstStyle>
            <a:lvl1pPr>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1080000" indent="-360000" algn="l" defTabSz="914400" rtl="0" eaLnBrk="1" latinLnBrk="0" hangingPunct="1">
              <a:lnSpc>
                <a:spcPct val="90000"/>
              </a:lnSpc>
              <a:spcBef>
                <a:spcPts val="500"/>
              </a:spcBef>
              <a:buFont typeface="Wingdings" panose="05000000000000000000" pitchFamily="2" charset="2"/>
              <a:buChar char="§"/>
              <a:defRPr/>
            </a:lvl4pPr>
          </a:lstStyle>
          <a:p>
            <a:pPr lvl="0"/>
            <a:r>
              <a:rPr lang="en-US"/>
              <a:t>Click to edit Master text styles</a:t>
            </a:r>
          </a:p>
          <a:p>
            <a:pPr lvl="1"/>
            <a:r>
              <a:rPr lang="en-US"/>
              <a:t>Second level</a:t>
            </a:r>
          </a:p>
          <a:p>
            <a:pPr lvl="2"/>
            <a:r>
              <a:rPr lang="en-US"/>
              <a:t>Third level</a:t>
            </a:r>
          </a:p>
        </p:txBody>
      </p:sp>
      <p:sp>
        <p:nvSpPr>
          <p:cNvPr id="6" name="Content Placeholder 2">
            <a:extLst>
              <a:ext uri="{FF2B5EF4-FFF2-40B4-BE49-F238E27FC236}">
                <a16:creationId xmlns:a16="http://schemas.microsoft.com/office/drawing/2014/main" id="{234E33E8-40E7-CE49-B026-BAE778264000}"/>
              </a:ext>
            </a:extLst>
          </p:cNvPr>
          <p:cNvSpPr>
            <a:spLocks noGrp="1"/>
          </p:cNvSpPr>
          <p:nvPr>
            <p:ph sz="quarter" idx="28"/>
          </p:nvPr>
        </p:nvSpPr>
        <p:spPr>
          <a:xfrm>
            <a:off x="6254750" y="1449388"/>
            <a:ext cx="2640013" cy="4787900"/>
          </a:xfrm>
        </p:spPr>
        <p:txBody>
          <a:bodyPr/>
          <a:lstStyle>
            <a:lvl1pPr>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1080000" indent="-360000" algn="l" defTabSz="914400" rtl="0" eaLnBrk="1" latinLnBrk="0" hangingPunct="1">
              <a:lnSpc>
                <a:spcPct val="90000"/>
              </a:lnSpc>
              <a:spcBef>
                <a:spcPts val="500"/>
              </a:spcBef>
              <a:buFont typeface="Wingdings" panose="05000000000000000000" pitchFamily="2" charset="2"/>
              <a:buChar char="§"/>
              <a:defRPr/>
            </a:lvl4pPr>
          </a:lstStyle>
          <a:p>
            <a:pPr lvl="0"/>
            <a:r>
              <a:rPr lang="en-US"/>
              <a:t>Click to edit Master text styles</a:t>
            </a:r>
          </a:p>
          <a:p>
            <a:pPr lvl="1"/>
            <a:r>
              <a:rPr lang="en-US"/>
              <a:t>Second level</a:t>
            </a:r>
          </a:p>
          <a:p>
            <a:pPr lvl="2"/>
            <a:r>
              <a:rPr lang="en-US"/>
              <a:t>Third level</a:t>
            </a:r>
          </a:p>
        </p:txBody>
      </p:sp>
      <p:sp>
        <p:nvSpPr>
          <p:cNvPr id="11" name="Content Placeholder 2">
            <a:extLst>
              <a:ext uri="{FF2B5EF4-FFF2-40B4-BE49-F238E27FC236}">
                <a16:creationId xmlns:a16="http://schemas.microsoft.com/office/drawing/2014/main" id="{8F2C00E1-F3ED-AB4F-94F7-8C684B7BCAEC}"/>
              </a:ext>
            </a:extLst>
          </p:cNvPr>
          <p:cNvSpPr>
            <a:spLocks noGrp="1"/>
          </p:cNvSpPr>
          <p:nvPr>
            <p:ph sz="quarter" idx="30"/>
          </p:nvPr>
        </p:nvSpPr>
        <p:spPr>
          <a:xfrm>
            <a:off x="9259887" y="1449388"/>
            <a:ext cx="2668588" cy="4787900"/>
          </a:xfrm>
        </p:spPr>
        <p:txBody>
          <a:bodyPr/>
          <a:lstStyle>
            <a:lvl1pPr>
              <a:defRPr sz="1600" b="0" i="0">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1080000" indent="-360000" algn="l" defTabSz="914400" rtl="0" eaLnBrk="1" latinLnBrk="0" hangingPunct="1">
              <a:lnSpc>
                <a:spcPct val="90000"/>
              </a:lnSpc>
              <a:spcBef>
                <a:spcPts val="500"/>
              </a:spcBef>
              <a:buFont typeface="Wingdings" panose="05000000000000000000" pitchFamily="2" charset="2"/>
              <a:buChar char="§"/>
              <a:defRPr/>
            </a:lvl4pPr>
          </a:lstStyle>
          <a:p>
            <a:pPr lvl="0"/>
            <a:r>
              <a:rPr lang="en-US"/>
              <a:t>Click to edit Master text styles</a:t>
            </a:r>
          </a:p>
          <a:p>
            <a:pPr lvl="1"/>
            <a:r>
              <a:rPr lang="en-US"/>
              <a:t>Second level</a:t>
            </a:r>
          </a:p>
          <a:p>
            <a:pPr lvl="2"/>
            <a:r>
              <a:rPr lang="en-US"/>
              <a:t>Third level</a:t>
            </a:r>
          </a:p>
        </p:txBody>
      </p:sp>
      <p:sp>
        <p:nvSpPr>
          <p:cNvPr id="9" name="Title 1">
            <a:extLst>
              <a:ext uri="{FF2B5EF4-FFF2-40B4-BE49-F238E27FC236}">
                <a16:creationId xmlns:a16="http://schemas.microsoft.com/office/drawing/2014/main" id="{8770EE51-4CE3-4FD3-85C5-0F2EA9F329D8}"/>
              </a:ext>
            </a:extLst>
          </p:cNvPr>
          <p:cNvSpPr>
            <a:spLocks noGrp="1"/>
          </p:cNvSpPr>
          <p:nvPr>
            <p:ph type="title"/>
          </p:nvPr>
        </p:nvSpPr>
        <p:spPr>
          <a:xfrm>
            <a:off x="263525" y="442800"/>
            <a:ext cx="11664950" cy="646219"/>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12" name="Straight Connector 11">
            <a:extLst>
              <a:ext uri="{FF2B5EF4-FFF2-40B4-BE49-F238E27FC236}">
                <a16:creationId xmlns:a16="http://schemas.microsoft.com/office/drawing/2014/main" id="{175133CE-F8A7-CE4A-8F0F-A11DE3762E49}"/>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65D86C1-2704-894B-AA8E-1E150FEC2175}"/>
              </a:ext>
            </a:extLst>
          </p:cNvPr>
          <p:cNvGrpSpPr/>
          <p:nvPr userDrawn="1"/>
        </p:nvGrpSpPr>
        <p:grpSpPr>
          <a:xfrm>
            <a:off x="10814051" y="6438651"/>
            <a:ext cx="1111250" cy="225425"/>
            <a:chOff x="292100" y="6413250"/>
            <a:chExt cx="1111250" cy="225425"/>
          </a:xfrm>
        </p:grpSpPr>
        <p:sp>
          <p:nvSpPr>
            <p:cNvPr id="14" name="Freeform: Shape 12">
              <a:extLst>
                <a:ext uri="{FF2B5EF4-FFF2-40B4-BE49-F238E27FC236}">
                  <a16:creationId xmlns:a16="http://schemas.microsoft.com/office/drawing/2014/main" id="{D91ABF25-FCBD-434D-B321-233953B7F215}"/>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15" name="Freeform: Shape 13">
              <a:extLst>
                <a:ext uri="{FF2B5EF4-FFF2-40B4-BE49-F238E27FC236}">
                  <a16:creationId xmlns:a16="http://schemas.microsoft.com/office/drawing/2014/main" id="{9DE3594E-8081-C642-9399-3FAA8825FFB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727419221"/>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2 Standard (4x1)">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7177" y="1449388"/>
            <a:ext cx="2640013" cy="4787900"/>
          </a:xfrm>
        </p:spPr>
        <p:txBody>
          <a:bodyPr/>
          <a:lstStyle>
            <a:lvl1pPr>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stStyle>
          <a:p>
            <a:pPr lvl="0"/>
            <a:r>
              <a:rPr lang="en-US"/>
              <a:t>Click to edit Master text styles</a:t>
            </a:r>
          </a:p>
          <a:p>
            <a:pPr lvl="1"/>
            <a:r>
              <a:rPr lang="en-US"/>
              <a:t>Second level</a:t>
            </a:r>
          </a:p>
          <a:p>
            <a:pPr lvl="2"/>
            <a:r>
              <a:rPr lang="en-US"/>
              <a:t>Third level</a:t>
            </a:r>
          </a:p>
        </p:txBody>
      </p:sp>
      <p:sp>
        <p:nvSpPr>
          <p:cNvPr id="22" name="Content Placeholder 2">
            <a:extLst>
              <a:ext uri="{FF2B5EF4-FFF2-40B4-BE49-F238E27FC236}">
                <a16:creationId xmlns:a16="http://schemas.microsoft.com/office/drawing/2014/main" id="{1D507689-3D81-7D40-A2C1-78D03B642078}"/>
              </a:ext>
            </a:extLst>
          </p:cNvPr>
          <p:cNvSpPr>
            <a:spLocks noGrp="1"/>
          </p:cNvSpPr>
          <p:nvPr>
            <p:ph sz="quarter" idx="27"/>
          </p:nvPr>
        </p:nvSpPr>
        <p:spPr>
          <a:xfrm>
            <a:off x="3287714" y="1449388"/>
            <a:ext cx="2628900" cy="4787900"/>
          </a:xfrm>
        </p:spPr>
        <p:txBody>
          <a:bodyPr/>
          <a:lstStyle>
            <a:lvl1pPr>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234E33E8-40E7-CE49-B026-BAE778264000}"/>
              </a:ext>
            </a:extLst>
          </p:cNvPr>
          <p:cNvSpPr>
            <a:spLocks noGrp="1"/>
          </p:cNvSpPr>
          <p:nvPr>
            <p:ph sz="quarter" idx="28"/>
          </p:nvPr>
        </p:nvSpPr>
        <p:spPr>
          <a:xfrm>
            <a:off x="6254750" y="1449388"/>
            <a:ext cx="2640013" cy="4787900"/>
          </a:xfrm>
        </p:spPr>
        <p:txBody>
          <a:bodyPr/>
          <a:lstStyle>
            <a:lvl1pPr>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Content Placeholder 2">
            <a:extLst>
              <a:ext uri="{FF2B5EF4-FFF2-40B4-BE49-F238E27FC236}">
                <a16:creationId xmlns:a16="http://schemas.microsoft.com/office/drawing/2014/main" id="{8F2C00E1-F3ED-AB4F-94F7-8C684B7BCAEC}"/>
              </a:ext>
            </a:extLst>
          </p:cNvPr>
          <p:cNvSpPr>
            <a:spLocks noGrp="1"/>
          </p:cNvSpPr>
          <p:nvPr>
            <p:ph sz="quarter" idx="30"/>
          </p:nvPr>
        </p:nvSpPr>
        <p:spPr>
          <a:xfrm>
            <a:off x="9259887" y="1449388"/>
            <a:ext cx="2668588" cy="4787900"/>
          </a:xfrm>
        </p:spPr>
        <p:txBody>
          <a:bodyPr/>
          <a:lstStyle>
            <a:lvl1pPr>
              <a:defRPr sz="1600" b="0" i="0">
                <a:solidFill>
                  <a:schemeClr val="bg1"/>
                </a:solidFill>
                <a:latin typeface="Arial" panose="020B0604020202020204" pitchFamily="34" charset="0"/>
                <a:cs typeface="Arial" panose="020B0604020202020204" pitchFamily="34" charset="0"/>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stStyle>
          <a:p>
            <a:pPr lvl="0"/>
            <a:r>
              <a:rPr lang="en-US"/>
              <a:t>Click to edit Master text styles</a:t>
            </a:r>
          </a:p>
          <a:p>
            <a:pPr lvl="1"/>
            <a:r>
              <a:rPr lang="en-US"/>
              <a:t>Second level</a:t>
            </a:r>
          </a:p>
          <a:p>
            <a:pPr lvl="2"/>
            <a:r>
              <a:rPr lang="en-US"/>
              <a:t>Third level</a:t>
            </a:r>
          </a:p>
        </p:txBody>
      </p:sp>
      <p:sp>
        <p:nvSpPr>
          <p:cNvPr id="9" name="Title 1">
            <a:extLst>
              <a:ext uri="{FF2B5EF4-FFF2-40B4-BE49-F238E27FC236}">
                <a16:creationId xmlns:a16="http://schemas.microsoft.com/office/drawing/2014/main" id="{8770EE51-4CE3-4FD3-85C5-0F2EA9F329D8}"/>
              </a:ext>
            </a:extLst>
          </p:cNvPr>
          <p:cNvSpPr>
            <a:spLocks noGrp="1"/>
          </p:cNvSpPr>
          <p:nvPr>
            <p:ph type="title"/>
          </p:nvPr>
        </p:nvSpPr>
        <p:spPr>
          <a:xfrm>
            <a:off x="263525" y="442800"/>
            <a:ext cx="11664950" cy="627311"/>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12" name="Straight Connector 11">
            <a:extLst>
              <a:ext uri="{FF2B5EF4-FFF2-40B4-BE49-F238E27FC236}">
                <a16:creationId xmlns:a16="http://schemas.microsoft.com/office/drawing/2014/main" id="{175133CE-F8A7-CE4A-8F0F-A11DE3762E49}"/>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17993AC-1E24-6948-AD3A-84DAD9917C68}"/>
              </a:ext>
            </a:extLst>
          </p:cNvPr>
          <p:cNvGrpSpPr/>
          <p:nvPr userDrawn="1"/>
        </p:nvGrpSpPr>
        <p:grpSpPr>
          <a:xfrm>
            <a:off x="10814051" y="6438651"/>
            <a:ext cx="1111250" cy="225425"/>
            <a:chOff x="292100" y="6413250"/>
            <a:chExt cx="1111250" cy="225425"/>
          </a:xfrm>
        </p:grpSpPr>
        <p:sp>
          <p:nvSpPr>
            <p:cNvPr id="17" name="Freeform: Shape 12">
              <a:extLst>
                <a:ext uri="{FF2B5EF4-FFF2-40B4-BE49-F238E27FC236}">
                  <a16:creationId xmlns:a16="http://schemas.microsoft.com/office/drawing/2014/main" id="{4856B433-2D4F-2D4B-84BB-3DE173983907}"/>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19" name="Freeform: Shape 13">
              <a:extLst>
                <a:ext uri="{FF2B5EF4-FFF2-40B4-BE49-F238E27FC236}">
                  <a16:creationId xmlns:a16="http://schemas.microsoft.com/office/drawing/2014/main" id="{BFDF25C7-5CD0-FF4A-98E3-F5BBE84CE730}"/>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67063347"/>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1 Standard (5x1)">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0404" y="1456268"/>
            <a:ext cx="2083329" cy="4787898"/>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540000" indent="0" algn="l" defTabSz="914400" rtl="0" eaLnBrk="1" latinLnBrk="0" hangingPunct="1">
              <a:lnSpc>
                <a:spcPct val="90000"/>
              </a:lnSpc>
              <a:spcBef>
                <a:spcPts val="500"/>
              </a:spcBef>
              <a:buFont typeface="Wingdings" panose="05000000000000000000" pitchFamily="2" charset="2"/>
              <a:buNone/>
              <a:tabLst/>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1" name="Title 1">
            <a:extLst>
              <a:ext uri="{FF2B5EF4-FFF2-40B4-BE49-F238E27FC236}">
                <a16:creationId xmlns:a16="http://schemas.microsoft.com/office/drawing/2014/main" id="{6F339C6A-15DB-44F8-92FF-62FE64A6C081}"/>
              </a:ext>
            </a:extLst>
          </p:cNvPr>
          <p:cNvSpPr>
            <a:spLocks noGrp="1"/>
          </p:cNvSpPr>
          <p:nvPr>
            <p:ph type="title"/>
          </p:nvPr>
        </p:nvSpPr>
        <p:spPr>
          <a:xfrm>
            <a:off x="263525" y="442800"/>
            <a:ext cx="11664950" cy="646223"/>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2" name="Content Placeholder 2">
            <a:extLst>
              <a:ext uri="{FF2B5EF4-FFF2-40B4-BE49-F238E27FC236}">
                <a16:creationId xmlns:a16="http://schemas.microsoft.com/office/drawing/2014/main" id="{A5C2DAFC-CA25-994C-BAE4-076D1C892088}"/>
              </a:ext>
            </a:extLst>
          </p:cNvPr>
          <p:cNvSpPr>
            <a:spLocks noGrp="1"/>
          </p:cNvSpPr>
          <p:nvPr>
            <p:ph sz="quarter" idx="25"/>
          </p:nvPr>
        </p:nvSpPr>
        <p:spPr>
          <a:xfrm>
            <a:off x="2664089" y="1456268"/>
            <a:ext cx="2083329" cy="4787898"/>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3" name="Content Placeholder 2">
            <a:extLst>
              <a:ext uri="{FF2B5EF4-FFF2-40B4-BE49-F238E27FC236}">
                <a16:creationId xmlns:a16="http://schemas.microsoft.com/office/drawing/2014/main" id="{A740F8FA-6089-4844-93CB-4F895C822B46}"/>
              </a:ext>
            </a:extLst>
          </p:cNvPr>
          <p:cNvSpPr>
            <a:spLocks noGrp="1"/>
          </p:cNvSpPr>
          <p:nvPr>
            <p:ph sz="quarter" idx="26"/>
          </p:nvPr>
        </p:nvSpPr>
        <p:spPr>
          <a:xfrm>
            <a:off x="5057774" y="1456268"/>
            <a:ext cx="2083329" cy="4787898"/>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4" name="Content Placeholder 2">
            <a:extLst>
              <a:ext uri="{FF2B5EF4-FFF2-40B4-BE49-F238E27FC236}">
                <a16:creationId xmlns:a16="http://schemas.microsoft.com/office/drawing/2014/main" id="{E612BE59-4AF5-B24F-963B-449D3B73A4BB}"/>
              </a:ext>
            </a:extLst>
          </p:cNvPr>
          <p:cNvSpPr>
            <a:spLocks noGrp="1"/>
          </p:cNvSpPr>
          <p:nvPr>
            <p:ph sz="quarter" idx="27"/>
          </p:nvPr>
        </p:nvSpPr>
        <p:spPr>
          <a:xfrm>
            <a:off x="7451459" y="1456268"/>
            <a:ext cx="2083329" cy="4787898"/>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5" name="Content Placeholder 2">
            <a:extLst>
              <a:ext uri="{FF2B5EF4-FFF2-40B4-BE49-F238E27FC236}">
                <a16:creationId xmlns:a16="http://schemas.microsoft.com/office/drawing/2014/main" id="{A9FF9FFA-94BB-054F-A27E-28BA1B4F99CE}"/>
              </a:ext>
            </a:extLst>
          </p:cNvPr>
          <p:cNvSpPr>
            <a:spLocks noGrp="1"/>
          </p:cNvSpPr>
          <p:nvPr>
            <p:ph sz="quarter" idx="28"/>
          </p:nvPr>
        </p:nvSpPr>
        <p:spPr>
          <a:xfrm>
            <a:off x="9845146" y="1456268"/>
            <a:ext cx="2083329" cy="4787898"/>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a:defRPr sz="1600"/>
            </a:lvl4pPr>
            <a:lvl5pPr>
              <a:defRPr sz="1600"/>
            </a:lvl5pPr>
          </a:lstStyle>
          <a:p>
            <a:pPr lvl="0"/>
            <a:r>
              <a:rPr lang="en-US"/>
              <a:t>Click to edit Master text styles</a:t>
            </a:r>
          </a:p>
          <a:p>
            <a:pPr lvl="1"/>
            <a:r>
              <a:rPr lang="en-US"/>
              <a:t>Second level</a:t>
            </a:r>
          </a:p>
          <a:p>
            <a:pPr lvl="2"/>
            <a:r>
              <a:rPr lang="en-US"/>
              <a:t>Third level</a:t>
            </a:r>
          </a:p>
        </p:txBody>
      </p:sp>
      <p:cxnSp>
        <p:nvCxnSpPr>
          <p:cNvPr id="16" name="Straight Connector 15">
            <a:extLst>
              <a:ext uri="{FF2B5EF4-FFF2-40B4-BE49-F238E27FC236}">
                <a16:creationId xmlns:a16="http://schemas.microsoft.com/office/drawing/2014/main" id="{64AE55DC-91D4-6146-BD4E-FA3E8A43BC5E}"/>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A9E88783-0660-244D-8F64-5C824FE59344}"/>
              </a:ext>
            </a:extLst>
          </p:cNvPr>
          <p:cNvGrpSpPr/>
          <p:nvPr userDrawn="1"/>
        </p:nvGrpSpPr>
        <p:grpSpPr>
          <a:xfrm>
            <a:off x="10814051" y="6438651"/>
            <a:ext cx="1111250" cy="225425"/>
            <a:chOff x="292100" y="6413250"/>
            <a:chExt cx="1111250" cy="225425"/>
          </a:xfrm>
        </p:grpSpPr>
        <p:sp>
          <p:nvSpPr>
            <p:cNvPr id="19" name="Freeform: Shape 12">
              <a:extLst>
                <a:ext uri="{FF2B5EF4-FFF2-40B4-BE49-F238E27FC236}">
                  <a16:creationId xmlns:a16="http://schemas.microsoft.com/office/drawing/2014/main" id="{AB37709C-F95C-2C49-8331-373A6544F73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0" name="Freeform: Shape 13">
              <a:extLst>
                <a:ext uri="{FF2B5EF4-FFF2-40B4-BE49-F238E27FC236}">
                  <a16:creationId xmlns:a16="http://schemas.microsoft.com/office/drawing/2014/main" id="{5A6F4EA5-0597-264E-A886-EC151A7FCAC4}"/>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76726680"/>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2 Standard (5x1)">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0404" y="1456268"/>
            <a:ext cx="2083329" cy="4787898"/>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1" name="Title 1">
            <a:extLst>
              <a:ext uri="{FF2B5EF4-FFF2-40B4-BE49-F238E27FC236}">
                <a16:creationId xmlns:a16="http://schemas.microsoft.com/office/drawing/2014/main" id="{6F339C6A-15DB-44F8-92FF-62FE64A6C081}"/>
              </a:ext>
            </a:extLst>
          </p:cNvPr>
          <p:cNvSpPr>
            <a:spLocks noGrp="1"/>
          </p:cNvSpPr>
          <p:nvPr>
            <p:ph type="title"/>
          </p:nvPr>
        </p:nvSpPr>
        <p:spPr>
          <a:xfrm>
            <a:off x="263525" y="442800"/>
            <a:ext cx="11664950" cy="634189"/>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2" name="Content Placeholder 2">
            <a:extLst>
              <a:ext uri="{FF2B5EF4-FFF2-40B4-BE49-F238E27FC236}">
                <a16:creationId xmlns:a16="http://schemas.microsoft.com/office/drawing/2014/main" id="{A5C2DAFC-CA25-994C-BAE4-076D1C892088}"/>
              </a:ext>
            </a:extLst>
          </p:cNvPr>
          <p:cNvSpPr>
            <a:spLocks noGrp="1"/>
          </p:cNvSpPr>
          <p:nvPr>
            <p:ph sz="quarter" idx="25"/>
          </p:nvPr>
        </p:nvSpPr>
        <p:spPr>
          <a:xfrm>
            <a:off x="2664089" y="1456268"/>
            <a:ext cx="2083329" cy="4787898"/>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3" name="Content Placeholder 2">
            <a:extLst>
              <a:ext uri="{FF2B5EF4-FFF2-40B4-BE49-F238E27FC236}">
                <a16:creationId xmlns:a16="http://schemas.microsoft.com/office/drawing/2014/main" id="{A740F8FA-6089-4844-93CB-4F895C822B46}"/>
              </a:ext>
            </a:extLst>
          </p:cNvPr>
          <p:cNvSpPr>
            <a:spLocks noGrp="1"/>
          </p:cNvSpPr>
          <p:nvPr>
            <p:ph sz="quarter" idx="26"/>
          </p:nvPr>
        </p:nvSpPr>
        <p:spPr>
          <a:xfrm>
            <a:off x="5057774" y="1456268"/>
            <a:ext cx="2083329" cy="4787898"/>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4" name="Content Placeholder 2">
            <a:extLst>
              <a:ext uri="{FF2B5EF4-FFF2-40B4-BE49-F238E27FC236}">
                <a16:creationId xmlns:a16="http://schemas.microsoft.com/office/drawing/2014/main" id="{E612BE59-4AF5-B24F-963B-449D3B73A4BB}"/>
              </a:ext>
            </a:extLst>
          </p:cNvPr>
          <p:cNvSpPr>
            <a:spLocks noGrp="1"/>
          </p:cNvSpPr>
          <p:nvPr>
            <p:ph sz="quarter" idx="27"/>
          </p:nvPr>
        </p:nvSpPr>
        <p:spPr>
          <a:xfrm>
            <a:off x="7451459" y="1456268"/>
            <a:ext cx="2083329" cy="4787898"/>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a:defRPr sz="1600"/>
            </a:lvl4pPr>
            <a:lvl5pPr>
              <a:defRPr sz="1600"/>
            </a:lvl5pPr>
          </a:lstStyle>
          <a:p>
            <a:pPr lvl="0"/>
            <a:r>
              <a:rPr lang="en-US"/>
              <a:t>Click to edit Master text styles</a:t>
            </a:r>
          </a:p>
          <a:p>
            <a:pPr lvl="1"/>
            <a:r>
              <a:rPr lang="en-US"/>
              <a:t>Second level</a:t>
            </a:r>
          </a:p>
          <a:p>
            <a:pPr lvl="2"/>
            <a:r>
              <a:rPr lang="en-US"/>
              <a:t>Third level</a:t>
            </a:r>
          </a:p>
        </p:txBody>
      </p:sp>
      <p:sp>
        <p:nvSpPr>
          <p:cNvPr id="15" name="Content Placeholder 2">
            <a:extLst>
              <a:ext uri="{FF2B5EF4-FFF2-40B4-BE49-F238E27FC236}">
                <a16:creationId xmlns:a16="http://schemas.microsoft.com/office/drawing/2014/main" id="{A9FF9FFA-94BB-054F-A27E-28BA1B4F99CE}"/>
              </a:ext>
            </a:extLst>
          </p:cNvPr>
          <p:cNvSpPr>
            <a:spLocks noGrp="1"/>
          </p:cNvSpPr>
          <p:nvPr>
            <p:ph sz="quarter" idx="28"/>
          </p:nvPr>
        </p:nvSpPr>
        <p:spPr>
          <a:xfrm>
            <a:off x="9845146" y="1456268"/>
            <a:ext cx="2083329" cy="4787898"/>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a:defRPr sz="1600"/>
            </a:lvl4pPr>
            <a:lvl5pPr>
              <a:defRPr sz="1600"/>
            </a:lvl5pPr>
          </a:lstStyle>
          <a:p>
            <a:pPr lvl="0"/>
            <a:r>
              <a:rPr lang="en-US"/>
              <a:t>Click to edit Master text styles</a:t>
            </a:r>
          </a:p>
          <a:p>
            <a:pPr lvl="1"/>
            <a:r>
              <a:rPr lang="en-US"/>
              <a:t>Second level</a:t>
            </a:r>
          </a:p>
          <a:p>
            <a:pPr lvl="2"/>
            <a:r>
              <a:rPr lang="en-US"/>
              <a:t>Third level</a:t>
            </a:r>
          </a:p>
        </p:txBody>
      </p:sp>
      <p:cxnSp>
        <p:nvCxnSpPr>
          <p:cNvPr id="16" name="Straight Connector 15">
            <a:extLst>
              <a:ext uri="{FF2B5EF4-FFF2-40B4-BE49-F238E27FC236}">
                <a16:creationId xmlns:a16="http://schemas.microsoft.com/office/drawing/2014/main" id="{64AE55DC-91D4-6146-BD4E-FA3E8A43BC5E}"/>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87850182-DB38-F24F-A87B-1F38DCDB707B}"/>
              </a:ext>
            </a:extLst>
          </p:cNvPr>
          <p:cNvGrpSpPr/>
          <p:nvPr userDrawn="1"/>
        </p:nvGrpSpPr>
        <p:grpSpPr>
          <a:xfrm>
            <a:off x="10814051" y="6438651"/>
            <a:ext cx="1111250" cy="225425"/>
            <a:chOff x="292100" y="6413250"/>
            <a:chExt cx="1111250" cy="225425"/>
          </a:xfrm>
        </p:grpSpPr>
        <p:sp>
          <p:nvSpPr>
            <p:cNvPr id="22" name="Freeform: Shape 12">
              <a:extLst>
                <a:ext uri="{FF2B5EF4-FFF2-40B4-BE49-F238E27FC236}">
                  <a16:creationId xmlns:a16="http://schemas.microsoft.com/office/drawing/2014/main" id="{E41A93F7-9BB4-8044-8798-68764B4304B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44A97A57-A51F-8045-B87B-E5E6717FCBA3}"/>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38652444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1 Standard (2x2)">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3686" y="1459548"/>
            <a:ext cx="5653088" cy="2148840"/>
          </a:xfrm>
        </p:spPr>
        <p:txBody>
          <a:bodyPr/>
          <a:lstStyle>
            <a:lvl1pPr marL="0" indent="0">
              <a:buFont typeface="System Font"/>
              <a:buNone/>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a:extLst>
              <a:ext uri="{FF2B5EF4-FFF2-40B4-BE49-F238E27FC236}">
                <a16:creationId xmlns:a16="http://schemas.microsoft.com/office/drawing/2014/main" id="{A88D1D94-5B31-44F0-9D86-DD4AB729701B}"/>
              </a:ext>
            </a:extLst>
          </p:cNvPr>
          <p:cNvSpPr>
            <a:spLocks noGrp="1"/>
          </p:cNvSpPr>
          <p:nvPr>
            <p:ph type="title"/>
          </p:nvPr>
        </p:nvSpPr>
        <p:spPr>
          <a:xfrm>
            <a:off x="263525" y="441325"/>
            <a:ext cx="11639549" cy="647701"/>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F349286C-A4C0-4449-B3C0-58B73800C882}"/>
              </a:ext>
            </a:extLst>
          </p:cNvPr>
          <p:cNvSpPr>
            <a:spLocks noGrp="1"/>
          </p:cNvSpPr>
          <p:nvPr>
            <p:ph sz="quarter" idx="25"/>
          </p:nvPr>
        </p:nvSpPr>
        <p:spPr>
          <a:xfrm>
            <a:off x="273685" y="4062942"/>
            <a:ext cx="5653088" cy="2159000"/>
          </a:xfrm>
        </p:spPr>
        <p:txBody>
          <a:bodyPr/>
          <a:lstStyle>
            <a:lvl1pPr marL="0" indent="0">
              <a:buFont typeface="System Font"/>
              <a:buNone/>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Content Placeholder 2">
            <a:extLst>
              <a:ext uri="{FF2B5EF4-FFF2-40B4-BE49-F238E27FC236}">
                <a16:creationId xmlns:a16="http://schemas.microsoft.com/office/drawing/2014/main" id="{F9C55FCF-4DD7-1247-8949-1F16AE3408FA}"/>
              </a:ext>
            </a:extLst>
          </p:cNvPr>
          <p:cNvSpPr>
            <a:spLocks noGrp="1"/>
          </p:cNvSpPr>
          <p:nvPr>
            <p:ph sz="quarter" idx="26"/>
          </p:nvPr>
        </p:nvSpPr>
        <p:spPr>
          <a:xfrm>
            <a:off x="6263746" y="1459548"/>
            <a:ext cx="5653088" cy="2148840"/>
          </a:xfrm>
        </p:spPr>
        <p:txBody>
          <a:bodyPr/>
          <a:lstStyle>
            <a:lvl1pPr marL="0" indent="0">
              <a:buFont typeface="System Font"/>
              <a:buNone/>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7ACE1490-FD72-AB43-86C9-05113649F9BC}"/>
              </a:ext>
            </a:extLst>
          </p:cNvPr>
          <p:cNvSpPr>
            <a:spLocks noGrp="1"/>
          </p:cNvSpPr>
          <p:nvPr>
            <p:ph sz="quarter" idx="27"/>
          </p:nvPr>
        </p:nvSpPr>
        <p:spPr>
          <a:xfrm>
            <a:off x="6263745" y="4062942"/>
            <a:ext cx="5653088" cy="2159000"/>
          </a:xfrm>
        </p:spPr>
        <p:txBody>
          <a:bodyPr/>
          <a:lstStyle>
            <a:lvl1pPr marL="0" indent="0">
              <a:buFont typeface="System Font"/>
              <a:buNone/>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16" name="Straight Connector 15">
            <a:extLst>
              <a:ext uri="{FF2B5EF4-FFF2-40B4-BE49-F238E27FC236}">
                <a16:creationId xmlns:a16="http://schemas.microsoft.com/office/drawing/2014/main" id="{26EB007A-7DF9-394D-AAF0-0C8C635C98F6}"/>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7279AF27-AE3B-0C4C-B3D0-60E5F4281CB9}"/>
              </a:ext>
            </a:extLst>
          </p:cNvPr>
          <p:cNvGrpSpPr/>
          <p:nvPr userDrawn="1"/>
        </p:nvGrpSpPr>
        <p:grpSpPr>
          <a:xfrm>
            <a:off x="10814051" y="6438651"/>
            <a:ext cx="1111250" cy="225425"/>
            <a:chOff x="292100" y="6413250"/>
            <a:chExt cx="1111250" cy="225425"/>
          </a:xfrm>
        </p:grpSpPr>
        <p:sp>
          <p:nvSpPr>
            <p:cNvPr id="12" name="Freeform: Shape 12">
              <a:extLst>
                <a:ext uri="{FF2B5EF4-FFF2-40B4-BE49-F238E27FC236}">
                  <a16:creationId xmlns:a16="http://schemas.microsoft.com/office/drawing/2014/main" id="{1ADFF679-46A5-D94E-B553-22ACAE526FA5}"/>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17" name="Freeform: Shape 13">
              <a:extLst>
                <a:ext uri="{FF2B5EF4-FFF2-40B4-BE49-F238E27FC236}">
                  <a16:creationId xmlns:a16="http://schemas.microsoft.com/office/drawing/2014/main" id="{CD1DC415-2060-9648-B922-58FD5614810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3552189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2 Standard (2x2)">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73686" y="1459548"/>
            <a:ext cx="5653088" cy="2148840"/>
          </a:xfrm>
        </p:spPr>
        <p:txBody>
          <a:bodyPr/>
          <a:lstStyle>
            <a:lvl1pPr marL="0" indent="0">
              <a:buFont typeface="System Font"/>
              <a:buNone/>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a:extLst>
              <a:ext uri="{FF2B5EF4-FFF2-40B4-BE49-F238E27FC236}">
                <a16:creationId xmlns:a16="http://schemas.microsoft.com/office/drawing/2014/main" id="{A88D1D94-5B31-44F0-9D86-DD4AB729701B}"/>
              </a:ext>
            </a:extLst>
          </p:cNvPr>
          <p:cNvSpPr>
            <a:spLocks noGrp="1"/>
          </p:cNvSpPr>
          <p:nvPr>
            <p:ph type="title"/>
          </p:nvPr>
        </p:nvSpPr>
        <p:spPr>
          <a:xfrm>
            <a:off x="263525" y="442799"/>
            <a:ext cx="11639549" cy="646221"/>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F349286C-A4C0-4449-B3C0-58B73800C882}"/>
              </a:ext>
            </a:extLst>
          </p:cNvPr>
          <p:cNvSpPr>
            <a:spLocks noGrp="1"/>
          </p:cNvSpPr>
          <p:nvPr>
            <p:ph sz="quarter" idx="25"/>
          </p:nvPr>
        </p:nvSpPr>
        <p:spPr>
          <a:xfrm>
            <a:off x="273685" y="4062942"/>
            <a:ext cx="5653088" cy="2159000"/>
          </a:xfrm>
        </p:spPr>
        <p:txBody>
          <a:bodyPr/>
          <a:lstStyle>
            <a:lvl1pPr marL="0" indent="0">
              <a:buFont typeface="System Font"/>
              <a:buNone/>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Content Placeholder 2">
            <a:extLst>
              <a:ext uri="{FF2B5EF4-FFF2-40B4-BE49-F238E27FC236}">
                <a16:creationId xmlns:a16="http://schemas.microsoft.com/office/drawing/2014/main" id="{F9C55FCF-4DD7-1247-8949-1F16AE3408FA}"/>
              </a:ext>
            </a:extLst>
          </p:cNvPr>
          <p:cNvSpPr>
            <a:spLocks noGrp="1"/>
          </p:cNvSpPr>
          <p:nvPr>
            <p:ph sz="quarter" idx="26"/>
          </p:nvPr>
        </p:nvSpPr>
        <p:spPr>
          <a:xfrm>
            <a:off x="6263746" y="1459548"/>
            <a:ext cx="5653088" cy="2148840"/>
          </a:xfrm>
        </p:spPr>
        <p:txBody>
          <a:bodyPr/>
          <a:lstStyle>
            <a:lvl1pPr marL="0" indent="0">
              <a:buFont typeface="System Font"/>
              <a:buNone/>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7ACE1490-FD72-AB43-86C9-05113649F9BC}"/>
              </a:ext>
            </a:extLst>
          </p:cNvPr>
          <p:cNvSpPr>
            <a:spLocks noGrp="1"/>
          </p:cNvSpPr>
          <p:nvPr>
            <p:ph sz="quarter" idx="27"/>
          </p:nvPr>
        </p:nvSpPr>
        <p:spPr>
          <a:xfrm>
            <a:off x="6263745" y="4062942"/>
            <a:ext cx="5653088" cy="2159000"/>
          </a:xfrm>
        </p:spPr>
        <p:txBody>
          <a:bodyPr/>
          <a:lstStyle>
            <a:lvl1pPr marL="0" indent="0">
              <a:buFont typeface="System Font"/>
              <a:buNone/>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6" name="Straight Connector 15">
            <a:extLst>
              <a:ext uri="{FF2B5EF4-FFF2-40B4-BE49-F238E27FC236}">
                <a16:creationId xmlns:a16="http://schemas.microsoft.com/office/drawing/2014/main" id="{26EB007A-7DF9-394D-AAF0-0C8C635C98F6}"/>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5449E63E-3D89-2F48-ABFE-94D22D895950}"/>
              </a:ext>
            </a:extLst>
          </p:cNvPr>
          <p:cNvGrpSpPr/>
          <p:nvPr userDrawn="1"/>
        </p:nvGrpSpPr>
        <p:grpSpPr>
          <a:xfrm>
            <a:off x="10814051" y="6438651"/>
            <a:ext cx="1111250" cy="225425"/>
            <a:chOff x="292100" y="6413250"/>
            <a:chExt cx="1111250" cy="225425"/>
          </a:xfrm>
        </p:grpSpPr>
        <p:sp>
          <p:nvSpPr>
            <p:cNvPr id="20" name="Freeform: Shape 12">
              <a:extLst>
                <a:ext uri="{FF2B5EF4-FFF2-40B4-BE49-F238E27FC236}">
                  <a16:creationId xmlns:a16="http://schemas.microsoft.com/office/drawing/2014/main" id="{4DEAA572-0A33-6A4F-8E6F-ACBFE8D6AFF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1" name="Freeform: Shape 13">
              <a:extLst>
                <a:ext uri="{FF2B5EF4-FFF2-40B4-BE49-F238E27FC236}">
                  <a16:creationId xmlns:a16="http://schemas.microsoft.com/office/drawing/2014/main" id="{8D40270E-04E2-3946-BF93-FD6C34F2E9D7}"/>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22256913"/>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1 Standard (3x2)">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63525" y="1449386"/>
            <a:ext cx="3636963" cy="2159001"/>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1" name="Title 1">
            <a:extLst>
              <a:ext uri="{FF2B5EF4-FFF2-40B4-BE49-F238E27FC236}">
                <a16:creationId xmlns:a16="http://schemas.microsoft.com/office/drawing/2014/main" id="{F7FFB562-8DD7-4966-BD8C-3F7B3C5D5B73}"/>
              </a:ext>
            </a:extLst>
          </p:cNvPr>
          <p:cNvSpPr>
            <a:spLocks noGrp="1"/>
          </p:cNvSpPr>
          <p:nvPr>
            <p:ph type="title"/>
          </p:nvPr>
        </p:nvSpPr>
        <p:spPr>
          <a:xfrm>
            <a:off x="263525" y="441326"/>
            <a:ext cx="11664950" cy="647700"/>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4BB7BEA5-771B-8B4E-897D-1C4459F65E01}"/>
              </a:ext>
            </a:extLst>
          </p:cNvPr>
          <p:cNvSpPr>
            <a:spLocks noGrp="1"/>
          </p:cNvSpPr>
          <p:nvPr>
            <p:ph sz="quarter" idx="25"/>
          </p:nvPr>
        </p:nvSpPr>
        <p:spPr>
          <a:xfrm>
            <a:off x="4259263" y="1449386"/>
            <a:ext cx="3673475" cy="2159001"/>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4" name="Content Placeholder 2">
            <a:extLst>
              <a:ext uri="{FF2B5EF4-FFF2-40B4-BE49-F238E27FC236}">
                <a16:creationId xmlns:a16="http://schemas.microsoft.com/office/drawing/2014/main" id="{A9B0FF75-51DA-2B49-B8F7-63E582084AF9}"/>
              </a:ext>
            </a:extLst>
          </p:cNvPr>
          <p:cNvSpPr>
            <a:spLocks noGrp="1"/>
          </p:cNvSpPr>
          <p:nvPr>
            <p:ph sz="quarter" idx="26"/>
          </p:nvPr>
        </p:nvSpPr>
        <p:spPr>
          <a:xfrm>
            <a:off x="8291514" y="1449386"/>
            <a:ext cx="3636963" cy="2159001"/>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5" name="Content Placeholder 2">
            <a:extLst>
              <a:ext uri="{FF2B5EF4-FFF2-40B4-BE49-F238E27FC236}">
                <a16:creationId xmlns:a16="http://schemas.microsoft.com/office/drawing/2014/main" id="{55D5C163-8571-9D4D-BC9C-AF6F91D2CA5B}"/>
              </a:ext>
            </a:extLst>
          </p:cNvPr>
          <p:cNvSpPr>
            <a:spLocks noGrp="1"/>
          </p:cNvSpPr>
          <p:nvPr>
            <p:ph sz="quarter" idx="27"/>
          </p:nvPr>
        </p:nvSpPr>
        <p:spPr>
          <a:xfrm>
            <a:off x="263525" y="4078287"/>
            <a:ext cx="3636961" cy="2159001"/>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6" name="Content Placeholder 2">
            <a:extLst>
              <a:ext uri="{FF2B5EF4-FFF2-40B4-BE49-F238E27FC236}">
                <a16:creationId xmlns:a16="http://schemas.microsoft.com/office/drawing/2014/main" id="{E68AC547-9C0B-4143-A22E-19CEED94CFFB}"/>
              </a:ext>
            </a:extLst>
          </p:cNvPr>
          <p:cNvSpPr>
            <a:spLocks noGrp="1"/>
          </p:cNvSpPr>
          <p:nvPr>
            <p:ph sz="quarter" idx="28"/>
          </p:nvPr>
        </p:nvSpPr>
        <p:spPr>
          <a:xfrm>
            <a:off x="4259261" y="4078287"/>
            <a:ext cx="3673477" cy="2159001"/>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7" name="Content Placeholder 2">
            <a:extLst>
              <a:ext uri="{FF2B5EF4-FFF2-40B4-BE49-F238E27FC236}">
                <a16:creationId xmlns:a16="http://schemas.microsoft.com/office/drawing/2014/main" id="{644E26C8-4A42-A149-9B11-7AE371C11FCD}"/>
              </a:ext>
            </a:extLst>
          </p:cNvPr>
          <p:cNvSpPr>
            <a:spLocks noGrp="1"/>
          </p:cNvSpPr>
          <p:nvPr>
            <p:ph sz="quarter" idx="29"/>
          </p:nvPr>
        </p:nvSpPr>
        <p:spPr>
          <a:xfrm>
            <a:off x="8291512" y="4078287"/>
            <a:ext cx="3636963" cy="2159001"/>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23" name="Straight Connector 22">
            <a:extLst>
              <a:ext uri="{FF2B5EF4-FFF2-40B4-BE49-F238E27FC236}">
                <a16:creationId xmlns:a16="http://schemas.microsoft.com/office/drawing/2014/main" id="{66D0C098-B5F5-C642-A34D-9E09A832EAAD}"/>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ECE882C7-3D9C-F04E-95E3-93DBB355535E}"/>
              </a:ext>
            </a:extLst>
          </p:cNvPr>
          <p:cNvGrpSpPr/>
          <p:nvPr userDrawn="1"/>
        </p:nvGrpSpPr>
        <p:grpSpPr>
          <a:xfrm>
            <a:off x="10814051" y="6438651"/>
            <a:ext cx="1111250" cy="225425"/>
            <a:chOff x="292100" y="6413250"/>
            <a:chExt cx="1111250" cy="225425"/>
          </a:xfrm>
        </p:grpSpPr>
        <p:sp>
          <p:nvSpPr>
            <p:cNvPr id="24" name="Freeform: Shape 12">
              <a:extLst>
                <a:ext uri="{FF2B5EF4-FFF2-40B4-BE49-F238E27FC236}">
                  <a16:creationId xmlns:a16="http://schemas.microsoft.com/office/drawing/2014/main" id="{2693C771-CF10-1F4B-947A-4D491C783450}"/>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5" name="Freeform: Shape 13">
              <a:extLst>
                <a:ext uri="{FF2B5EF4-FFF2-40B4-BE49-F238E27FC236}">
                  <a16:creationId xmlns:a16="http://schemas.microsoft.com/office/drawing/2014/main" id="{A33375BB-4CD5-7840-AA7D-6B72CBBD8BC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8725293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3 Cover (White/Green)">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2249487" y="1956490"/>
            <a:ext cx="7693026" cy="1462088"/>
          </a:xfrm>
        </p:spPr>
        <p:txBody>
          <a:bodyPr anchor="b" anchorCtr="0">
            <a:normAutofit/>
          </a:bodyPr>
          <a:lstStyle>
            <a:lvl1pPr>
              <a:spcBef>
                <a:spcPts val="0"/>
              </a:spcBef>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Longer heading </a:t>
            </a:r>
            <a:br>
              <a:rPr lang="en-GB"/>
            </a:br>
            <a:r>
              <a:rPr lang="en-GB"/>
              <a:t>here but only two lines</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2249487" y="3608388"/>
            <a:ext cx="7693026" cy="872238"/>
          </a:xfrm>
        </p:spPr>
        <p:txBody>
          <a:bodyPr anchor="t" anchorCtr="0">
            <a:normAutofit/>
          </a:bodyPr>
          <a:lstStyle>
            <a:lvl1pPr>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2249487" y="4518264"/>
            <a:ext cx="7693026" cy="443198"/>
          </a:xfrm>
        </p:spPr>
        <p:txBody>
          <a:bodyPr anchor="b" anchorCtr="0">
            <a:normAutofit/>
          </a:bodyPr>
          <a:lstStyle>
            <a:lvl1pPr>
              <a:lnSpc>
                <a:spcPct val="90000"/>
              </a:lnSpc>
              <a:spcBef>
                <a:spcPts val="0"/>
              </a:spcBef>
              <a:defRPr sz="16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6" name="Graphic 24">
            <a:extLst>
              <a:ext uri="{FF2B5EF4-FFF2-40B4-BE49-F238E27FC236}">
                <a16:creationId xmlns:a16="http://schemas.microsoft.com/office/drawing/2014/main" id="{351B1A6D-038A-4C4F-BC20-8F905A71CF62}"/>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1"/>
            </a:solid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27263AEB-724E-49D8-809C-FCA9BB2739F7}"/>
              </a:ext>
            </a:extLst>
          </p:cNvPr>
          <p:cNvGrpSpPr/>
          <p:nvPr userDrawn="1"/>
        </p:nvGrpSpPr>
        <p:grpSpPr>
          <a:xfrm>
            <a:off x="10601983" y="286755"/>
            <a:ext cx="1297917" cy="302151"/>
            <a:chOff x="10601983" y="286755"/>
            <a:chExt cx="1297917" cy="302151"/>
          </a:xfrm>
        </p:grpSpPr>
        <p:sp>
          <p:nvSpPr>
            <p:cNvPr id="17" name="Freeform 5">
              <a:extLst>
                <a:ext uri="{FF2B5EF4-FFF2-40B4-BE49-F238E27FC236}">
                  <a16:creationId xmlns:a16="http://schemas.microsoft.com/office/drawing/2014/main" id="{720AF97F-C172-421B-BCE5-E60482EDAA4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ACBACE23-5F86-4C06-9A84-AACD3E8E191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4F1861C-1110-4CF9-8A43-EC19DD8C4680}"/>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3E9BE49A-96D0-476C-85AD-1CBCB4BD8B00}"/>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0D943A57-92B6-4A41-A2F2-D860A9817A45}"/>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Freeform: Shape 14">
            <a:extLst>
              <a:ext uri="{FF2B5EF4-FFF2-40B4-BE49-F238E27FC236}">
                <a16:creationId xmlns:a16="http://schemas.microsoft.com/office/drawing/2014/main" id="{F862E48B-54F6-4F57-ABE5-4C4D9A963C5F}"/>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a:p>
        </p:txBody>
      </p:sp>
      <p:grpSp>
        <p:nvGrpSpPr>
          <p:cNvPr id="22" name="Group 21">
            <a:extLst>
              <a:ext uri="{FF2B5EF4-FFF2-40B4-BE49-F238E27FC236}">
                <a16:creationId xmlns:a16="http://schemas.microsoft.com/office/drawing/2014/main" id="{F0E983CE-B798-8447-8B1E-2C617C406A53}"/>
              </a:ext>
            </a:extLst>
          </p:cNvPr>
          <p:cNvGrpSpPr/>
          <p:nvPr userDrawn="1"/>
        </p:nvGrpSpPr>
        <p:grpSpPr>
          <a:xfrm>
            <a:off x="10814051" y="6438651"/>
            <a:ext cx="1111250" cy="225425"/>
            <a:chOff x="292100" y="6413250"/>
            <a:chExt cx="1111250" cy="225425"/>
          </a:xfrm>
        </p:grpSpPr>
        <p:sp>
          <p:nvSpPr>
            <p:cNvPr id="23" name="Freeform: Shape 12">
              <a:extLst>
                <a:ext uri="{FF2B5EF4-FFF2-40B4-BE49-F238E27FC236}">
                  <a16:creationId xmlns:a16="http://schemas.microsoft.com/office/drawing/2014/main" id="{0CD0534B-8A03-6743-B44E-6815A095E81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4" name="Freeform: Shape 13">
              <a:extLst>
                <a:ext uri="{FF2B5EF4-FFF2-40B4-BE49-F238E27FC236}">
                  <a16:creationId xmlns:a16="http://schemas.microsoft.com/office/drawing/2014/main" id="{B25ADDF4-378C-9642-9C95-A57715975359}"/>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54511473"/>
      </p:ext>
    </p:extLst>
  </p:cSld>
  <p:clrMapOvr>
    <a:masterClrMapping/>
  </p:clrMapOvr>
  <p:extLst>
    <p:ext uri="{DCECCB84-F9BA-43D5-87BE-67443E8EF086}">
      <p15:sldGuideLst xmlns:p15="http://schemas.microsoft.com/office/powerpoint/2012/main">
        <p15:guide id="1" pos="1413" userDrawn="1">
          <p15:clr>
            <a:srgbClr val="A4A3A4"/>
          </p15:clr>
        </p15:guide>
        <p15:guide id="2" pos="6267"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2 Standard (3x2)">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63525" y="1449386"/>
            <a:ext cx="3636963" cy="2159001"/>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1">
            <a:extLst>
              <a:ext uri="{FF2B5EF4-FFF2-40B4-BE49-F238E27FC236}">
                <a16:creationId xmlns:a16="http://schemas.microsoft.com/office/drawing/2014/main" id="{F7FFB562-8DD7-4966-BD8C-3F7B3C5D5B73}"/>
              </a:ext>
            </a:extLst>
          </p:cNvPr>
          <p:cNvSpPr>
            <a:spLocks noGrp="1"/>
          </p:cNvSpPr>
          <p:nvPr>
            <p:ph type="title"/>
          </p:nvPr>
        </p:nvSpPr>
        <p:spPr>
          <a:xfrm>
            <a:off x="263525" y="441326"/>
            <a:ext cx="11664950" cy="647700"/>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3" name="Content Placeholder 2">
            <a:extLst>
              <a:ext uri="{FF2B5EF4-FFF2-40B4-BE49-F238E27FC236}">
                <a16:creationId xmlns:a16="http://schemas.microsoft.com/office/drawing/2014/main" id="{4BB7BEA5-771B-8B4E-897D-1C4459F65E01}"/>
              </a:ext>
            </a:extLst>
          </p:cNvPr>
          <p:cNvSpPr>
            <a:spLocks noGrp="1"/>
          </p:cNvSpPr>
          <p:nvPr>
            <p:ph sz="quarter" idx="25"/>
          </p:nvPr>
        </p:nvSpPr>
        <p:spPr>
          <a:xfrm>
            <a:off x="4259263" y="1449386"/>
            <a:ext cx="3673475" cy="2159001"/>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Content Placeholder 2">
            <a:extLst>
              <a:ext uri="{FF2B5EF4-FFF2-40B4-BE49-F238E27FC236}">
                <a16:creationId xmlns:a16="http://schemas.microsoft.com/office/drawing/2014/main" id="{A9B0FF75-51DA-2B49-B8F7-63E582084AF9}"/>
              </a:ext>
            </a:extLst>
          </p:cNvPr>
          <p:cNvSpPr>
            <a:spLocks noGrp="1"/>
          </p:cNvSpPr>
          <p:nvPr>
            <p:ph sz="quarter" idx="26"/>
          </p:nvPr>
        </p:nvSpPr>
        <p:spPr>
          <a:xfrm>
            <a:off x="8291514" y="1449386"/>
            <a:ext cx="3636963" cy="2159001"/>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55D5C163-8571-9D4D-BC9C-AF6F91D2CA5B}"/>
              </a:ext>
            </a:extLst>
          </p:cNvPr>
          <p:cNvSpPr>
            <a:spLocks noGrp="1"/>
          </p:cNvSpPr>
          <p:nvPr>
            <p:ph sz="quarter" idx="27"/>
          </p:nvPr>
        </p:nvSpPr>
        <p:spPr>
          <a:xfrm>
            <a:off x="263525" y="4078287"/>
            <a:ext cx="3636961" cy="2159001"/>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6" name="Content Placeholder 2">
            <a:extLst>
              <a:ext uri="{FF2B5EF4-FFF2-40B4-BE49-F238E27FC236}">
                <a16:creationId xmlns:a16="http://schemas.microsoft.com/office/drawing/2014/main" id="{E68AC547-9C0B-4143-A22E-19CEED94CFFB}"/>
              </a:ext>
            </a:extLst>
          </p:cNvPr>
          <p:cNvSpPr>
            <a:spLocks noGrp="1"/>
          </p:cNvSpPr>
          <p:nvPr>
            <p:ph sz="quarter" idx="28"/>
          </p:nvPr>
        </p:nvSpPr>
        <p:spPr>
          <a:xfrm>
            <a:off x="4259261" y="4078287"/>
            <a:ext cx="3673477" cy="2159001"/>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644E26C8-4A42-A149-9B11-7AE371C11FCD}"/>
              </a:ext>
            </a:extLst>
          </p:cNvPr>
          <p:cNvSpPr>
            <a:spLocks noGrp="1"/>
          </p:cNvSpPr>
          <p:nvPr>
            <p:ph sz="quarter" idx="29"/>
          </p:nvPr>
        </p:nvSpPr>
        <p:spPr>
          <a:xfrm>
            <a:off x="8291512" y="4078287"/>
            <a:ext cx="3636963" cy="2159001"/>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23" name="Straight Connector 22">
            <a:extLst>
              <a:ext uri="{FF2B5EF4-FFF2-40B4-BE49-F238E27FC236}">
                <a16:creationId xmlns:a16="http://schemas.microsoft.com/office/drawing/2014/main" id="{66D0C098-B5F5-C642-A34D-9E09A832EAAD}"/>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B2683127-9840-3E41-8457-8990CA313A3E}"/>
              </a:ext>
            </a:extLst>
          </p:cNvPr>
          <p:cNvGrpSpPr/>
          <p:nvPr userDrawn="1"/>
        </p:nvGrpSpPr>
        <p:grpSpPr>
          <a:xfrm>
            <a:off x="10814051" y="6438651"/>
            <a:ext cx="1111250" cy="225425"/>
            <a:chOff x="292100" y="6413250"/>
            <a:chExt cx="1111250" cy="225425"/>
          </a:xfrm>
        </p:grpSpPr>
        <p:sp>
          <p:nvSpPr>
            <p:cNvPr id="21" name="Freeform: Shape 12">
              <a:extLst>
                <a:ext uri="{FF2B5EF4-FFF2-40B4-BE49-F238E27FC236}">
                  <a16:creationId xmlns:a16="http://schemas.microsoft.com/office/drawing/2014/main" id="{BF8CFB3C-BF19-EB4F-9A4D-488F91CFDEB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2" name="Freeform: Shape 13">
              <a:extLst>
                <a:ext uri="{FF2B5EF4-FFF2-40B4-BE49-F238E27FC236}">
                  <a16:creationId xmlns:a16="http://schemas.microsoft.com/office/drawing/2014/main" id="{88DE0A24-5CDD-364A-BBA3-7415F58B2BB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550451078"/>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1 Standard (4x2)">
    <p:bg>
      <p:bgPr>
        <a:solidFill>
          <a:schemeClr val="bg1"/>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63525" y="1449388"/>
            <a:ext cx="2663825"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itle 1">
            <a:extLst>
              <a:ext uri="{FF2B5EF4-FFF2-40B4-BE49-F238E27FC236}">
                <a16:creationId xmlns:a16="http://schemas.microsoft.com/office/drawing/2014/main" id="{06431373-5089-4611-B962-4B97DA0F071B}"/>
              </a:ext>
            </a:extLst>
          </p:cNvPr>
          <p:cNvSpPr>
            <a:spLocks noGrp="1"/>
          </p:cNvSpPr>
          <p:nvPr>
            <p:ph type="title"/>
          </p:nvPr>
        </p:nvSpPr>
        <p:spPr>
          <a:xfrm>
            <a:off x="263524" y="441326"/>
            <a:ext cx="11664951" cy="647700"/>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5" name="Content Placeholder 2">
            <a:extLst>
              <a:ext uri="{FF2B5EF4-FFF2-40B4-BE49-F238E27FC236}">
                <a16:creationId xmlns:a16="http://schemas.microsoft.com/office/drawing/2014/main" id="{1B662D3D-F323-A745-88C9-B16E0A8401B9}"/>
              </a:ext>
            </a:extLst>
          </p:cNvPr>
          <p:cNvSpPr>
            <a:spLocks noGrp="1"/>
          </p:cNvSpPr>
          <p:nvPr>
            <p:ph sz="quarter" idx="25"/>
          </p:nvPr>
        </p:nvSpPr>
        <p:spPr>
          <a:xfrm>
            <a:off x="263524" y="4078284"/>
            <a:ext cx="2663825"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786BAB43-02CA-D546-863F-9D69B8EB323F}"/>
              </a:ext>
            </a:extLst>
          </p:cNvPr>
          <p:cNvSpPr>
            <a:spLocks noGrp="1"/>
          </p:cNvSpPr>
          <p:nvPr>
            <p:ph sz="quarter" idx="26"/>
          </p:nvPr>
        </p:nvSpPr>
        <p:spPr>
          <a:xfrm>
            <a:off x="3287715" y="1449392"/>
            <a:ext cx="2649536" cy="2159000"/>
          </a:xfrm>
        </p:spPr>
        <p:txBody>
          <a:bodyPr/>
          <a:lstStyle>
            <a:lvl1pPr>
              <a:defRPr sz="1600" b="0" i="0"/>
            </a:lvl1pPr>
            <a:lvl2pPr marL="285750" indent="-285750">
              <a:tabLst/>
              <a:defRPr lang="en-US" sz="1600" b="0" i="0" kern="1200" dirty="0" smtClean="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555750" indent="-285750">
              <a:tabLst/>
              <a:defRPr lang="en-US" sz="1600" b="0" i="0" kern="1200" dirty="0" smtClean="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marL="825750" indent="-285750">
              <a:tabLst/>
              <a:defRPr lang="en-AU" sz="1600" b="0" i="0" kern="1200" dirty="0" smtClean="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1" name="Content Placeholder 2">
            <a:extLst>
              <a:ext uri="{FF2B5EF4-FFF2-40B4-BE49-F238E27FC236}">
                <a16:creationId xmlns:a16="http://schemas.microsoft.com/office/drawing/2014/main" id="{D7FB5B96-4A03-014D-AD73-516DA1A3ADAE}"/>
              </a:ext>
            </a:extLst>
          </p:cNvPr>
          <p:cNvSpPr>
            <a:spLocks noGrp="1"/>
          </p:cNvSpPr>
          <p:nvPr>
            <p:ph sz="quarter" idx="27"/>
          </p:nvPr>
        </p:nvSpPr>
        <p:spPr>
          <a:xfrm>
            <a:off x="3287714" y="4078288"/>
            <a:ext cx="2628900"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2" name="Content Placeholder 2">
            <a:extLst>
              <a:ext uri="{FF2B5EF4-FFF2-40B4-BE49-F238E27FC236}">
                <a16:creationId xmlns:a16="http://schemas.microsoft.com/office/drawing/2014/main" id="{BAB3ED5D-4C41-354D-ADA4-6DC9CED4F367}"/>
              </a:ext>
            </a:extLst>
          </p:cNvPr>
          <p:cNvSpPr>
            <a:spLocks noGrp="1"/>
          </p:cNvSpPr>
          <p:nvPr>
            <p:ph sz="quarter" idx="28"/>
          </p:nvPr>
        </p:nvSpPr>
        <p:spPr>
          <a:xfrm>
            <a:off x="6254752" y="1449392"/>
            <a:ext cx="2649536"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Content Placeholder 2">
            <a:extLst>
              <a:ext uri="{FF2B5EF4-FFF2-40B4-BE49-F238E27FC236}">
                <a16:creationId xmlns:a16="http://schemas.microsoft.com/office/drawing/2014/main" id="{FF05F39C-30AB-584A-BD0E-3BD8D0919BBD}"/>
              </a:ext>
            </a:extLst>
          </p:cNvPr>
          <p:cNvSpPr>
            <a:spLocks noGrp="1"/>
          </p:cNvSpPr>
          <p:nvPr>
            <p:ph sz="quarter" idx="29"/>
          </p:nvPr>
        </p:nvSpPr>
        <p:spPr>
          <a:xfrm>
            <a:off x="6254750" y="4078288"/>
            <a:ext cx="2649537"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360000" indent="0" algn="l" defTabSz="914400" rtl="0" eaLnBrk="1" latinLnBrk="0" hangingPunct="1">
              <a:lnSpc>
                <a:spcPct val="90000"/>
              </a:lnSpc>
              <a:spcBef>
                <a:spcPts val="500"/>
              </a:spcBef>
              <a:buFont typeface="Wingdings" panose="05000000000000000000" pitchFamily="2" charset="2"/>
              <a:buNone/>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7" name="Content Placeholder 2">
            <a:extLst>
              <a:ext uri="{FF2B5EF4-FFF2-40B4-BE49-F238E27FC236}">
                <a16:creationId xmlns:a16="http://schemas.microsoft.com/office/drawing/2014/main" id="{2EC083C0-47CE-1E4C-98D7-D9A751D465D3}"/>
              </a:ext>
            </a:extLst>
          </p:cNvPr>
          <p:cNvSpPr>
            <a:spLocks noGrp="1"/>
          </p:cNvSpPr>
          <p:nvPr>
            <p:ph sz="quarter" idx="30"/>
          </p:nvPr>
        </p:nvSpPr>
        <p:spPr>
          <a:xfrm>
            <a:off x="9264651" y="1449392"/>
            <a:ext cx="2663825"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540000" indent="0" algn="l" defTabSz="914400" rtl="0" eaLnBrk="1" latinLnBrk="0" hangingPunct="1">
              <a:lnSpc>
                <a:spcPct val="90000"/>
              </a:lnSpc>
              <a:spcBef>
                <a:spcPts val="500"/>
              </a:spcBef>
              <a:buFont typeface="Wingdings" panose="05000000000000000000" pitchFamily="2" charset="2"/>
              <a:buNone/>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2" name="Content Placeholder 2">
            <a:extLst>
              <a:ext uri="{FF2B5EF4-FFF2-40B4-BE49-F238E27FC236}">
                <a16:creationId xmlns:a16="http://schemas.microsoft.com/office/drawing/2014/main" id="{B8794ADB-143A-1F46-8EFF-F0954C8A8577}"/>
              </a:ext>
            </a:extLst>
          </p:cNvPr>
          <p:cNvSpPr>
            <a:spLocks noGrp="1"/>
          </p:cNvSpPr>
          <p:nvPr>
            <p:ph sz="quarter" idx="31"/>
          </p:nvPr>
        </p:nvSpPr>
        <p:spPr>
          <a:xfrm>
            <a:off x="9264650" y="4078288"/>
            <a:ext cx="2663825" cy="2159000"/>
          </a:xfrm>
        </p:spPr>
        <p:txBody>
          <a:bodyPr/>
          <a:lstStyle>
            <a:lvl1pPr>
              <a:defRPr sz="1600" b="0" i="0"/>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lvl4pPr>
            <a:lvl5pPr marL="719138" indent="-177800">
              <a:tabLst/>
              <a:defRPr sz="1600"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33" name="Straight Connector 32">
            <a:extLst>
              <a:ext uri="{FF2B5EF4-FFF2-40B4-BE49-F238E27FC236}">
                <a16:creationId xmlns:a16="http://schemas.microsoft.com/office/drawing/2014/main" id="{E8EEBCFC-32C9-6147-BE8C-6E906611DC33}"/>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3821703-0169-3F45-9D38-500907FC0667}"/>
              </a:ext>
            </a:extLst>
          </p:cNvPr>
          <p:cNvGrpSpPr/>
          <p:nvPr userDrawn="1"/>
        </p:nvGrpSpPr>
        <p:grpSpPr>
          <a:xfrm>
            <a:off x="10814051" y="6438651"/>
            <a:ext cx="1111250" cy="225425"/>
            <a:chOff x="292100" y="6413250"/>
            <a:chExt cx="1111250" cy="225425"/>
          </a:xfrm>
        </p:grpSpPr>
        <p:sp>
          <p:nvSpPr>
            <p:cNvPr id="19" name="Freeform: Shape 12">
              <a:extLst>
                <a:ext uri="{FF2B5EF4-FFF2-40B4-BE49-F238E27FC236}">
                  <a16:creationId xmlns:a16="http://schemas.microsoft.com/office/drawing/2014/main" id="{A494C5A6-A6DF-ED43-9F00-A9BD5167C5D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0" name="Freeform: Shape 13">
              <a:extLst>
                <a:ext uri="{FF2B5EF4-FFF2-40B4-BE49-F238E27FC236}">
                  <a16:creationId xmlns:a16="http://schemas.microsoft.com/office/drawing/2014/main" id="{A6BC512D-72B5-DE42-8BE1-5394D3B946CE}"/>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73625665"/>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2 Standard (4x2)">
    <p:bg>
      <p:bgPr>
        <a:solidFill>
          <a:schemeClr val="tx2"/>
        </a:solidFill>
        <a:effectLst/>
      </p:bgPr>
    </p:bg>
    <p:spTree>
      <p:nvGrpSpPr>
        <p:cNvPr id="1" name=""/>
        <p:cNvGrpSpPr/>
        <p:nvPr/>
      </p:nvGrpSpPr>
      <p:grpSpPr>
        <a:xfrm>
          <a:off x="0" y="0"/>
          <a:ext cx="0" cy="0"/>
          <a:chOff x="0" y="0"/>
          <a:chExt cx="0" cy="0"/>
        </a:xfrm>
      </p:grpSpPr>
      <p:sp>
        <p:nvSpPr>
          <p:cNvPr id="18" name="Content Placeholder 2">
            <a:extLst>
              <a:ext uri="{FF2B5EF4-FFF2-40B4-BE49-F238E27FC236}">
                <a16:creationId xmlns:a16="http://schemas.microsoft.com/office/drawing/2014/main" id="{78595847-1813-6B47-B848-F94A612FF956}"/>
              </a:ext>
            </a:extLst>
          </p:cNvPr>
          <p:cNvSpPr>
            <a:spLocks noGrp="1"/>
          </p:cNvSpPr>
          <p:nvPr>
            <p:ph sz="quarter" idx="24"/>
          </p:nvPr>
        </p:nvSpPr>
        <p:spPr>
          <a:xfrm>
            <a:off x="263525" y="1449388"/>
            <a:ext cx="2663825" cy="2159000"/>
          </a:xfrm>
        </p:spPr>
        <p:txBody>
          <a:bodyPr/>
          <a:lstStyle>
            <a:lvl1pPr>
              <a:defRPr sz="1600" b="0" i="0">
                <a:solidFill>
                  <a:schemeClr val="bg1"/>
                </a:solidFill>
              </a:defRPr>
            </a:lvl1pPr>
            <a:lvl2pPr marL="270000" indent="-270000">
              <a:buFont typeface="Arial" panose="020B0604020202020204" pitchFamily="34" charset="0"/>
              <a:buChar char="•"/>
              <a:tabLst/>
              <a:defRPr sz="1600" b="0" i="0">
                <a:solidFill>
                  <a:schemeClr val="bg1"/>
                </a:solidFill>
              </a:defRPr>
            </a:lvl2pPr>
            <a:lvl3pPr marL="540000" indent="-270000">
              <a:buFont typeface="Arial" panose="020B0604020202020204" pitchFamily="34" charset="0"/>
              <a:buChar char="-"/>
              <a:tabLst/>
              <a:defRPr sz="1600" b="0" i="0">
                <a:solidFill>
                  <a:schemeClr val="bg1"/>
                </a:solidFill>
              </a:defRPr>
            </a:lvl3pPr>
            <a:lvl4pPr marL="810000" indent="-270000">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Title 1">
            <a:extLst>
              <a:ext uri="{FF2B5EF4-FFF2-40B4-BE49-F238E27FC236}">
                <a16:creationId xmlns:a16="http://schemas.microsoft.com/office/drawing/2014/main" id="{06431373-5089-4611-B962-4B97DA0F071B}"/>
              </a:ext>
            </a:extLst>
          </p:cNvPr>
          <p:cNvSpPr>
            <a:spLocks noGrp="1"/>
          </p:cNvSpPr>
          <p:nvPr>
            <p:ph type="title"/>
          </p:nvPr>
        </p:nvSpPr>
        <p:spPr>
          <a:xfrm>
            <a:off x="263524" y="442800"/>
            <a:ext cx="11664951" cy="627311"/>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
        <p:nvSpPr>
          <p:cNvPr id="15" name="Content Placeholder 2">
            <a:extLst>
              <a:ext uri="{FF2B5EF4-FFF2-40B4-BE49-F238E27FC236}">
                <a16:creationId xmlns:a16="http://schemas.microsoft.com/office/drawing/2014/main" id="{1B662D3D-F323-A745-88C9-B16E0A8401B9}"/>
              </a:ext>
            </a:extLst>
          </p:cNvPr>
          <p:cNvSpPr>
            <a:spLocks noGrp="1"/>
          </p:cNvSpPr>
          <p:nvPr>
            <p:ph sz="quarter" idx="25"/>
          </p:nvPr>
        </p:nvSpPr>
        <p:spPr>
          <a:xfrm>
            <a:off x="263524" y="4078284"/>
            <a:ext cx="2663825" cy="2159000"/>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786BAB43-02CA-D546-863F-9D69B8EB323F}"/>
              </a:ext>
            </a:extLst>
          </p:cNvPr>
          <p:cNvSpPr>
            <a:spLocks noGrp="1"/>
          </p:cNvSpPr>
          <p:nvPr>
            <p:ph sz="quarter" idx="26"/>
          </p:nvPr>
        </p:nvSpPr>
        <p:spPr>
          <a:xfrm>
            <a:off x="3287715" y="1449392"/>
            <a:ext cx="2649536" cy="2159000"/>
          </a:xfrm>
        </p:spPr>
        <p:txBody>
          <a:bodyPr/>
          <a:lstStyle>
            <a:lvl1pPr>
              <a:defRPr sz="1600" b="0" i="0">
                <a:solidFill>
                  <a:schemeClr val="bg1"/>
                </a:solidFill>
              </a:defRPr>
            </a:lvl1pPr>
            <a:lvl2pPr marL="555750" indent="-285750">
              <a:tabLst/>
              <a:defRPr lang="en-US" sz="1600" b="0" i="0" kern="1200" dirty="0" smtClean="0">
                <a:solidFill>
                  <a:schemeClr val="bg1"/>
                </a:solidFill>
                <a:latin typeface="Arial" panose="020B0604020202020204" pitchFamily="34" charset="0"/>
                <a:ea typeface="AECOM Sans Light" panose="020B0404020202020204" pitchFamily="34" charset="0"/>
                <a:cs typeface="Arial" panose="020B0604020202020204" pitchFamily="34" charset="0"/>
              </a:defRPr>
            </a:lvl2pPr>
            <a:lvl3pPr marL="285750" indent="-285750">
              <a:tabLst/>
              <a:defRPr lang="en-US" sz="1600" b="0" i="0" kern="1200" dirty="0" smtClean="0">
                <a:solidFill>
                  <a:schemeClr val="bg1"/>
                </a:solidFill>
                <a:latin typeface="Arial" panose="020B0604020202020204" pitchFamily="34" charset="0"/>
                <a:ea typeface="AECOM Sans" panose="020B0504020202020204" pitchFamily="34" charset="0"/>
                <a:cs typeface="Arial" panose="020B0604020202020204" pitchFamily="34" charset="0"/>
              </a:defRPr>
            </a:lvl3pPr>
            <a:lvl4pPr marL="825750" indent="-285750">
              <a:tabLst/>
              <a:defRPr lang="en-AU" sz="1600" b="0" i="0" kern="1200" dirty="0">
                <a:solidFill>
                  <a:schemeClr val="bg1"/>
                </a:solidFill>
                <a:latin typeface="Arial" panose="020B0604020202020204" pitchFamily="34" charset="0"/>
                <a:ea typeface="AECOM Sans" panose="020B0504020202020204" pitchFamily="34" charset="0"/>
                <a:cs typeface="Arial" panose="020B0604020202020204" pitchFamily="34" charset="0"/>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Content Placeholder 2">
            <a:extLst>
              <a:ext uri="{FF2B5EF4-FFF2-40B4-BE49-F238E27FC236}">
                <a16:creationId xmlns:a16="http://schemas.microsoft.com/office/drawing/2014/main" id="{D7FB5B96-4A03-014D-AD73-516DA1A3ADAE}"/>
              </a:ext>
            </a:extLst>
          </p:cNvPr>
          <p:cNvSpPr>
            <a:spLocks noGrp="1"/>
          </p:cNvSpPr>
          <p:nvPr>
            <p:ph sz="quarter" idx="27"/>
          </p:nvPr>
        </p:nvSpPr>
        <p:spPr>
          <a:xfrm>
            <a:off x="3287714" y="4078288"/>
            <a:ext cx="2628900" cy="2159000"/>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Content Placeholder 2">
            <a:extLst>
              <a:ext uri="{FF2B5EF4-FFF2-40B4-BE49-F238E27FC236}">
                <a16:creationId xmlns:a16="http://schemas.microsoft.com/office/drawing/2014/main" id="{BAB3ED5D-4C41-354D-ADA4-6DC9CED4F367}"/>
              </a:ext>
            </a:extLst>
          </p:cNvPr>
          <p:cNvSpPr>
            <a:spLocks noGrp="1"/>
          </p:cNvSpPr>
          <p:nvPr>
            <p:ph sz="quarter" idx="28"/>
          </p:nvPr>
        </p:nvSpPr>
        <p:spPr>
          <a:xfrm>
            <a:off x="6254752" y="1449392"/>
            <a:ext cx="2649536" cy="2159000"/>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Content Placeholder 2">
            <a:extLst>
              <a:ext uri="{FF2B5EF4-FFF2-40B4-BE49-F238E27FC236}">
                <a16:creationId xmlns:a16="http://schemas.microsoft.com/office/drawing/2014/main" id="{FF05F39C-30AB-584A-BD0E-3BD8D0919BBD}"/>
              </a:ext>
            </a:extLst>
          </p:cNvPr>
          <p:cNvSpPr>
            <a:spLocks noGrp="1"/>
          </p:cNvSpPr>
          <p:nvPr>
            <p:ph sz="quarter" idx="29"/>
          </p:nvPr>
        </p:nvSpPr>
        <p:spPr>
          <a:xfrm>
            <a:off x="6254750" y="4078288"/>
            <a:ext cx="2649537" cy="2159000"/>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7" name="Content Placeholder 2">
            <a:extLst>
              <a:ext uri="{FF2B5EF4-FFF2-40B4-BE49-F238E27FC236}">
                <a16:creationId xmlns:a16="http://schemas.microsoft.com/office/drawing/2014/main" id="{2EC083C0-47CE-1E4C-98D7-D9A751D465D3}"/>
              </a:ext>
            </a:extLst>
          </p:cNvPr>
          <p:cNvSpPr>
            <a:spLocks noGrp="1"/>
          </p:cNvSpPr>
          <p:nvPr>
            <p:ph sz="quarter" idx="30"/>
          </p:nvPr>
        </p:nvSpPr>
        <p:spPr>
          <a:xfrm>
            <a:off x="9264651" y="1449392"/>
            <a:ext cx="2663825" cy="2159000"/>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2" name="Content Placeholder 2">
            <a:extLst>
              <a:ext uri="{FF2B5EF4-FFF2-40B4-BE49-F238E27FC236}">
                <a16:creationId xmlns:a16="http://schemas.microsoft.com/office/drawing/2014/main" id="{B8794ADB-143A-1F46-8EFF-F0954C8A8577}"/>
              </a:ext>
            </a:extLst>
          </p:cNvPr>
          <p:cNvSpPr>
            <a:spLocks noGrp="1"/>
          </p:cNvSpPr>
          <p:nvPr>
            <p:ph sz="quarter" idx="31"/>
          </p:nvPr>
        </p:nvSpPr>
        <p:spPr>
          <a:xfrm>
            <a:off x="9264650" y="4078288"/>
            <a:ext cx="2663825" cy="2159000"/>
          </a:xfrm>
        </p:spPr>
        <p:txBody>
          <a:bodyPr/>
          <a:lstStyle>
            <a:lvl1pPr>
              <a:defRPr sz="1600" b="0" i="0">
                <a:solidFill>
                  <a:schemeClr val="bg1"/>
                </a:solidFill>
              </a:defRPr>
            </a:lvl1pPr>
            <a:lvl2pPr marL="27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2pPr>
            <a:lvl3pPr marL="540000" indent="-270000" algn="l" defTabSz="914400" rtl="0" eaLnBrk="1" latinLnBrk="0" hangingPunct="1">
              <a:lnSpc>
                <a:spcPct val="90000"/>
              </a:lnSpc>
              <a:spcBef>
                <a:spcPts val="500"/>
              </a:spcBef>
              <a:buFont typeface="Arial" panose="020B0604020202020204" pitchFamily="34" charset="0"/>
              <a:buChar char="-"/>
              <a:tabLst/>
              <a:defRPr sz="1600" b="0" i="0">
                <a:solidFill>
                  <a:schemeClr val="bg1"/>
                </a:solidFill>
              </a:defRPr>
            </a:lvl3pPr>
            <a:lvl4pPr marL="810000" indent="-270000" algn="l" defTabSz="914400" rtl="0" eaLnBrk="1" latinLnBrk="0" hangingPunct="1">
              <a:lnSpc>
                <a:spcPct val="90000"/>
              </a:lnSpc>
              <a:spcBef>
                <a:spcPts val="500"/>
              </a:spcBef>
              <a:buFont typeface="Wingdings" panose="05000000000000000000" pitchFamily="2" charset="2"/>
              <a:buChar char="§"/>
              <a:tabLst/>
              <a:defRPr sz="1600" b="0" i="0">
                <a:solidFill>
                  <a:schemeClr val="bg1"/>
                </a:solidFill>
              </a:defRPr>
            </a:lvl4pPr>
            <a:lvl5pPr marL="719138" indent="-177800">
              <a:tabLst/>
              <a:defRPr sz="1600" b="0" i="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33" name="Straight Connector 32">
            <a:extLst>
              <a:ext uri="{FF2B5EF4-FFF2-40B4-BE49-F238E27FC236}">
                <a16:creationId xmlns:a16="http://schemas.microsoft.com/office/drawing/2014/main" id="{E8EEBCFC-32C9-6147-BE8C-6E906611DC33}"/>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9D018944-6AE2-214E-B104-74653E9CBE32}"/>
              </a:ext>
            </a:extLst>
          </p:cNvPr>
          <p:cNvGrpSpPr/>
          <p:nvPr userDrawn="1"/>
        </p:nvGrpSpPr>
        <p:grpSpPr>
          <a:xfrm>
            <a:off x="10814051" y="6438651"/>
            <a:ext cx="1111250" cy="225425"/>
            <a:chOff x="292100" y="6413250"/>
            <a:chExt cx="1111250" cy="225425"/>
          </a:xfrm>
        </p:grpSpPr>
        <p:sp>
          <p:nvSpPr>
            <p:cNvPr id="25" name="Freeform: Shape 12">
              <a:extLst>
                <a:ext uri="{FF2B5EF4-FFF2-40B4-BE49-F238E27FC236}">
                  <a16:creationId xmlns:a16="http://schemas.microsoft.com/office/drawing/2014/main" id="{4AF11A06-A8FE-0A44-87F0-A4F70017142B}"/>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6" name="Freeform: Shape 13">
              <a:extLst>
                <a:ext uri="{FF2B5EF4-FFF2-40B4-BE49-F238E27FC236}">
                  <a16:creationId xmlns:a16="http://schemas.microsoft.com/office/drawing/2014/main" id="{06096875-5541-3048-A341-828DB54BC41E}"/>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0933709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2 Standard (Ima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F1BD83B-24F1-4032-B2BA-E3528E92C029}"/>
              </a:ext>
            </a:extLst>
          </p:cNvPr>
          <p:cNvSpPr>
            <a:spLocks noGrp="1"/>
          </p:cNvSpPr>
          <p:nvPr>
            <p:ph type="pic" sz="quarter" idx="10"/>
          </p:nvPr>
        </p:nvSpPr>
        <p:spPr>
          <a:xfrm>
            <a:off x="0" y="0"/>
            <a:ext cx="12192000" cy="6858000"/>
          </a:xfrm>
        </p:spPr>
        <p:txBody>
          <a:bodyPr/>
          <a:lstStyle>
            <a:lvl1pPr>
              <a:defRPr b="0" i="0"/>
            </a:lvl1pPr>
          </a:lstStyle>
          <a:p>
            <a:r>
              <a:rPr lang="en-US"/>
              <a:t>Click icon to add picture</a:t>
            </a:r>
            <a:endParaRPr lang="en-AU"/>
          </a:p>
        </p:txBody>
      </p:sp>
      <p:sp>
        <p:nvSpPr>
          <p:cNvPr id="4" name="Title 1">
            <a:extLst>
              <a:ext uri="{FF2B5EF4-FFF2-40B4-BE49-F238E27FC236}">
                <a16:creationId xmlns:a16="http://schemas.microsoft.com/office/drawing/2014/main" id="{0C091A64-E8A9-4A51-BC6A-7F464ABB7EC1}"/>
              </a:ext>
            </a:extLst>
          </p:cNvPr>
          <p:cNvSpPr>
            <a:spLocks noGrp="1"/>
          </p:cNvSpPr>
          <p:nvPr>
            <p:ph type="title"/>
          </p:nvPr>
        </p:nvSpPr>
        <p:spPr>
          <a:xfrm>
            <a:off x="263525" y="442800"/>
            <a:ext cx="11664950" cy="647700"/>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spTree>
    <p:extLst>
      <p:ext uri="{BB962C8B-B14F-4D97-AF65-F5344CB8AC3E}">
        <p14:creationId xmlns:p14="http://schemas.microsoft.com/office/powerpoint/2010/main" val="746574965"/>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2 Standard (Half frame)">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263525" y="1449388"/>
            <a:ext cx="5653089" cy="4787900"/>
          </a:xfrm>
        </p:spPr>
        <p:txBody>
          <a:bodyPr anchor="ctr" anchorCtr="0"/>
          <a:lstStyle>
            <a:lvl1pPr marL="0" indent="0">
              <a:buFont typeface="System Font"/>
              <a:buNone/>
              <a:tabLst/>
              <a:defRPr sz="40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sp>
        <p:nvSpPr>
          <p:cNvPr id="7" name="Title 1">
            <a:extLst>
              <a:ext uri="{FF2B5EF4-FFF2-40B4-BE49-F238E27FC236}">
                <a16:creationId xmlns:a16="http://schemas.microsoft.com/office/drawing/2014/main" id="{61AD7130-D359-4F94-B0B9-00F15CA96F0C}"/>
              </a:ext>
            </a:extLst>
          </p:cNvPr>
          <p:cNvSpPr>
            <a:spLocks noGrp="1"/>
          </p:cNvSpPr>
          <p:nvPr>
            <p:ph type="title"/>
          </p:nvPr>
        </p:nvSpPr>
        <p:spPr>
          <a:xfrm>
            <a:off x="263525" y="441332"/>
            <a:ext cx="11636375" cy="647694"/>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8" name="Straight Connector 7">
            <a:extLst>
              <a:ext uri="{FF2B5EF4-FFF2-40B4-BE49-F238E27FC236}">
                <a16:creationId xmlns:a16="http://schemas.microsoft.com/office/drawing/2014/main" id="{CB050097-A050-AC43-B8AC-8F154A37D01D}"/>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7944241"/>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1 Standard (Text+Imag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C57F44A-A091-EA4A-8388-607E1E2FD79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1181046" y="6445333"/>
            <a:ext cx="909000" cy="324000"/>
          </a:xfrm>
          <a:prstGeom prst="rect">
            <a:avLst/>
          </a:prstGeom>
        </p:spPr>
      </p:pic>
      <p:sp>
        <p:nvSpPr>
          <p:cNvPr id="20" name="Content Placeholder 2">
            <a:extLst>
              <a:ext uri="{FF2B5EF4-FFF2-40B4-BE49-F238E27FC236}">
                <a16:creationId xmlns:a16="http://schemas.microsoft.com/office/drawing/2014/main" id="{700C7E43-69DC-A64D-8E37-1A5C66C0DE0B}"/>
              </a:ext>
            </a:extLst>
          </p:cNvPr>
          <p:cNvSpPr>
            <a:spLocks noGrp="1"/>
          </p:cNvSpPr>
          <p:nvPr>
            <p:ph sz="quarter" idx="35"/>
          </p:nvPr>
        </p:nvSpPr>
        <p:spPr>
          <a:xfrm>
            <a:off x="6254750" y="-6438"/>
            <a:ext cx="5937249" cy="6858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a:defRPr sz="160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263526" y="1449388"/>
            <a:ext cx="5653088" cy="4787899"/>
          </a:xfrm>
        </p:spPr>
        <p:txBody>
          <a:bodyPr anchor="ctr" anchorCtr="0"/>
          <a:lstStyle>
            <a:lvl1pPr marL="0" indent="0">
              <a:buFont typeface="System Font"/>
              <a:buNone/>
              <a:tabLst/>
              <a:defRPr sz="40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sp>
        <p:nvSpPr>
          <p:cNvPr id="7" name="Title 1">
            <a:extLst>
              <a:ext uri="{FF2B5EF4-FFF2-40B4-BE49-F238E27FC236}">
                <a16:creationId xmlns:a16="http://schemas.microsoft.com/office/drawing/2014/main" id="{61AD7130-D359-4F94-B0B9-00F15CA96F0C}"/>
              </a:ext>
            </a:extLst>
          </p:cNvPr>
          <p:cNvSpPr>
            <a:spLocks noGrp="1"/>
          </p:cNvSpPr>
          <p:nvPr>
            <p:ph type="title"/>
          </p:nvPr>
        </p:nvSpPr>
        <p:spPr>
          <a:xfrm>
            <a:off x="263526" y="441332"/>
            <a:ext cx="5653087" cy="647684"/>
          </a:xfrm>
          <a:prstGeom prst="rect">
            <a:avLst/>
          </a:prstGeom>
        </p:spPr>
        <p:txBody>
          <a:bodyPr lIns="0" tIns="0" rIns="0" bIns="0"/>
          <a:lstStyle>
            <a:lvl1pPr>
              <a:defRPr lang="en-US" sz="2500" b="1" i="0" kern="1200" dirty="0">
                <a:solidFill>
                  <a:schemeClr val="tx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8" name="Straight Connector 7">
            <a:extLst>
              <a:ext uri="{FF2B5EF4-FFF2-40B4-BE49-F238E27FC236}">
                <a16:creationId xmlns:a16="http://schemas.microsoft.com/office/drawing/2014/main" id="{4F51FCD9-7813-7340-AF1B-F0FF7299C282}"/>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2656088"/>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2 Standard (Text+Imag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C57F44A-A091-EA4A-8388-607E1E2FD79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1181046" y="6445333"/>
            <a:ext cx="909000" cy="324000"/>
          </a:xfrm>
          <a:prstGeom prst="rect">
            <a:avLst/>
          </a:prstGeom>
        </p:spPr>
      </p:pic>
      <p:sp>
        <p:nvSpPr>
          <p:cNvPr id="20" name="Content Placeholder 2">
            <a:extLst>
              <a:ext uri="{FF2B5EF4-FFF2-40B4-BE49-F238E27FC236}">
                <a16:creationId xmlns:a16="http://schemas.microsoft.com/office/drawing/2014/main" id="{700C7E43-69DC-A64D-8E37-1A5C66C0DE0B}"/>
              </a:ext>
            </a:extLst>
          </p:cNvPr>
          <p:cNvSpPr>
            <a:spLocks noGrp="1"/>
          </p:cNvSpPr>
          <p:nvPr>
            <p:ph sz="quarter" idx="35"/>
          </p:nvPr>
        </p:nvSpPr>
        <p:spPr>
          <a:xfrm>
            <a:off x="6275388" y="-6438"/>
            <a:ext cx="5916611" cy="6858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a:defRPr sz="160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263526" y="1449388"/>
            <a:ext cx="5653088" cy="4787900"/>
          </a:xfrm>
        </p:spPr>
        <p:txBody>
          <a:bodyPr anchor="ctr" anchorCtr="0"/>
          <a:lstStyle>
            <a:lvl1pPr marL="0" indent="0">
              <a:buFont typeface="System Font"/>
              <a:buNone/>
              <a:tabLst/>
              <a:defRPr sz="40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sp>
        <p:nvSpPr>
          <p:cNvPr id="7" name="Title 1">
            <a:extLst>
              <a:ext uri="{FF2B5EF4-FFF2-40B4-BE49-F238E27FC236}">
                <a16:creationId xmlns:a16="http://schemas.microsoft.com/office/drawing/2014/main" id="{61AD7130-D359-4F94-B0B9-00F15CA96F0C}"/>
              </a:ext>
            </a:extLst>
          </p:cNvPr>
          <p:cNvSpPr>
            <a:spLocks noGrp="1"/>
          </p:cNvSpPr>
          <p:nvPr>
            <p:ph type="title"/>
          </p:nvPr>
        </p:nvSpPr>
        <p:spPr>
          <a:xfrm>
            <a:off x="263526" y="441327"/>
            <a:ext cx="5653087" cy="647698"/>
          </a:xfrm>
          <a:prstGeom prst="rect">
            <a:avLst/>
          </a:prstGeom>
        </p:spPr>
        <p:txBody>
          <a:bodyPr lIns="0" tIns="0" rIns="0" bIns="0"/>
          <a:lstStyle>
            <a:lvl1pPr>
              <a:defRPr lang="en-US" sz="2500" b="1" i="0" kern="1200" dirty="0">
                <a:solidFill>
                  <a:schemeClr val="bg1"/>
                </a:solidFill>
                <a:latin typeface="Arial" panose="020B0604020202020204" pitchFamily="34" charset="0"/>
                <a:ea typeface="AECOM Sans Light" panose="020B0404020202020204" pitchFamily="34" charset="0"/>
                <a:cs typeface="Arial" panose="020B0604020202020204" pitchFamily="34"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title style</a:t>
            </a:r>
          </a:p>
        </p:txBody>
      </p:sp>
      <p:cxnSp>
        <p:nvCxnSpPr>
          <p:cNvPr id="6" name="Straight Connector 5">
            <a:extLst>
              <a:ext uri="{FF2B5EF4-FFF2-40B4-BE49-F238E27FC236}">
                <a16:creationId xmlns:a16="http://schemas.microsoft.com/office/drawing/2014/main" id="{F339C655-0834-AB47-8F00-F1CFD13675F1}"/>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3878804"/>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3 Standard (Text+Im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23102CB-A55A-4EBF-9999-98C73B303A08}"/>
              </a:ext>
            </a:extLst>
          </p:cNvPr>
          <p:cNvSpPr>
            <a:spLocks noGrp="1"/>
          </p:cNvSpPr>
          <p:nvPr>
            <p:ph sz="quarter" idx="35"/>
          </p:nvPr>
        </p:nvSpPr>
        <p:spPr>
          <a:xfrm>
            <a:off x="2" y="-6438"/>
            <a:ext cx="5916612"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a:defRPr sz="160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6254749" y="441325"/>
            <a:ext cx="5648325" cy="5795963"/>
          </a:xfrm>
        </p:spPr>
        <p:txBody>
          <a:bodyPr anchor="ctr" anchorCtr="0"/>
          <a:lstStyle>
            <a:lvl1pPr marL="0" indent="0">
              <a:buFont typeface="System Font"/>
              <a:buNone/>
              <a:tabLst/>
              <a:defRPr sz="40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grpSp>
        <p:nvGrpSpPr>
          <p:cNvPr id="7" name="Group 6">
            <a:extLst>
              <a:ext uri="{FF2B5EF4-FFF2-40B4-BE49-F238E27FC236}">
                <a16:creationId xmlns:a16="http://schemas.microsoft.com/office/drawing/2014/main" id="{B2EE6BB3-D11A-3A4E-B10C-00B571B0A659}"/>
              </a:ext>
            </a:extLst>
          </p:cNvPr>
          <p:cNvGrpSpPr/>
          <p:nvPr userDrawn="1"/>
        </p:nvGrpSpPr>
        <p:grpSpPr>
          <a:xfrm>
            <a:off x="10814051" y="6438651"/>
            <a:ext cx="1111250" cy="225425"/>
            <a:chOff x="292100" y="6413250"/>
            <a:chExt cx="1111250" cy="225425"/>
          </a:xfrm>
        </p:grpSpPr>
        <p:sp>
          <p:nvSpPr>
            <p:cNvPr id="8" name="Freeform: Shape 12">
              <a:extLst>
                <a:ext uri="{FF2B5EF4-FFF2-40B4-BE49-F238E27FC236}">
                  <a16:creationId xmlns:a16="http://schemas.microsoft.com/office/drawing/2014/main" id="{C0D1F797-B420-E445-B6BC-75AD58351AC2}"/>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9" name="Freeform: Shape 13">
              <a:extLst>
                <a:ext uri="{FF2B5EF4-FFF2-40B4-BE49-F238E27FC236}">
                  <a16:creationId xmlns:a16="http://schemas.microsoft.com/office/drawing/2014/main" id="{87054E83-B294-224C-83D4-62B9F48FBCD3}"/>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353472481"/>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4 Standard (Text+Image)">
    <p:bg>
      <p:bgPr>
        <a:solidFill>
          <a:schemeClr val="tx2"/>
        </a:solidFill>
        <a:effectLst/>
      </p:bgPr>
    </p:bg>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23102CB-A55A-4EBF-9999-98C73B303A08}"/>
              </a:ext>
            </a:extLst>
          </p:cNvPr>
          <p:cNvSpPr>
            <a:spLocks noGrp="1"/>
          </p:cNvSpPr>
          <p:nvPr>
            <p:ph sz="quarter" idx="35"/>
          </p:nvPr>
        </p:nvSpPr>
        <p:spPr>
          <a:xfrm>
            <a:off x="2" y="-6438"/>
            <a:ext cx="5916612"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a:defRPr sz="1600" b="0" i="0">
                <a:solidFill>
                  <a:schemeClr val="bg1"/>
                </a:solidFill>
              </a:defRPr>
            </a:lvl1pPr>
          </a:lstStyle>
          <a:p>
            <a:pPr lvl="0"/>
            <a:r>
              <a:rPr lang="en-US"/>
              <a:t>Click to edit Master text styles</a:t>
            </a:r>
          </a:p>
        </p:txBody>
      </p:sp>
      <p:sp>
        <p:nvSpPr>
          <p:cNvPr id="17" name="Content Placeholder 2">
            <a:extLst>
              <a:ext uri="{FF2B5EF4-FFF2-40B4-BE49-F238E27FC236}">
                <a16:creationId xmlns:a16="http://schemas.microsoft.com/office/drawing/2014/main" id="{7E0F511F-41D3-CF45-9BDC-34E8F387C136}"/>
              </a:ext>
            </a:extLst>
          </p:cNvPr>
          <p:cNvSpPr>
            <a:spLocks noGrp="1"/>
          </p:cNvSpPr>
          <p:nvPr>
            <p:ph sz="quarter" idx="24" hasCustomPrompt="1"/>
          </p:nvPr>
        </p:nvSpPr>
        <p:spPr>
          <a:xfrm>
            <a:off x="6254749" y="620713"/>
            <a:ext cx="5673726" cy="5616575"/>
          </a:xfrm>
        </p:spPr>
        <p:txBody>
          <a:bodyPr anchor="ctr" anchorCtr="0"/>
          <a:lstStyle>
            <a:lvl1pPr marL="0" indent="0">
              <a:buFont typeface="System Font"/>
              <a:buNone/>
              <a:tabLst/>
              <a:defRPr sz="40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US"/>
              <a:t>Text</a:t>
            </a:r>
            <a:endParaRPr lang="en-GB"/>
          </a:p>
        </p:txBody>
      </p:sp>
      <p:grpSp>
        <p:nvGrpSpPr>
          <p:cNvPr id="12" name="Group 11">
            <a:extLst>
              <a:ext uri="{FF2B5EF4-FFF2-40B4-BE49-F238E27FC236}">
                <a16:creationId xmlns:a16="http://schemas.microsoft.com/office/drawing/2014/main" id="{C9FFE8A9-7597-4F6D-8E90-162837D089FD}"/>
              </a:ext>
            </a:extLst>
          </p:cNvPr>
          <p:cNvGrpSpPr/>
          <p:nvPr userDrawn="1"/>
        </p:nvGrpSpPr>
        <p:grpSpPr>
          <a:xfrm>
            <a:off x="10788650" y="6413250"/>
            <a:ext cx="1111250" cy="225425"/>
            <a:chOff x="292100" y="6413250"/>
            <a:chExt cx="1111250" cy="225425"/>
          </a:xfrm>
        </p:grpSpPr>
        <p:sp>
          <p:nvSpPr>
            <p:cNvPr id="13" name="Freeform: Shape 12">
              <a:extLst>
                <a:ext uri="{FF2B5EF4-FFF2-40B4-BE49-F238E27FC236}">
                  <a16:creationId xmlns:a16="http://schemas.microsoft.com/office/drawing/2014/main" id="{10284E6B-2D57-4841-AA19-795844E87F72}"/>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3"/>
            </a:solidFill>
            <a:ln w="9525" cap="flat">
              <a:noFill/>
              <a:prstDash val="solid"/>
              <a:miter/>
            </a:ln>
          </p:spPr>
          <p:txBody>
            <a:bodyPr rtlCol="0" anchor="ctr"/>
            <a:lstStyle/>
            <a:p>
              <a:endParaRPr lang="en-US">
                <a:solidFill>
                  <a:schemeClr val="bg1"/>
                </a:solidFill>
              </a:endParaRPr>
            </a:p>
          </p:txBody>
        </p:sp>
        <p:sp>
          <p:nvSpPr>
            <p:cNvPr id="14" name="Freeform: Shape 13">
              <a:extLst>
                <a:ext uri="{FF2B5EF4-FFF2-40B4-BE49-F238E27FC236}">
                  <a16:creationId xmlns:a16="http://schemas.microsoft.com/office/drawing/2014/main" id="{C0130474-06CB-4DB0-B42A-F7F7A65B59F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solidFill>
                  <a:schemeClr val="bg1"/>
                </a:solidFill>
              </a:endParaRPr>
            </a:p>
          </p:txBody>
        </p:sp>
      </p:grpSp>
    </p:spTree>
    <p:extLst>
      <p:ext uri="{BB962C8B-B14F-4D97-AF65-F5344CB8AC3E}">
        <p14:creationId xmlns:p14="http://schemas.microsoft.com/office/powerpoint/2010/main" val="1149398042"/>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1 Call out Lar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263525" y="441325"/>
            <a:ext cx="11664950" cy="5795963"/>
          </a:xfrm>
          <a:prstGeom prst="rect">
            <a:avLst/>
          </a:prstGeom>
        </p:spPr>
        <p:txBody>
          <a:bodyPr lIns="0" tIns="0" rIns="0" bIns="0" anchor="ctr" anchorCtr="0">
            <a:normAutofit/>
          </a:bodyPr>
          <a:lstStyle>
            <a:lvl1pPr>
              <a:lnSpc>
                <a:spcPct val="90000"/>
              </a:lnSpc>
              <a:defRPr sz="96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Large text call out</a:t>
            </a:r>
          </a:p>
        </p:txBody>
      </p:sp>
      <p:cxnSp>
        <p:nvCxnSpPr>
          <p:cNvPr id="5" name="Straight Connector 4">
            <a:extLst>
              <a:ext uri="{FF2B5EF4-FFF2-40B4-BE49-F238E27FC236}">
                <a16:creationId xmlns:a16="http://schemas.microsoft.com/office/drawing/2014/main" id="{CB19BDBE-AF4A-5940-B6E0-7FC401472CC8}"/>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050F6376-2CF0-6648-B02D-E5CB3AC0281F}"/>
              </a:ext>
            </a:extLst>
          </p:cNvPr>
          <p:cNvGrpSpPr/>
          <p:nvPr userDrawn="1"/>
        </p:nvGrpSpPr>
        <p:grpSpPr>
          <a:xfrm>
            <a:off x="10814051" y="6438651"/>
            <a:ext cx="1111250" cy="225425"/>
            <a:chOff x="292100" y="6413250"/>
            <a:chExt cx="1111250" cy="225425"/>
          </a:xfrm>
        </p:grpSpPr>
        <p:sp>
          <p:nvSpPr>
            <p:cNvPr id="6" name="Freeform: Shape 12">
              <a:extLst>
                <a:ext uri="{FF2B5EF4-FFF2-40B4-BE49-F238E27FC236}">
                  <a16:creationId xmlns:a16="http://schemas.microsoft.com/office/drawing/2014/main" id="{F41EB637-536C-4E4E-8282-87E3FF4A5366}"/>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7" name="Freeform: Shape 13">
              <a:extLst>
                <a:ext uri="{FF2B5EF4-FFF2-40B4-BE49-F238E27FC236}">
                  <a16:creationId xmlns:a16="http://schemas.microsoft.com/office/drawing/2014/main" id="{7E71FBE2-FD33-7B4E-BF85-35992BC45035}"/>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5538105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1 Divider (White/Green)">
    <p:spTree>
      <p:nvGrpSpPr>
        <p:cNvPr id="1" name=""/>
        <p:cNvGrpSpPr/>
        <p:nvPr/>
      </p:nvGrpSpPr>
      <p:grpSpPr>
        <a:xfrm>
          <a:off x="0" y="0"/>
          <a:ext cx="0" cy="0"/>
          <a:chOff x="0" y="0"/>
          <a:chExt cx="0" cy="0"/>
        </a:xfrm>
      </p:grpSpPr>
      <p:sp>
        <p:nvSpPr>
          <p:cNvPr id="6" name="Graphic 15">
            <a:extLst>
              <a:ext uri="{FF2B5EF4-FFF2-40B4-BE49-F238E27FC236}">
                <a16:creationId xmlns:a16="http://schemas.microsoft.com/office/drawing/2014/main" id="{B6B125B8-FB5E-4C71-8D9B-34E183EABE30}"/>
              </a:ext>
            </a:extLst>
          </p:cNvPr>
          <p:cNvSpPr/>
          <p:nvPr userDrawn="1"/>
        </p:nvSpPr>
        <p:spPr>
          <a:xfrm>
            <a:off x="-77579" y="304799"/>
            <a:ext cx="10545554" cy="5310189"/>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chemeClr val="accent1"/>
            </a:solidFill>
            <a:prstDash val="solid"/>
            <a:miter/>
          </a:ln>
        </p:spPr>
        <p:txBody>
          <a:bodyPr rtlCol="0" anchor="ctr"/>
          <a:lstStyle/>
          <a:p>
            <a:r>
              <a:rPr lang="en-US"/>
              <a:t> </a:t>
            </a:r>
          </a:p>
        </p:txBody>
      </p:sp>
      <p:grpSp>
        <p:nvGrpSpPr>
          <p:cNvPr id="14" name="Group 13">
            <a:extLst>
              <a:ext uri="{FF2B5EF4-FFF2-40B4-BE49-F238E27FC236}">
                <a16:creationId xmlns:a16="http://schemas.microsoft.com/office/drawing/2014/main" id="{267B143B-2882-4441-A146-81085A8C5500}"/>
              </a:ext>
            </a:extLst>
          </p:cNvPr>
          <p:cNvGrpSpPr/>
          <p:nvPr userDrawn="1"/>
        </p:nvGrpSpPr>
        <p:grpSpPr>
          <a:xfrm>
            <a:off x="10601983" y="286755"/>
            <a:ext cx="1297917" cy="302151"/>
            <a:chOff x="10601983" y="286755"/>
            <a:chExt cx="1297917" cy="302151"/>
          </a:xfrm>
        </p:grpSpPr>
        <p:sp>
          <p:nvSpPr>
            <p:cNvPr id="15" name="Freeform 5">
              <a:extLst>
                <a:ext uri="{FF2B5EF4-FFF2-40B4-BE49-F238E27FC236}">
                  <a16:creationId xmlns:a16="http://schemas.microsoft.com/office/drawing/2014/main" id="{30D7E4FC-1FF1-4894-A2C0-159A3C4A6E4B}"/>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DA4EC6E6-9B46-4A2B-AEA4-09DF92D0D761}"/>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
              <a:extLst>
                <a:ext uri="{FF2B5EF4-FFF2-40B4-BE49-F238E27FC236}">
                  <a16:creationId xmlns:a16="http://schemas.microsoft.com/office/drawing/2014/main" id="{CA01806E-2F77-47BD-871B-C1B6A295C0BB}"/>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8">
              <a:extLst>
                <a:ext uri="{FF2B5EF4-FFF2-40B4-BE49-F238E27FC236}">
                  <a16:creationId xmlns:a16="http://schemas.microsoft.com/office/drawing/2014/main" id="{6A8F04A9-1FCF-4211-B60A-943233629577}"/>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DB80C9BD-96C0-4809-87C4-851D170F5248}"/>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Freeform: Shape 22">
            <a:extLst>
              <a:ext uri="{FF2B5EF4-FFF2-40B4-BE49-F238E27FC236}">
                <a16:creationId xmlns:a16="http://schemas.microsoft.com/office/drawing/2014/main" id="{A35638CA-BC63-4C88-A309-B5C4D7EDEFBF}"/>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a:p>
        </p:txBody>
      </p:sp>
      <p:sp>
        <p:nvSpPr>
          <p:cNvPr id="20" name="Title 1">
            <a:extLst>
              <a:ext uri="{FF2B5EF4-FFF2-40B4-BE49-F238E27FC236}">
                <a16:creationId xmlns:a16="http://schemas.microsoft.com/office/drawing/2014/main" id="{11A3703C-94C2-BD48-BE90-1E0A710F6B52}"/>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1" name="Text Placeholder 4">
            <a:extLst>
              <a:ext uri="{FF2B5EF4-FFF2-40B4-BE49-F238E27FC236}">
                <a16:creationId xmlns:a16="http://schemas.microsoft.com/office/drawing/2014/main" id="{BA9246C6-EAA1-6240-8D80-B8A3B6DC6887}"/>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2" name="Group 21">
            <a:extLst>
              <a:ext uri="{FF2B5EF4-FFF2-40B4-BE49-F238E27FC236}">
                <a16:creationId xmlns:a16="http://schemas.microsoft.com/office/drawing/2014/main" id="{1E23FDD6-9800-7A4F-8A35-D15964E0F71A}"/>
              </a:ext>
            </a:extLst>
          </p:cNvPr>
          <p:cNvGrpSpPr/>
          <p:nvPr userDrawn="1"/>
        </p:nvGrpSpPr>
        <p:grpSpPr>
          <a:xfrm>
            <a:off x="10814051" y="6438651"/>
            <a:ext cx="1111250" cy="225425"/>
            <a:chOff x="292100" y="6413250"/>
            <a:chExt cx="1111250" cy="225425"/>
          </a:xfrm>
        </p:grpSpPr>
        <p:sp>
          <p:nvSpPr>
            <p:cNvPr id="27" name="Freeform: Shape 12">
              <a:extLst>
                <a:ext uri="{FF2B5EF4-FFF2-40B4-BE49-F238E27FC236}">
                  <a16:creationId xmlns:a16="http://schemas.microsoft.com/office/drawing/2014/main" id="{A716AB79-143B-E947-9634-CE9E2AB9851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8" name="Freeform: Shape 13">
              <a:extLst>
                <a:ext uri="{FF2B5EF4-FFF2-40B4-BE49-F238E27FC236}">
                  <a16:creationId xmlns:a16="http://schemas.microsoft.com/office/drawing/2014/main" id="{AA9C39C0-0A50-DA4C-A8B9-5CA9FF74629D}"/>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9838460"/>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2 Call out Larg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263525" y="441325"/>
            <a:ext cx="11664950" cy="5795963"/>
          </a:xfrm>
          <a:prstGeom prst="rect">
            <a:avLst/>
          </a:prstGeom>
        </p:spPr>
        <p:txBody>
          <a:bodyPr lIns="0" tIns="0" rIns="0" bIns="0" anchor="ctr" anchorCtr="0">
            <a:normAutofit/>
          </a:bodyPr>
          <a:lstStyle>
            <a:lvl1pPr>
              <a:lnSpc>
                <a:spcPct val="90000"/>
              </a:lnSpc>
              <a:defRPr sz="96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Large text call out</a:t>
            </a:r>
          </a:p>
        </p:txBody>
      </p:sp>
      <p:cxnSp>
        <p:nvCxnSpPr>
          <p:cNvPr id="5" name="Straight Connector 4">
            <a:extLst>
              <a:ext uri="{FF2B5EF4-FFF2-40B4-BE49-F238E27FC236}">
                <a16:creationId xmlns:a16="http://schemas.microsoft.com/office/drawing/2014/main" id="{6B596BE8-3110-764C-9BBC-16D507EF9925}"/>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793C40AC-01AD-604C-A852-EF2B1A10D214}"/>
              </a:ext>
            </a:extLst>
          </p:cNvPr>
          <p:cNvGrpSpPr/>
          <p:nvPr userDrawn="1"/>
        </p:nvGrpSpPr>
        <p:grpSpPr>
          <a:xfrm>
            <a:off x="10814051" y="6438651"/>
            <a:ext cx="1111250" cy="225425"/>
            <a:chOff x="292100" y="6413250"/>
            <a:chExt cx="1111250" cy="225425"/>
          </a:xfrm>
        </p:grpSpPr>
        <p:sp>
          <p:nvSpPr>
            <p:cNvPr id="6" name="Freeform: Shape 12">
              <a:extLst>
                <a:ext uri="{FF2B5EF4-FFF2-40B4-BE49-F238E27FC236}">
                  <a16:creationId xmlns:a16="http://schemas.microsoft.com/office/drawing/2014/main" id="{F34D1FD1-70E7-064A-AD42-05BD7D8E5048}"/>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7" name="Freeform: Shape 13">
              <a:extLst>
                <a:ext uri="{FF2B5EF4-FFF2-40B4-BE49-F238E27FC236}">
                  <a16:creationId xmlns:a16="http://schemas.microsoft.com/office/drawing/2014/main" id="{36ED59FD-A74C-A04B-B454-9DF8F1570211}"/>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636831243"/>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1 Call out Medium">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263525" y="441329"/>
            <a:ext cx="11664950" cy="5795960"/>
          </a:xfrm>
          <a:prstGeom prst="rect">
            <a:avLst/>
          </a:prstGeom>
        </p:spPr>
        <p:txBody>
          <a:bodyPr lIns="0" tIns="0" rIns="0" bIns="0" anchor="ctr" anchorCtr="0">
            <a:normAutofit/>
          </a:bodyPr>
          <a:lstStyle>
            <a:lvl1pPr>
              <a:lnSpc>
                <a:spcPct val="90000"/>
              </a:lnSpc>
              <a:defRPr sz="72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Medium text call out</a:t>
            </a:r>
          </a:p>
        </p:txBody>
      </p:sp>
      <p:cxnSp>
        <p:nvCxnSpPr>
          <p:cNvPr id="4" name="Straight Connector 3">
            <a:extLst>
              <a:ext uri="{FF2B5EF4-FFF2-40B4-BE49-F238E27FC236}">
                <a16:creationId xmlns:a16="http://schemas.microsoft.com/office/drawing/2014/main" id="{652D4187-4FC3-4942-8F64-97378B9C504F}"/>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B9B0851-CEB9-0344-AEA1-A17698E8EA95}"/>
              </a:ext>
            </a:extLst>
          </p:cNvPr>
          <p:cNvGrpSpPr/>
          <p:nvPr userDrawn="1"/>
        </p:nvGrpSpPr>
        <p:grpSpPr>
          <a:xfrm>
            <a:off x="10814051" y="6438651"/>
            <a:ext cx="1111250" cy="225425"/>
            <a:chOff x="292100" y="6413250"/>
            <a:chExt cx="1111250" cy="225425"/>
          </a:xfrm>
        </p:grpSpPr>
        <p:sp>
          <p:nvSpPr>
            <p:cNvPr id="6" name="Freeform: Shape 12">
              <a:extLst>
                <a:ext uri="{FF2B5EF4-FFF2-40B4-BE49-F238E27FC236}">
                  <a16:creationId xmlns:a16="http://schemas.microsoft.com/office/drawing/2014/main" id="{6A8070E9-F1F1-664D-97B4-FAF57EFDAD1E}"/>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7" name="Freeform: Shape 13">
              <a:extLst>
                <a:ext uri="{FF2B5EF4-FFF2-40B4-BE49-F238E27FC236}">
                  <a16:creationId xmlns:a16="http://schemas.microsoft.com/office/drawing/2014/main" id="{FA79ABEB-FA91-9449-8F42-63317E39760A}"/>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6888646"/>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2 Call out Medium">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263525" y="441325"/>
            <a:ext cx="11664950" cy="5795963"/>
          </a:xfrm>
          <a:prstGeom prst="rect">
            <a:avLst/>
          </a:prstGeom>
        </p:spPr>
        <p:txBody>
          <a:bodyPr lIns="0" tIns="0" rIns="0" bIns="0" anchor="ctr" anchorCtr="0">
            <a:normAutofit/>
          </a:bodyPr>
          <a:lstStyle>
            <a:lvl1pPr>
              <a:lnSpc>
                <a:spcPct val="90000"/>
              </a:lnSpc>
              <a:defRPr sz="72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Medium text call out</a:t>
            </a:r>
          </a:p>
        </p:txBody>
      </p:sp>
      <p:cxnSp>
        <p:nvCxnSpPr>
          <p:cNvPr id="4" name="Straight Connector 3">
            <a:extLst>
              <a:ext uri="{FF2B5EF4-FFF2-40B4-BE49-F238E27FC236}">
                <a16:creationId xmlns:a16="http://schemas.microsoft.com/office/drawing/2014/main" id="{F7514B16-2202-1F4E-A625-CCC316E17EE0}"/>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837DC1E-9AD8-5948-89BD-3A4C098FEB52}"/>
              </a:ext>
            </a:extLst>
          </p:cNvPr>
          <p:cNvGrpSpPr/>
          <p:nvPr userDrawn="1"/>
        </p:nvGrpSpPr>
        <p:grpSpPr>
          <a:xfrm>
            <a:off x="10814051" y="6438651"/>
            <a:ext cx="1111250" cy="225425"/>
            <a:chOff x="292100" y="6413250"/>
            <a:chExt cx="1111250" cy="225425"/>
          </a:xfrm>
        </p:grpSpPr>
        <p:sp>
          <p:nvSpPr>
            <p:cNvPr id="6" name="Freeform: Shape 12">
              <a:extLst>
                <a:ext uri="{FF2B5EF4-FFF2-40B4-BE49-F238E27FC236}">
                  <a16:creationId xmlns:a16="http://schemas.microsoft.com/office/drawing/2014/main" id="{7B642F0A-B0BB-F348-9447-D4ACDE2843B2}"/>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7" name="Freeform: Shape 13">
              <a:extLst>
                <a:ext uri="{FF2B5EF4-FFF2-40B4-BE49-F238E27FC236}">
                  <a16:creationId xmlns:a16="http://schemas.microsoft.com/office/drawing/2014/main" id="{01B4C5F2-EB81-4248-8CB1-A35EBFBF68A9}"/>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152147970"/>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1 Call out Smal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263525" y="441325"/>
            <a:ext cx="11664950" cy="5798051"/>
          </a:xfrm>
          <a:prstGeom prst="rect">
            <a:avLst/>
          </a:prstGeom>
        </p:spPr>
        <p:txBody>
          <a:bodyPr lIns="0" tIns="0" rIns="0" bIns="0" anchor="ctr" anchorCtr="0">
            <a:normAutofit/>
          </a:bodyPr>
          <a:lstStyle>
            <a:lvl1pPr>
              <a:lnSpc>
                <a:spcPct val="90000"/>
              </a:lnSpc>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Small text call out</a:t>
            </a:r>
          </a:p>
        </p:txBody>
      </p:sp>
      <p:grpSp>
        <p:nvGrpSpPr>
          <p:cNvPr id="3" name="Group 2">
            <a:extLst>
              <a:ext uri="{FF2B5EF4-FFF2-40B4-BE49-F238E27FC236}">
                <a16:creationId xmlns:a16="http://schemas.microsoft.com/office/drawing/2014/main" id="{98974E2A-ABE8-0D43-8F6C-17704301D1B4}"/>
              </a:ext>
            </a:extLst>
          </p:cNvPr>
          <p:cNvGrpSpPr/>
          <p:nvPr userDrawn="1"/>
        </p:nvGrpSpPr>
        <p:grpSpPr>
          <a:xfrm>
            <a:off x="10814051" y="6438651"/>
            <a:ext cx="1111250" cy="225425"/>
            <a:chOff x="292100" y="6413250"/>
            <a:chExt cx="1111250" cy="225425"/>
          </a:xfrm>
        </p:grpSpPr>
        <p:sp>
          <p:nvSpPr>
            <p:cNvPr id="4" name="Freeform: Shape 12">
              <a:extLst>
                <a:ext uri="{FF2B5EF4-FFF2-40B4-BE49-F238E27FC236}">
                  <a16:creationId xmlns:a16="http://schemas.microsoft.com/office/drawing/2014/main" id="{97ADD078-64B3-4D46-8BB7-036C6BD2DC3C}"/>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5" name="Freeform: Shape 13">
              <a:extLst>
                <a:ext uri="{FF2B5EF4-FFF2-40B4-BE49-F238E27FC236}">
                  <a16:creationId xmlns:a16="http://schemas.microsoft.com/office/drawing/2014/main" id="{90326CDB-2216-E640-9AF4-B507219F7F88}"/>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cxnSp>
        <p:nvCxnSpPr>
          <p:cNvPr id="6" name="Straight Connector 5">
            <a:extLst>
              <a:ext uri="{FF2B5EF4-FFF2-40B4-BE49-F238E27FC236}">
                <a16:creationId xmlns:a16="http://schemas.microsoft.com/office/drawing/2014/main" id="{76307A67-CFFB-7F41-9017-14963722CC3D}"/>
              </a:ext>
            </a:extLst>
          </p:cNvPr>
          <p:cNvCxnSpPr>
            <a:cxnSpLocks/>
          </p:cNvCxnSpPr>
          <p:nvPr userDrawn="1"/>
        </p:nvCxnSpPr>
        <p:spPr>
          <a:xfrm>
            <a:off x="263525" y="260350"/>
            <a:ext cx="43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8972833"/>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2 Call out Small">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61F1-4A98-B04B-B95B-7B0BAF4FE49F}"/>
              </a:ext>
            </a:extLst>
          </p:cNvPr>
          <p:cNvSpPr>
            <a:spLocks noGrp="1"/>
          </p:cNvSpPr>
          <p:nvPr>
            <p:ph type="title" hasCustomPrompt="1"/>
          </p:nvPr>
        </p:nvSpPr>
        <p:spPr>
          <a:xfrm>
            <a:off x="263525" y="441330"/>
            <a:ext cx="11664949" cy="5795958"/>
          </a:xfrm>
          <a:prstGeom prst="rect">
            <a:avLst/>
          </a:prstGeom>
        </p:spPr>
        <p:txBody>
          <a:bodyPr lIns="0" tIns="0" rIns="0" bIns="0" anchor="ctr" anchorCtr="0">
            <a:normAutofit/>
          </a:bodyPr>
          <a:lstStyle>
            <a:lvl1pPr>
              <a:lnSpc>
                <a:spcPct val="90000"/>
              </a:lnSpc>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Small text call out</a:t>
            </a:r>
          </a:p>
        </p:txBody>
      </p:sp>
      <p:cxnSp>
        <p:nvCxnSpPr>
          <p:cNvPr id="4" name="Straight Connector 3">
            <a:extLst>
              <a:ext uri="{FF2B5EF4-FFF2-40B4-BE49-F238E27FC236}">
                <a16:creationId xmlns:a16="http://schemas.microsoft.com/office/drawing/2014/main" id="{B5FF0B00-EC19-A74E-B31A-73535D638000}"/>
              </a:ext>
            </a:extLst>
          </p:cNvPr>
          <p:cNvCxnSpPr>
            <a:cxnSpLocks/>
          </p:cNvCxnSpPr>
          <p:nvPr userDrawn="1"/>
        </p:nvCxnSpPr>
        <p:spPr>
          <a:xfrm>
            <a:off x="263525" y="260350"/>
            <a:ext cx="43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A23C378A-742B-AF48-B6C1-EBD1CAA766D0}"/>
              </a:ext>
            </a:extLst>
          </p:cNvPr>
          <p:cNvGrpSpPr/>
          <p:nvPr userDrawn="1"/>
        </p:nvGrpSpPr>
        <p:grpSpPr>
          <a:xfrm>
            <a:off x="10814051" y="6438651"/>
            <a:ext cx="1111250" cy="225425"/>
            <a:chOff x="292100" y="6413250"/>
            <a:chExt cx="1111250" cy="225425"/>
          </a:xfrm>
        </p:grpSpPr>
        <p:sp>
          <p:nvSpPr>
            <p:cNvPr id="6" name="Freeform: Shape 12">
              <a:extLst>
                <a:ext uri="{FF2B5EF4-FFF2-40B4-BE49-F238E27FC236}">
                  <a16:creationId xmlns:a16="http://schemas.microsoft.com/office/drawing/2014/main" id="{2DB3619A-E4FB-AA48-B244-E3478973AD6A}"/>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7" name="Freeform: Shape 13">
              <a:extLst>
                <a:ext uri="{FF2B5EF4-FFF2-40B4-BE49-F238E27FC236}">
                  <a16:creationId xmlns:a16="http://schemas.microsoft.com/office/drawing/2014/main" id="{46F1D90F-5C33-BA44-ABCA-36DD2F8F30D6}"/>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83165123"/>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1 Icon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191E849-2800-4BF6-8648-1810868AFEEF}"/>
              </a:ext>
            </a:extLst>
          </p:cNvPr>
          <p:cNvSpPr>
            <a:spLocks noGrp="1"/>
          </p:cNvSpPr>
          <p:nvPr>
            <p:ph type="pic" sz="quarter" idx="10"/>
          </p:nvPr>
        </p:nvSpPr>
        <p:spPr>
          <a:xfrm>
            <a:off x="263525"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 name="Picture Placeholder 3">
            <a:extLst>
              <a:ext uri="{FF2B5EF4-FFF2-40B4-BE49-F238E27FC236}">
                <a16:creationId xmlns:a16="http://schemas.microsoft.com/office/drawing/2014/main" id="{EAC093F2-4A94-4EC7-BFC5-282DC86922D3}"/>
              </a:ext>
            </a:extLst>
          </p:cNvPr>
          <p:cNvSpPr>
            <a:spLocks noGrp="1"/>
          </p:cNvSpPr>
          <p:nvPr>
            <p:ph type="pic" sz="quarter" idx="11"/>
          </p:nvPr>
        </p:nvSpPr>
        <p:spPr>
          <a:xfrm>
            <a:off x="881327"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 name="Picture Placeholder 3">
            <a:extLst>
              <a:ext uri="{FF2B5EF4-FFF2-40B4-BE49-F238E27FC236}">
                <a16:creationId xmlns:a16="http://schemas.microsoft.com/office/drawing/2014/main" id="{4AB8F044-DB76-470F-8712-563C8D77DAFA}"/>
              </a:ext>
            </a:extLst>
          </p:cNvPr>
          <p:cNvSpPr>
            <a:spLocks noGrp="1"/>
          </p:cNvSpPr>
          <p:nvPr>
            <p:ph type="pic" sz="quarter" idx="12"/>
          </p:nvPr>
        </p:nvSpPr>
        <p:spPr>
          <a:xfrm>
            <a:off x="1499129"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 name="Picture Placeholder 3">
            <a:extLst>
              <a:ext uri="{FF2B5EF4-FFF2-40B4-BE49-F238E27FC236}">
                <a16:creationId xmlns:a16="http://schemas.microsoft.com/office/drawing/2014/main" id="{6100BE5D-F975-4662-A5D8-73DD0F666316}"/>
              </a:ext>
            </a:extLst>
          </p:cNvPr>
          <p:cNvSpPr>
            <a:spLocks noGrp="1"/>
          </p:cNvSpPr>
          <p:nvPr>
            <p:ph type="pic" sz="quarter" idx="13"/>
          </p:nvPr>
        </p:nvSpPr>
        <p:spPr>
          <a:xfrm>
            <a:off x="2116931"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 name="Picture Placeholder 3">
            <a:extLst>
              <a:ext uri="{FF2B5EF4-FFF2-40B4-BE49-F238E27FC236}">
                <a16:creationId xmlns:a16="http://schemas.microsoft.com/office/drawing/2014/main" id="{3F780AC3-2DC9-4EBB-9F4A-4B369FDC7358}"/>
              </a:ext>
            </a:extLst>
          </p:cNvPr>
          <p:cNvSpPr>
            <a:spLocks noGrp="1"/>
          </p:cNvSpPr>
          <p:nvPr>
            <p:ph type="pic" sz="quarter" idx="14"/>
          </p:nvPr>
        </p:nvSpPr>
        <p:spPr>
          <a:xfrm>
            <a:off x="2734733"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 name="Picture Placeholder 3">
            <a:extLst>
              <a:ext uri="{FF2B5EF4-FFF2-40B4-BE49-F238E27FC236}">
                <a16:creationId xmlns:a16="http://schemas.microsoft.com/office/drawing/2014/main" id="{F4241E2C-AEC5-4C2F-A388-B4005397B913}"/>
              </a:ext>
            </a:extLst>
          </p:cNvPr>
          <p:cNvSpPr>
            <a:spLocks noGrp="1"/>
          </p:cNvSpPr>
          <p:nvPr>
            <p:ph type="pic" sz="quarter" idx="15"/>
          </p:nvPr>
        </p:nvSpPr>
        <p:spPr>
          <a:xfrm>
            <a:off x="3352535"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 name="Picture Placeholder 3">
            <a:extLst>
              <a:ext uri="{FF2B5EF4-FFF2-40B4-BE49-F238E27FC236}">
                <a16:creationId xmlns:a16="http://schemas.microsoft.com/office/drawing/2014/main" id="{BA3AED32-46CB-466C-8765-2739AAC2E45A}"/>
              </a:ext>
            </a:extLst>
          </p:cNvPr>
          <p:cNvSpPr>
            <a:spLocks noGrp="1"/>
          </p:cNvSpPr>
          <p:nvPr>
            <p:ph type="pic" sz="quarter" idx="16"/>
          </p:nvPr>
        </p:nvSpPr>
        <p:spPr>
          <a:xfrm>
            <a:off x="3970337"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 name="Picture Placeholder 3">
            <a:extLst>
              <a:ext uri="{FF2B5EF4-FFF2-40B4-BE49-F238E27FC236}">
                <a16:creationId xmlns:a16="http://schemas.microsoft.com/office/drawing/2014/main" id="{AB8256EC-2FE2-400D-A4E4-37966548E293}"/>
              </a:ext>
            </a:extLst>
          </p:cNvPr>
          <p:cNvSpPr>
            <a:spLocks noGrp="1"/>
          </p:cNvSpPr>
          <p:nvPr>
            <p:ph type="pic" sz="quarter" idx="17"/>
          </p:nvPr>
        </p:nvSpPr>
        <p:spPr>
          <a:xfrm>
            <a:off x="4588139"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7" name="Picture Placeholder 3">
            <a:extLst>
              <a:ext uri="{FF2B5EF4-FFF2-40B4-BE49-F238E27FC236}">
                <a16:creationId xmlns:a16="http://schemas.microsoft.com/office/drawing/2014/main" id="{EED6D159-A3F2-4B02-A7D4-A0B7B2A98000}"/>
              </a:ext>
            </a:extLst>
          </p:cNvPr>
          <p:cNvSpPr>
            <a:spLocks noGrp="1"/>
          </p:cNvSpPr>
          <p:nvPr>
            <p:ph type="pic" sz="quarter" idx="18"/>
          </p:nvPr>
        </p:nvSpPr>
        <p:spPr>
          <a:xfrm>
            <a:off x="5205941"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8" name="Picture Placeholder 3">
            <a:extLst>
              <a:ext uri="{FF2B5EF4-FFF2-40B4-BE49-F238E27FC236}">
                <a16:creationId xmlns:a16="http://schemas.microsoft.com/office/drawing/2014/main" id="{39B61045-8A1E-4798-B8A2-EE3524BDB5B1}"/>
              </a:ext>
            </a:extLst>
          </p:cNvPr>
          <p:cNvSpPr>
            <a:spLocks noGrp="1"/>
          </p:cNvSpPr>
          <p:nvPr>
            <p:ph type="pic" sz="quarter" idx="19"/>
          </p:nvPr>
        </p:nvSpPr>
        <p:spPr>
          <a:xfrm>
            <a:off x="5823743"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9" name="Picture Placeholder 3">
            <a:extLst>
              <a:ext uri="{FF2B5EF4-FFF2-40B4-BE49-F238E27FC236}">
                <a16:creationId xmlns:a16="http://schemas.microsoft.com/office/drawing/2014/main" id="{24E153D6-CC1A-4C88-B1FD-0A426D1D03A0}"/>
              </a:ext>
            </a:extLst>
          </p:cNvPr>
          <p:cNvSpPr>
            <a:spLocks noGrp="1"/>
          </p:cNvSpPr>
          <p:nvPr>
            <p:ph type="pic" sz="quarter" idx="20"/>
          </p:nvPr>
        </p:nvSpPr>
        <p:spPr>
          <a:xfrm>
            <a:off x="6441545"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0" name="Picture Placeholder 3">
            <a:extLst>
              <a:ext uri="{FF2B5EF4-FFF2-40B4-BE49-F238E27FC236}">
                <a16:creationId xmlns:a16="http://schemas.microsoft.com/office/drawing/2014/main" id="{6D96D149-215E-4BD5-A884-53D586135DB9}"/>
              </a:ext>
            </a:extLst>
          </p:cNvPr>
          <p:cNvSpPr>
            <a:spLocks noGrp="1"/>
          </p:cNvSpPr>
          <p:nvPr>
            <p:ph type="pic" sz="quarter" idx="21"/>
          </p:nvPr>
        </p:nvSpPr>
        <p:spPr>
          <a:xfrm>
            <a:off x="7059347"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1" name="Picture Placeholder 3">
            <a:extLst>
              <a:ext uri="{FF2B5EF4-FFF2-40B4-BE49-F238E27FC236}">
                <a16:creationId xmlns:a16="http://schemas.microsoft.com/office/drawing/2014/main" id="{CD5BF7F5-BDD5-40DB-BD6D-939B542632FE}"/>
              </a:ext>
            </a:extLst>
          </p:cNvPr>
          <p:cNvSpPr>
            <a:spLocks noGrp="1"/>
          </p:cNvSpPr>
          <p:nvPr>
            <p:ph type="pic" sz="quarter" idx="22"/>
          </p:nvPr>
        </p:nvSpPr>
        <p:spPr>
          <a:xfrm>
            <a:off x="7677149"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2" name="Picture Placeholder 3">
            <a:extLst>
              <a:ext uri="{FF2B5EF4-FFF2-40B4-BE49-F238E27FC236}">
                <a16:creationId xmlns:a16="http://schemas.microsoft.com/office/drawing/2014/main" id="{164B8FCE-B1CA-42F7-B454-3438E06D865D}"/>
              </a:ext>
            </a:extLst>
          </p:cNvPr>
          <p:cNvSpPr>
            <a:spLocks noGrp="1"/>
          </p:cNvSpPr>
          <p:nvPr>
            <p:ph type="pic" sz="quarter" idx="23"/>
          </p:nvPr>
        </p:nvSpPr>
        <p:spPr>
          <a:xfrm>
            <a:off x="8294951"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3" name="Picture Placeholder 3">
            <a:extLst>
              <a:ext uri="{FF2B5EF4-FFF2-40B4-BE49-F238E27FC236}">
                <a16:creationId xmlns:a16="http://schemas.microsoft.com/office/drawing/2014/main" id="{EB9A9CBA-FB99-49CD-A237-6D4D9DF8D539}"/>
              </a:ext>
            </a:extLst>
          </p:cNvPr>
          <p:cNvSpPr>
            <a:spLocks noGrp="1"/>
          </p:cNvSpPr>
          <p:nvPr>
            <p:ph type="pic" sz="quarter" idx="24"/>
          </p:nvPr>
        </p:nvSpPr>
        <p:spPr>
          <a:xfrm>
            <a:off x="8912753"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4" name="Picture Placeholder 3">
            <a:extLst>
              <a:ext uri="{FF2B5EF4-FFF2-40B4-BE49-F238E27FC236}">
                <a16:creationId xmlns:a16="http://schemas.microsoft.com/office/drawing/2014/main" id="{69F3A84F-1D90-4186-8101-4814ED5DA4D4}"/>
              </a:ext>
            </a:extLst>
          </p:cNvPr>
          <p:cNvSpPr>
            <a:spLocks noGrp="1"/>
          </p:cNvSpPr>
          <p:nvPr>
            <p:ph type="pic" sz="quarter" idx="25"/>
          </p:nvPr>
        </p:nvSpPr>
        <p:spPr>
          <a:xfrm>
            <a:off x="9530555"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5" name="Picture Placeholder 3">
            <a:extLst>
              <a:ext uri="{FF2B5EF4-FFF2-40B4-BE49-F238E27FC236}">
                <a16:creationId xmlns:a16="http://schemas.microsoft.com/office/drawing/2014/main" id="{C76DCF5B-3447-4568-B4B0-947C6E32FDEC}"/>
              </a:ext>
            </a:extLst>
          </p:cNvPr>
          <p:cNvSpPr>
            <a:spLocks noGrp="1"/>
          </p:cNvSpPr>
          <p:nvPr>
            <p:ph type="pic" sz="quarter" idx="26"/>
          </p:nvPr>
        </p:nvSpPr>
        <p:spPr>
          <a:xfrm>
            <a:off x="10148357"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6" name="Picture Placeholder 3">
            <a:extLst>
              <a:ext uri="{FF2B5EF4-FFF2-40B4-BE49-F238E27FC236}">
                <a16:creationId xmlns:a16="http://schemas.microsoft.com/office/drawing/2014/main" id="{F23FB5D0-81E3-4C82-8E04-C2F90191C51B}"/>
              </a:ext>
            </a:extLst>
          </p:cNvPr>
          <p:cNvSpPr>
            <a:spLocks noGrp="1"/>
          </p:cNvSpPr>
          <p:nvPr>
            <p:ph type="pic" sz="quarter" idx="27"/>
          </p:nvPr>
        </p:nvSpPr>
        <p:spPr>
          <a:xfrm>
            <a:off x="10766159"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7" name="Picture Placeholder 3">
            <a:extLst>
              <a:ext uri="{FF2B5EF4-FFF2-40B4-BE49-F238E27FC236}">
                <a16:creationId xmlns:a16="http://schemas.microsoft.com/office/drawing/2014/main" id="{67EB411D-F9B1-4144-991C-30A07DB25FFE}"/>
              </a:ext>
            </a:extLst>
          </p:cNvPr>
          <p:cNvSpPr>
            <a:spLocks noGrp="1"/>
          </p:cNvSpPr>
          <p:nvPr>
            <p:ph type="pic" sz="quarter" idx="28"/>
          </p:nvPr>
        </p:nvSpPr>
        <p:spPr>
          <a:xfrm>
            <a:off x="11383965" y="131863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8" name="Picture Placeholder 3">
            <a:extLst>
              <a:ext uri="{FF2B5EF4-FFF2-40B4-BE49-F238E27FC236}">
                <a16:creationId xmlns:a16="http://schemas.microsoft.com/office/drawing/2014/main" id="{273D9433-3F04-4DB6-A540-D8A1D24C9038}"/>
              </a:ext>
            </a:extLst>
          </p:cNvPr>
          <p:cNvSpPr>
            <a:spLocks noGrp="1"/>
          </p:cNvSpPr>
          <p:nvPr>
            <p:ph type="pic" sz="quarter" idx="29"/>
          </p:nvPr>
        </p:nvSpPr>
        <p:spPr>
          <a:xfrm>
            <a:off x="263525"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29" name="Picture Placeholder 3">
            <a:extLst>
              <a:ext uri="{FF2B5EF4-FFF2-40B4-BE49-F238E27FC236}">
                <a16:creationId xmlns:a16="http://schemas.microsoft.com/office/drawing/2014/main" id="{FB754A3E-2B8E-453B-88CA-A6F907506AEA}"/>
              </a:ext>
            </a:extLst>
          </p:cNvPr>
          <p:cNvSpPr>
            <a:spLocks noGrp="1"/>
          </p:cNvSpPr>
          <p:nvPr>
            <p:ph type="pic" sz="quarter" idx="30"/>
          </p:nvPr>
        </p:nvSpPr>
        <p:spPr>
          <a:xfrm>
            <a:off x="881327"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0" name="Picture Placeholder 3">
            <a:extLst>
              <a:ext uri="{FF2B5EF4-FFF2-40B4-BE49-F238E27FC236}">
                <a16:creationId xmlns:a16="http://schemas.microsoft.com/office/drawing/2014/main" id="{15E74892-D88D-41F2-9117-D95D3BE6613C}"/>
              </a:ext>
            </a:extLst>
          </p:cNvPr>
          <p:cNvSpPr>
            <a:spLocks noGrp="1"/>
          </p:cNvSpPr>
          <p:nvPr>
            <p:ph type="pic" sz="quarter" idx="31"/>
          </p:nvPr>
        </p:nvSpPr>
        <p:spPr>
          <a:xfrm>
            <a:off x="1499129"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1" name="Picture Placeholder 3">
            <a:extLst>
              <a:ext uri="{FF2B5EF4-FFF2-40B4-BE49-F238E27FC236}">
                <a16:creationId xmlns:a16="http://schemas.microsoft.com/office/drawing/2014/main" id="{108368C8-1137-4A8C-9EE2-4894AB94D3F9}"/>
              </a:ext>
            </a:extLst>
          </p:cNvPr>
          <p:cNvSpPr>
            <a:spLocks noGrp="1"/>
          </p:cNvSpPr>
          <p:nvPr>
            <p:ph type="pic" sz="quarter" idx="32"/>
          </p:nvPr>
        </p:nvSpPr>
        <p:spPr>
          <a:xfrm>
            <a:off x="2116931"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2" name="Picture Placeholder 3">
            <a:extLst>
              <a:ext uri="{FF2B5EF4-FFF2-40B4-BE49-F238E27FC236}">
                <a16:creationId xmlns:a16="http://schemas.microsoft.com/office/drawing/2014/main" id="{45740006-347F-4A43-87BD-295666157DEB}"/>
              </a:ext>
            </a:extLst>
          </p:cNvPr>
          <p:cNvSpPr>
            <a:spLocks noGrp="1"/>
          </p:cNvSpPr>
          <p:nvPr>
            <p:ph type="pic" sz="quarter" idx="33"/>
          </p:nvPr>
        </p:nvSpPr>
        <p:spPr>
          <a:xfrm>
            <a:off x="2734733"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3" name="Picture Placeholder 3">
            <a:extLst>
              <a:ext uri="{FF2B5EF4-FFF2-40B4-BE49-F238E27FC236}">
                <a16:creationId xmlns:a16="http://schemas.microsoft.com/office/drawing/2014/main" id="{CDE4A34E-8077-4534-A072-C6C634A4163A}"/>
              </a:ext>
            </a:extLst>
          </p:cNvPr>
          <p:cNvSpPr>
            <a:spLocks noGrp="1"/>
          </p:cNvSpPr>
          <p:nvPr>
            <p:ph type="pic" sz="quarter" idx="34"/>
          </p:nvPr>
        </p:nvSpPr>
        <p:spPr>
          <a:xfrm>
            <a:off x="3352535"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5" name="Picture Placeholder 3">
            <a:extLst>
              <a:ext uri="{FF2B5EF4-FFF2-40B4-BE49-F238E27FC236}">
                <a16:creationId xmlns:a16="http://schemas.microsoft.com/office/drawing/2014/main" id="{CD0486D7-393B-434F-B2BB-563A2E02D483}"/>
              </a:ext>
            </a:extLst>
          </p:cNvPr>
          <p:cNvSpPr>
            <a:spLocks noGrp="1"/>
          </p:cNvSpPr>
          <p:nvPr>
            <p:ph type="pic" sz="quarter" idx="35"/>
          </p:nvPr>
        </p:nvSpPr>
        <p:spPr>
          <a:xfrm>
            <a:off x="3970337"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6" name="Picture Placeholder 3">
            <a:extLst>
              <a:ext uri="{FF2B5EF4-FFF2-40B4-BE49-F238E27FC236}">
                <a16:creationId xmlns:a16="http://schemas.microsoft.com/office/drawing/2014/main" id="{3734AAF6-A301-46B4-BF02-4D780BFDEDC4}"/>
              </a:ext>
            </a:extLst>
          </p:cNvPr>
          <p:cNvSpPr>
            <a:spLocks noGrp="1"/>
          </p:cNvSpPr>
          <p:nvPr>
            <p:ph type="pic" sz="quarter" idx="36"/>
          </p:nvPr>
        </p:nvSpPr>
        <p:spPr>
          <a:xfrm>
            <a:off x="4588139"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7" name="Picture Placeholder 3">
            <a:extLst>
              <a:ext uri="{FF2B5EF4-FFF2-40B4-BE49-F238E27FC236}">
                <a16:creationId xmlns:a16="http://schemas.microsoft.com/office/drawing/2014/main" id="{2D8158EF-EF53-46D2-A438-ACBF30FCDB6B}"/>
              </a:ext>
            </a:extLst>
          </p:cNvPr>
          <p:cNvSpPr>
            <a:spLocks noGrp="1"/>
          </p:cNvSpPr>
          <p:nvPr>
            <p:ph type="pic" sz="quarter" idx="37"/>
          </p:nvPr>
        </p:nvSpPr>
        <p:spPr>
          <a:xfrm>
            <a:off x="5205941"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8" name="Picture Placeholder 3">
            <a:extLst>
              <a:ext uri="{FF2B5EF4-FFF2-40B4-BE49-F238E27FC236}">
                <a16:creationId xmlns:a16="http://schemas.microsoft.com/office/drawing/2014/main" id="{4096548D-9E8F-4860-9DC7-5CA22D780FA1}"/>
              </a:ext>
            </a:extLst>
          </p:cNvPr>
          <p:cNvSpPr>
            <a:spLocks noGrp="1"/>
          </p:cNvSpPr>
          <p:nvPr>
            <p:ph type="pic" sz="quarter" idx="38"/>
          </p:nvPr>
        </p:nvSpPr>
        <p:spPr>
          <a:xfrm>
            <a:off x="5823743"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39" name="Picture Placeholder 3">
            <a:extLst>
              <a:ext uri="{FF2B5EF4-FFF2-40B4-BE49-F238E27FC236}">
                <a16:creationId xmlns:a16="http://schemas.microsoft.com/office/drawing/2014/main" id="{F04F13FF-F1AE-48B8-A4FD-355BAADF858A}"/>
              </a:ext>
            </a:extLst>
          </p:cNvPr>
          <p:cNvSpPr>
            <a:spLocks noGrp="1"/>
          </p:cNvSpPr>
          <p:nvPr>
            <p:ph type="pic" sz="quarter" idx="39"/>
          </p:nvPr>
        </p:nvSpPr>
        <p:spPr>
          <a:xfrm>
            <a:off x="6441545"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0" name="Picture Placeholder 3">
            <a:extLst>
              <a:ext uri="{FF2B5EF4-FFF2-40B4-BE49-F238E27FC236}">
                <a16:creationId xmlns:a16="http://schemas.microsoft.com/office/drawing/2014/main" id="{926B793F-2B20-430D-964C-8AC252AE1748}"/>
              </a:ext>
            </a:extLst>
          </p:cNvPr>
          <p:cNvSpPr>
            <a:spLocks noGrp="1"/>
          </p:cNvSpPr>
          <p:nvPr>
            <p:ph type="pic" sz="quarter" idx="40"/>
          </p:nvPr>
        </p:nvSpPr>
        <p:spPr>
          <a:xfrm>
            <a:off x="7059347"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1" name="Picture Placeholder 3">
            <a:extLst>
              <a:ext uri="{FF2B5EF4-FFF2-40B4-BE49-F238E27FC236}">
                <a16:creationId xmlns:a16="http://schemas.microsoft.com/office/drawing/2014/main" id="{ED02578B-E967-4964-875F-710800DF85FD}"/>
              </a:ext>
            </a:extLst>
          </p:cNvPr>
          <p:cNvSpPr>
            <a:spLocks noGrp="1"/>
          </p:cNvSpPr>
          <p:nvPr>
            <p:ph type="pic" sz="quarter" idx="41"/>
          </p:nvPr>
        </p:nvSpPr>
        <p:spPr>
          <a:xfrm>
            <a:off x="7677149"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2" name="Picture Placeholder 3">
            <a:extLst>
              <a:ext uri="{FF2B5EF4-FFF2-40B4-BE49-F238E27FC236}">
                <a16:creationId xmlns:a16="http://schemas.microsoft.com/office/drawing/2014/main" id="{D74F66E9-31E4-4ECD-A33D-5D0A5F37AD5C}"/>
              </a:ext>
            </a:extLst>
          </p:cNvPr>
          <p:cNvSpPr>
            <a:spLocks noGrp="1"/>
          </p:cNvSpPr>
          <p:nvPr>
            <p:ph type="pic" sz="quarter" idx="42"/>
          </p:nvPr>
        </p:nvSpPr>
        <p:spPr>
          <a:xfrm>
            <a:off x="8294951"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3" name="Picture Placeholder 3">
            <a:extLst>
              <a:ext uri="{FF2B5EF4-FFF2-40B4-BE49-F238E27FC236}">
                <a16:creationId xmlns:a16="http://schemas.microsoft.com/office/drawing/2014/main" id="{F23DFA21-4B2A-4CA6-9534-0D3B9BA9E2AA}"/>
              </a:ext>
            </a:extLst>
          </p:cNvPr>
          <p:cNvSpPr>
            <a:spLocks noGrp="1"/>
          </p:cNvSpPr>
          <p:nvPr>
            <p:ph type="pic" sz="quarter" idx="43"/>
          </p:nvPr>
        </p:nvSpPr>
        <p:spPr>
          <a:xfrm>
            <a:off x="8912753"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4" name="Picture Placeholder 3">
            <a:extLst>
              <a:ext uri="{FF2B5EF4-FFF2-40B4-BE49-F238E27FC236}">
                <a16:creationId xmlns:a16="http://schemas.microsoft.com/office/drawing/2014/main" id="{551CD1F5-FAB3-4F44-90FD-CE85BEDF22B3}"/>
              </a:ext>
            </a:extLst>
          </p:cNvPr>
          <p:cNvSpPr>
            <a:spLocks noGrp="1"/>
          </p:cNvSpPr>
          <p:nvPr>
            <p:ph type="pic" sz="quarter" idx="44"/>
          </p:nvPr>
        </p:nvSpPr>
        <p:spPr>
          <a:xfrm>
            <a:off x="9530555"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5" name="Picture Placeholder 3">
            <a:extLst>
              <a:ext uri="{FF2B5EF4-FFF2-40B4-BE49-F238E27FC236}">
                <a16:creationId xmlns:a16="http://schemas.microsoft.com/office/drawing/2014/main" id="{7830396A-3A72-443A-A43E-E531B0939393}"/>
              </a:ext>
            </a:extLst>
          </p:cNvPr>
          <p:cNvSpPr>
            <a:spLocks noGrp="1"/>
          </p:cNvSpPr>
          <p:nvPr>
            <p:ph type="pic" sz="quarter" idx="45"/>
          </p:nvPr>
        </p:nvSpPr>
        <p:spPr>
          <a:xfrm>
            <a:off x="10148357"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6" name="Picture Placeholder 3">
            <a:extLst>
              <a:ext uri="{FF2B5EF4-FFF2-40B4-BE49-F238E27FC236}">
                <a16:creationId xmlns:a16="http://schemas.microsoft.com/office/drawing/2014/main" id="{7A2EAB1E-A4A2-44B9-8542-2970064A6DBA}"/>
              </a:ext>
            </a:extLst>
          </p:cNvPr>
          <p:cNvSpPr>
            <a:spLocks noGrp="1"/>
          </p:cNvSpPr>
          <p:nvPr>
            <p:ph type="pic" sz="quarter" idx="46"/>
          </p:nvPr>
        </p:nvSpPr>
        <p:spPr>
          <a:xfrm>
            <a:off x="10766159"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7" name="Picture Placeholder 3">
            <a:extLst>
              <a:ext uri="{FF2B5EF4-FFF2-40B4-BE49-F238E27FC236}">
                <a16:creationId xmlns:a16="http://schemas.microsoft.com/office/drawing/2014/main" id="{4C0C34B8-D05F-4634-92A9-1121E46BD24F}"/>
              </a:ext>
            </a:extLst>
          </p:cNvPr>
          <p:cNvSpPr>
            <a:spLocks noGrp="1"/>
          </p:cNvSpPr>
          <p:nvPr>
            <p:ph type="pic" sz="quarter" idx="47"/>
          </p:nvPr>
        </p:nvSpPr>
        <p:spPr>
          <a:xfrm>
            <a:off x="11383965" y="200202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8" name="Picture Placeholder 3">
            <a:extLst>
              <a:ext uri="{FF2B5EF4-FFF2-40B4-BE49-F238E27FC236}">
                <a16:creationId xmlns:a16="http://schemas.microsoft.com/office/drawing/2014/main" id="{445DF841-33B2-4DFE-BA75-AA74A3D4DB94}"/>
              </a:ext>
            </a:extLst>
          </p:cNvPr>
          <p:cNvSpPr>
            <a:spLocks noGrp="1"/>
          </p:cNvSpPr>
          <p:nvPr>
            <p:ph type="pic" sz="quarter" idx="48"/>
          </p:nvPr>
        </p:nvSpPr>
        <p:spPr>
          <a:xfrm>
            <a:off x="263525"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49" name="Picture Placeholder 3">
            <a:extLst>
              <a:ext uri="{FF2B5EF4-FFF2-40B4-BE49-F238E27FC236}">
                <a16:creationId xmlns:a16="http://schemas.microsoft.com/office/drawing/2014/main" id="{4110FFA9-1B80-4DF3-A48E-50C405C31F5F}"/>
              </a:ext>
            </a:extLst>
          </p:cNvPr>
          <p:cNvSpPr>
            <a:spLocks noGrp="1"/>
          </p:cNvSpPr>
          <p:nvPr>
            <p:ph type="pic" sz="quarter" idx="49"/>
          </p:nvPr>
        </p:nvSpPr>
        <p:spPr>
          <a:xfrm>
            <a:off x="881327"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0" name="Picture Placeholder 3">
            <a:extLst>
              <a:ext uri="{FF2B5EF4-FFF2-40B4-BE49-F238E27FC236}">
                <a16:creationId xmlns:a16="http://schemas.microsoft.com/office/drawing/2014/main" id="{0B328F52-5934-4D92-B82C-701750773EDA}"/>
              </a:ext>
            </a:extLst>
          </p:cNvPr>
          <p:cNvSpPr>
            <a:spLocks noGrp="1"/>
          </p:cNvSpPr>
          <p:nvPr>
            <p:ph type="pic" sz="quarter" idx="50"/>
          </p:nvPr>
        </p:nvSpPr>
        <p:spPr>
          <a:xfrm>
            <a:off x="1499129"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1" name="Picture Placeholder 3">
            <a:extLst>
              <a:ext uri="{FF2B5EF4-FFF2-40B4-BE49-F238E27FC236}">
                <a16:creationId xmlns:a16="http://schemas.microsoft.com/office/drawing/2014/main" id="{91141F52-193F-4982-89B4-BD89EB2D2FF5}"/>
              </a:ext>
            </a:extLst>
          </p:cNvPr>
          <p:cNvSpPr>
            <a:spLocks noGrp="1"/>
          </p:cNvSpPr>
          <p:nvPr>
            <p:ph type="pic" sz="quarter" idx="51"/>
          </p:nvPr>
        </p:nvSpPr>
        <p:spPr>
          <a:xfrm>
            <a:off x="2116931"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2" name="Picture Placeholder 3">
            <a:extLst>
              <a:ext uri="{FF2B5EF4-FFF2-40B4-BE49-F238E27FC236}">
                <a16:creationId xmlns:a16="http://schemas.microsoft.com/office/drawing/2014/main" id="{D3CDD8F0-35CB-4B85-9815-18C9E5400CE9}"/>
              </a:ext>
            </a:extLst>
          </p:cNvPr>
          <p:cNvSpPr>
            <a:spLocks noGrp="1"/>
          </p:cNvSpPr>
          <p:nvPr>
            <p:ph type="pic" sz="quarter" idx="52"/>
          </p:nvPr>
        </p:nvSpPr>
        <p:spPr>
          <a:xfrm>
            <a:off x="2734733"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3" name="Picture Placeholder 3">
            <a:extLst>
              <a:ext uri="{FF2B5EF4-FFF2-40B4-BE49-F238E27FC236}">
                <a16:creationId xmlns:a16="http://schemas.microsoft.com/office/drawing/2014/main" id="{E3C68C9F-69A8-4C66-9E5C-F696B78E7A86}"/>
              </a:ext>
            </a:extLst>
          </p:cNvPr>
          <p:cNvSpPr>
            <a:spLocks noGrp="1"/>
          </p:cNvSpPr>
          <p:nvPr>
            <p:ph type="pic" sz="quarter" idx="53"/>
          </p:nvPr>
        </p:nvSpPr>
        <p:spPr>
          <a:xfrm>
            <a:off x="3352535"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4" name="Picture Placeholder 3">
            <a:extLst>
              <a:ext uri="{FF2B5EF4-FFF2-40B4-BE49-F238E27FC236}">
                <a16:creationId xmlns:a16="http://schemas.microsoft.com/office/drawing/2014/main" id="{E48D4A9D-F4EA-4200-B41D-792D3A1FDB18}"/>
              </a:ext>
            </a:extLst>
          </p:cNvPr>
          <p:cNvSpPr>
            <a:spLocks noGrp="1"/>
          </p:cNvSpPr>
          <p:nvPr>
            <p:ph type="pic" sz="quarter" idx="54"/>
          </p:nvPr>
        </p:nvSpPr>
        <p:spPr>
          <a:xfrm>
            <a:off x="3970337"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5" name="Picture Placeholder 3">
            <a:extLst>
              <a:ext uri="{FF2B5EF4-FFF2-40B4-BE49-F238E27FC236}">
                <a16:creationId xmlns:a16="http://schemas.microsoft.com/office/drawing/2014/main" id="{7D10700B-EF2C-4269-85AA-A576A5E7AAE7}"/>
              </a:ext>
            </a:extLst>
          </p:cNvPr>
          <p:cNvSpPr>
            <a:spLocks noGrp="1"/>
          </p:cNvSpPr>
          <p:nvPr>
            <p:ph type="pic" sz="quarter" idx="55"/>
          </p:nvPr>
        </p:nvSpPr>
        <p:spPr>
          <a:xfrm>
            <a:off x="4588139"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6" name="Picture Placeholder 3">
            <a:extLst>
              <a:ext uri="{FF2B5EF4-FFF2-40B4-BE49-F238E27FC236}">
                <a16:creationId xmlns:a16="http://schemas.microsoft.com/office/drawing/2014/main" id="{8FE06C52-BE87-4452-A441-01D6FAEDC7B9}"/>
              </a:ext>
            </a:extLst>
          </p:cNvPr>
          <p:cNvSpPr>
            <a:spLocks noGrp="1"/>
          </p:cNvSpPr>
          <p:nvPr>
            <p:ph type="pic" sz="quarter" idx="56"/>
          </p:nvPr>
        </p:nvSpPr>
        <p:spPr>
          <a:xfrm>
            <a:off x="5205941"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7" name="Picture Placeholder 3">
            <a:extLst>
              <a:ext uri="{FF2B5EF4-FFF2-40B4-BE49-F238E27FC236}">
                <a16:creationId xmlns:a16="http://schemas.microsoft.com/office/drawing/2014/main" id="{9C084F4C-80FE-4ED7-85C1-A2C8D3DD1017}"/>
              </a:ext>
            </a:extLst>
          </p:cNvPr>
          <p:cNvSpPr>
            <a:spLocks noGrp="1"/>
          </p:cNvSpPr>
          <p:nvPr>
            <p:ph type="pic" sz="quarter" idx="57"/>
          </p:nvPr>
        </p:nvSpPr>
        <p:spPr>
          <a:xfrm>
            <a:off x="5823743"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8" name="Picture Placeholder 3">
            <a:extLst>
              <a:ext uri="{FF2B5EF4-FFF2-40B4-BE49-F238E27FC236}">
                <a16:creationId xmlns:a16="http://schemas.microsoft.com/office/drawing/2014/main" id="{1EDF1320-9D98-470A-8C44-57E324150AB0}"/>
              </a:ext>
            </a:extLst>
          </p:cNvPr>
          <p:cNvSpPr>
            <a:spLocks noGrp="1"/>
          </p:cNvSpPr>
          <p:nvPr>
            <p:ph type="pic" sz="quarter" idx="58"/>
          </p:nvPr>
        </p:nvSpPr>
        <p:spPr>
          <a:xfrm>
            <a:off x="6441545"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59" name="Picture Placeholder 3">
            <a:extLst>
              <a:ext uri="{FF2B5EF4-FFF2-40B4-BE49-F238E27FC236}">
                <a16:creationId xmlns:a16="http://schemas.microsoft.com/office/drawing/2014/main" id="{54CE2C3F-648A-4865-9C1C-F70BCEA56BAB}"/>
              </a:ext>
            </a:extLst>
          </p:cNvPr>
          <p:cNvSpPr>
            <a:spLocks noGrp="1"/>
          </p:cNvSpPr>
          <p:nvPr>
            <p:ph type="pic" sz="quarter" idx="59"/>
          </p:nvPr>
        </p:nvSpPr>
        <p:spPr>
          <a:xfrm>
            <a:off x="7059347"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0" name="Picture Placeholder 3">
            <a:extLst>
              <a:ext uri="{FF2B5EF4-FFF2-40B4-BE49-F238E27FC236}">
                <a16:creationId xmlns:a16="http://schemas.microsoft.com/office/drawing/2014/main" id="{04488910-10BE-4568-A894-D1F66E526B32}"/>
              </a:ext>
            </a:extLst>
          </p:cNvPr>
          <p:cNvSpPr>
            <a:spLocks noGrp="1"/>
          </p:cNvSpPr>
          <p:nvPr>
            <p:ph type="pic" sz="quarter" idx="60"/>
          </p:nvPr>
        </p:nvSpPr>
        <p:spPr>
          <a:xfrm>
            <a:off x="7677149"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1" name="Picture Placeholder 3">
            <a:extLst>
              <a:ext uri="{FF2B5EF4-FFF2-40B4-BE49-F238E27FC236}">
                <a16:creationId xmlns:a16="http://schemas.microsoft.com/office/drawing/2014/main" id="{DE050430-1DFA-4EEA-88CE-F666454182CE}"/>
              </a:ext>
            </a:extLst>
          </p:cNvPr>
          <p:cNvSpPr>
            <a:spLocks noGrp="1"/>
          </p:cNvSpPr>
          <p:nvPr>
            <p:ph type="pic" sz="quarter" idx="61"/>
          </p:nvPr>
        </p:nvSpPr>
        <p:spPr>
          <a:xfrm>
            <a:off x="8294951"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2" name="Picture Placeholder 3">
            <a:extLst>
              <a:ext uri="{FF2B5EF4-FFF2-40B4-BE49-F238E27FC236}">
                <a16:creationId xmlns:a16="http://schemas.microsoft.com/office/drawing/2014/main" id="{7250F372-456A-4F64-87F5-CD1117D7AD71}"/>
              </a:ext>
            </a:extLst>
          </p:cNvPr>
          <p:cNvSpPr>
            <a:spLocks noGrp="1"/>
          </p:cNvSpPr>
          <p:nvPr>
            <p:ph type="pic" sz="quarter" idx="62"/>
          </p:nvPr>
        </p:nvSpPr>
        <p:spPr>
          <a:xfrm>
            <a:off x="8912753"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3" name="Picture Placeholder 3">
            <a:extLst>
              <a:ext uri="{FF2B5EF4-FFF2-40B4-BE49-F238E27FC236}">
                <a16:creationId xmlns:a16="http://schemas.microsoft.com/office/drawing/2014/main" id="{E9B8EF17-D699-4B18-A4C1-B7DD32034BEF}"/>
              </a:ext>
            </a:extLst>
          </p:cNvPr>
          <p:cNvSpPr>
            <a:spLocks noGrp="1"/>
          </p:cNvSpPr>
          <p:nvPr>
            <p:ph type="pic" sz="quarter" idx="63"/>
          </p:nvPr>
        </p:nvSpPr>
        <p:spPr>
          <a:xfrm>
            <a:off x="9530555"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4" name="Picture Placeholder 3">
            <a:extLst>
              <a:ext uri="{FF2B5EF4-FFF2-40B4-BE49-F238E27FC236}">
                <a16:creationId xmlns:a16="http://schemas.microsoft.com/office/drawing/2014/main" id="{B42A02A3-6577-4FCF-9110-6215370250BD}"/>
              </a:ext>
            </a:extLst>
          </p:cNvPr>
          <p:cNvSpPr>
            <a:spLocks noGrp="1"/>
          </p:cNvSpPr>
          <p:nvPr>
            <p:ph type="pic" sz="quarter" idx="64"/>
          </p:nvPr>
        </p:nvSpPr>
        <p:spPr>
          <a:xfrm>
            <a:off x="10148357"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5" name="Picture Placeholder 3">
            <a:extLst>
              <a:ext uri="{FF2B5EF4-FFF2-40B4-BE49-F238E27FC236}">
                <a16:creationId xmlns:a16="http://schemas.microsoft.com/office/drawing/2014/main" id="{E55B7AA4-F948-4499-858F-65CBEBC2C9AB}"/>
              </a:ext>
            </a:extLst>
          </p:cNvPr>
          <p:cNvSpPr>
            <a:spLocks noGrp="1"/>
          </p:cNvSpPr>
          <p:nvPr>
            <p:ph type="pic" sz="quarter" idx="65"/>
          </p:nvPr>
        </p:nvSpPr>
        <p:spPr>
          <a:xfrm>
            <a:off x="10766159"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6" name="Picture Placeholder 3">
            <a:extLst>
              <a:ext uri="{FF2B5EF4-FFF2-40B4-BE49-F238E27FC236}">
                <a16:creationId xmlns:a16="http://schemas.microsoft.com/office/drawing/2014/main" id="{6A44A91D-9498-4AA5-9F3D-38067C377E04}"/>
              </a:ext>
            </a:extLst>
          </p:cNvPr>
          <p:cNvSpPr>
            <a:spLocks noGrp="1"/>
          </p:cNvSpPr>
          <p:nvPr>
            <p:ph type="pic" sz="quarter" idx="66"/>
          </p:nvPr>
        </p:nvSpPr>
        <p:spPr>
          <a:xfrm>
            <a:off x="11383965" y="2685411"/>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7" name="Picture Placeholder 3">
            <a:extLst>
              <a:ext uri="{FF2B5EF4-FFF2-40B4-BE49-F238E27FC236}">
                <a16:creationId xmlns:a16="http://schemas.microsoft.com/office/drawing/2014/main" id="{84DE4921-BD50-4781-A4DE-503D567B897A}"/>
              </a:ext>
            </a:extLst>
          </p:cNvPr>
          <p:cNvSpPr>
            <a:spLocks noGrp="1"/>
          </p:cNvSpPr>
          <p:nvPr>
            <p:ph type="pic" sz="quarter" idx="67"/>
          </p:nvPr>
        </p:nvSpPr>
        <p:spPr>
          <a:xfrm>
            <a:off x="263525"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8" name="Picture Placeholder 3">
            <a:extLst>
              <a:ext uri="{FF2B5EF4-FFF2-40B4-BE49-F238E27FC236}">
                <a16:creationId xmlns:a16="http://schemas.microsoft.com/office/drawing/2014/main" id="{87A60B1D-2FC2-431E-B149-F5367EB8E6D5}"/>
              </a:ext>
            </a:extLst>
          </p:cNvPr>
          <p:cNvSpPr>
            <a:spLocks noGrp="1"/>
          </p:cNvSpPr>
          <p:nvPr>
            <p:ph type="pic" sz="quarter" idx="68"/>
          </p:nvPr>
        </p:nvSpPr>
        <p:spPr>
          <a:xfrm>
            <a:off x="881327"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69" name="Picture Placeholder 3">
            <a:extLst>
              <a:ext uri="{FF2B5EF4-FFF2-40B4-BE49-F238E27FC236}">
                <a16:creationId xmlns:a16="http://schemas.microsoft.com/office/drawing/2014/main" id="{AC0F2921-F30D-463D-B8E2-5A19F41B0758}"/>
              </a:ext>
            </a:extLst>
          </p:cNvPr>
          <p:cNvSpPr>
            <a:spLocks noGrp="1"/>
          </p:cNvSpPr>
          <p:nvPr>
            <p:ph type="pic" sz="quarter" idx="69"/>
          </p:nvPr>
        </p:nvSpPr>
        <p:spPr>
          <a:xfrm>
            <a:off x="1499129"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0" name="Picture Placeholder 3">
            <a:extLst>
              <a:ext uri="{FF2B5EF4-FFF2-40B4-BE49-F238E27FC236}">
                <a16:creationId xmlns:a16="http://schemas.microsoft.com/office/drawing/2014/main" id="{6C9B703D-CC7A-4C52-B0B7-91BE5753C7B5}"/>
              </a:ext>
            </a:extLst>
          </p:cNvPr>
          <p:cNvSpPr>
            <a:spLocks noGrp="1"/>
          </p:cNvSpPr>
          <p:nvPr>
            <p:ph type="pic" sz="quarter" idx="70"/>
          </p:nvPr>
        </p:nvSpPr>
        <p:spPr>
          <a:xfrm>
            <a:off x="2116931"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1" name="Picture Placeholder 3">
            <a:extLst>
              <a:ext uri="{FF2B5EF4-FFF2-40B4-BE49-F238E27FC236}">
                <a16:creationId xmlns:a16="http://schemas.microsoft.com/office/drawing/2014/main" id="{B0AA674E-F985-473C-9472-BD3B17AC93DE}"/>
              </a:ext>
            </a:extLst>
          </p:cNvPr>
          <p:cNvSpPr>
            <a:spLocks noGrp="1"/>
          </p:cNvSpPr>
          <p:nvPr>
            <p:ph type="pic" sz="quarter" idx="71"/>
          </p:nvPr>
        </p:nvSpPr>
        <p:spPr>
          <a:xfrm>
            <a:off x="2734733"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2" name="Picture Placeholder 3">
            <a:extLst>
              <a:ext uri="{FF2B5EF4-FFF2-40B4-BE49-F238E27FC236}">
                <a16:creationId xmlns:a16="http://schemas.microsoft.com/office/drawing/2014/main" id="{C90D6D1E-01FE-489A-A9FD-F659A69EFB1D}"/>
              </a:ext>
            </a:extLst>
          </p:cNvPr>
          <p:cNvSpPr>
            <a:spLocks noGrp="1"/>
          </p:cNvSpPr>
          <p:nvPr>
            <p:ph type="pic" sz="quarter" idx="72"/>
          </p:nvPr>
        </p:nvSpPr>
        <p:spPr>
          <a:xfrm>
            <a:off x="3352535"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3" name="Picture Placeholder 3">
            <a:extLst>
              <a:ext uri="{FF2B5EF4-FFF2-40B4-BE49-F238E27FC236}">
                <a16:creationId xmlns:a16="http://schemas.microsoft.com/office/drawing/2014/main" id="{24877CE8-7FEA-45F2-BAAF-1DB49C2EA89A}"/>
              </a:ext>
            </a:extLst>
          </p:cNvPr>
          <p:cNvSpPr>
            <a:spLocks noGrp="1"/>
          </p:cNvSpPr>
          <p:nvPr>
            <p:ph type="pic" sz="quarter" idx="73"/>
          </p:nvPr>
        </p:nvSpPr>
        <p:spPr>
          <a:xfrm>
            <a:off x="3970337"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4" name="Picture Placeholder 3">
            <a:extLst>
              <a:ext uri="{FF2B5EF4-FFF2-40B4-BE49-F238E27FC236}">
                <a16:creationId xmlns:a16="http://schemas.microsoft.com/office/drawing/2014/main" id="{6909F2FF-4E62-4BDF-9D4F-63160E2F5421}"/>
              </a:ext>
            </a:extLst>
          </p:cNvPr>
          <p:cNvSpPr>
            <a:spLocks noGrp="1"/>
          </p:cNvSpPr>
          <p:nvPr>
            <p:ph type="pic" sz="quarter" idx="74"/>
          </p:nvPr>
        </p:nvSpPr>
        <p:spPr>
          <a:xfrm>
            <a:off x="4588139"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5" name="Picture Placeholder 3">
            <a:extLst>
              <a:ext uri="{FF2B5EF4-FFF2-40B4-BE49-F238E27FC236}">
                <a16:creationId xmlns:a16="http://schemas.microsoft.com/office/drawing/2014/main" id="{55B26041-2085-4617-B87E-5EE67E48AED3}"/>
              </a:ext>
            </a:extLst>
          </p:cNvPr>
          <p:cNvSpPr>
            <a:spLocks noGrp="1"/>
          </p:cNvSpPr>
          <p:nvPr>
            <p:ph type="pic" sz="quarter" idx="75"/>
          </p:nvPr>
        </p:nvSpPr>
        <p:spPr>
          <a:xfrm>
            <a:off x="5205941"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6" name="Picture Placeholder 3">
            <a:extLst>
              <a:ext uri="{FF2B5EF4-FFF2-40B4-BE49-F238E27FC236}">
                <a16:creationId xmlns:a16="http://schemas.microsoft.com/office/drawing/2014/main" id="{772E60F6-DEE9-42E1-BE2E-A756D7DB2394}"/>
              </a:ext>
            </a:extLst>
          </p:cNvPr>
          <p:cNvSpPr>
            <a:spLocks noGrp="1"/>
          </p:cNvSpPr>
          <p:nvPr>
            <p:ph type="pic" sz="quarter" idx="76"/>
          </p:nvPr>
        </p:nvSpPr>
        <p:spPr>
          <a:xfrm>
            <a:off x="5823743"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7" name="Picture Placeholder 3">
            <a:extLst>
              <a:ext uri="{FF2B5EF4-FFF2-40B4-BE49-F238E27FC236}">
                <a16:creationId xmlns:a16="http://schemas.microsoft.com/office/drawing/2014/main" id="{E65C1EC8-AACB-464B-BAC6-A0C6ED82C98D}"/>
              </a:ext>
            </a:extLst>
          </p:cNvPr>
          <p:cNvSpPr>
            <a:spLocks noGrp="1"/>
          </p:cNvSpPr>
          <p:nvPr>
            <p:ph type="pic" sz="quarter" idx="77"/>
          </p:nvPr>
        </p:nvSpPr>
        <p:spPr>
          <a:xfrm>
            <a:off x="6441545"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8" name="Picture Placeholder 3">
            <a:extLst>
              <a:ext uri="{FF2B5EF4-FFF2-40B4-BE49-F238E27FC236}">
                <a16:creationId xmlns:a16="http://schemas.microsoft.com/office/drawing/2014/main" id="{5884D4E4-66AC-4B89-B94A-0342E07C5E91}"/>
              </a:ext>
            </a:extLst>
          </p:cNvPr>
          <p:cNvSpPr>
            <a:spLocks noGrp="1"/>
          </p:cNvSpPr>
          <p:nvPr>
            <p:ph type="pic" sz="quarter" idx="78"/>
          </p:nvPr>
        </p:nvSpPr>
        <p:spPr>
          <a:xfrm>
            <a:off x="7059347"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79" name="Picture Placeholder 3">
            <a:extLst>
              <a:ext uri="{FF2B5EF4-FFF2-40B4-BE49-F238E27FC236}">
                <a16:creationId xmlns:a16="http://schemas.microsoft.com/office/drawing/2014/main" id="{223F551B-E0FC-4874-9368-A6A9A54AF800}"/>
              </a:ext>
            </a:extLst>
          </p:cNvPr>
          <p:cNvSpPr>
            <a:spLocks noGrp="1"/>
          </p:cNvSpPr>
          <p:nvPr>
            <p:ph type="pic" sz="quarter" idx="79"/>
          </p:nvPr>
        </p:nvSpPr>
        <p:spPr>
          <a:xfrm>
            <a:off x="7677149"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0" name="Picture Placeholder 3">
            <a:extLst>
              <a:ext uri="{FF2B5EF4-FFF2-40B4-BE49-F238E27FC236}">
                <a16:creationId xmlns:a16="http://schemas.microsoft.com/office/drawing/2014/main" id="{619C14EC-64B1-455A-9C0A-B7C6D8DA0E1D}"/>
              </a:ext>
            </a:extLst>
          </p:cNvPr>
          <p:cNvSpPr>
            <a:spLocks noGrp="1"/>
          </p:cNvSpPr>
          <p:nvPr>
            <p:ph type="pic" sz="quarter" idx="80"/>
          </p:nvPr>
        </p:nvSpPr>
        <p:spPr>
          <a:xfrm>
            <a:off x="8294951"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1" name="Picture Placeholder 3">
            <a:extLst>
              <a:ext uri="{FF2B5EF4-FFF2-40B4-BE49-F238E27FC236}">
                <a16:creationId xmlns:a16="http://schemas.microsoft.com/office/drawing/2014/main" id="{28089A62-C53A-4B53-8FD1-C69574BEDEB1}"/>
              </a:ext>
            </a:extLst>
          </p:cNvPr>
          <p:cNvSpPr>
            <a:spLocks noGrp="1"/>
          </p:cNvSpPr>
          <p:nvPr>
            <p:ph type="pic" sz="quarter" idx="81"/>
          </p:nvPr>
        </p:nvSpPr>
        <p:spPr>
          <a:xfrm>
            <a:off x="8912753"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2" name="Picture Placeholder 3">
            <a:extLst>
              <a:ext uri="{FF2B5EF4-FFF2-40B4-BE49-F238E27FC236}">
                <a16:creationId xmlns:a16="http://schemas.microsoft.com/office/drawing/2014/main" id="{BB43722B-985F-43AC-82CF-C0E5A61D60CA}"/>
              </a:ext>
            </a:extLst>
          </p:cNvPr>
          <p:cNvSpPr>
            <a:spLocks noGrp="1"/>
          </p:cNvSpPr>
          <p:nvPr>
            <p:ph type="pic" sz="quarter" idx="82"/>
          </p:nvPr>
        </p:nvSpPr>
        <p:spPr>
          <a:xfrm>
            <a:off x="9530555"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3" name="Picture Placeholder 3">
            <a:extLst>
              <a:ext uri="{FF2B5EF4-FFF2-40B4-BE49-F238E27FC236}">
                <a16:creationId xmlns:a16="http://schemas.microsoft.com/office/drawing/2014/main" id="{7E57E672-6586-4B21-B358-8BBE6CBE64A4}"/>
              </a:ext>
            </a:extLst>
          </p:cNvPr>
          <p:cNvSpPr>
            <a:spLocks noGrp="1"/>
          </p:cNvSpPr>
          <p:nvPr>
            <p:ph type="pic" sz="quarter" idx="83"/>
          </p:nvPr>
        </p:nvSpPr>
        <p:spPr>
          <a:xfrm>
            <a:off x="10148357"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4" name="Picture Placeholder 3">
            <a:extLst>
              <a:ext uri="{FF2B5EF4-FFF2-40B4-BE49-F238E27FC236}">
                <a16:creationId xmlns:a16="http://schemas.microsoft.com/office/drawing/2014/main" id="{E6FAA9CF-2AF2-4E8B-8FD7-9FE6EFE13192}"/>
              </a:ext>
            </a:extLst>
          </p:cNvPr>
          <p:cNvSpPr>
            <a:spLocks noGrp="1"/>
          </p:cNvSpPr>
          <p:nvPr>
            <p:ph type="pic" sz="quarter" idx="84"/>
          </p:nvPr>
        </p:nvSpPr>
        <p:spPr>
          <a:xfrm>
            <a:off x="10766159"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5" name="Picture Placeholder 3">
            <a:extLst>
              <a:ext uri="{FF2B5EF4-FFF2-40B4-BE49-F238E27FC236}">
                <a16:creationId xmlns:a16="http://schemas.microsoft.com/office/drawing/2014/main" id="{374F3063-3102-4C8D-8950-0C3613A479F6}"/>
              </a:ext>
            </a:extLst>
          </p:cNvPr>
          <p:cNvSpPr>
            <a:spLocks noGrp="1"/>
          </p:cNvSpPr>
          <p:nvPr>
            <p:ph type="pic" sz="quarter" idx="85"/>
          </p:nvPr>
        </p:nvSpPr>
        <p:spPr>
          <a:xfrm>
            <a:off x="11383965" y="3368799"/>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6" name="Picture Placeholder 3">
            <a:extLst>
              <a:ext uri="{FF2B5EF4-FFF2-40B4-BE49-F238E27FC236}">
                <a16:creationId xmlns:a16="http://schemas.microsoft.com/office/drawing/2014/main" id="{12718832-C3C6-4E7B-803E-1E7C297AD74A}"/>
              </a:ext>
            </a:extLst>
          </p:cNvPr>
          <p:cNvSpPr>
            <a:spLocks noGrp="1"/>
          </p:cNvSpPr>
          <p:nvPr>
            <p:ph type="pic" sz="quarter" idx="86"/>
          </p:nvPr>
        </p:nvSpPr>
        <p:spPr>
          <a:xfrm>
            <a:off x="263525"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7" name="Picture Placeholder 3">
            <a:extLst>
              <a:ext uri="{FF2B5EF4-FFF2-40B4-BE49-F238E27FC236}">
                <a16:creationId xmlns:a16="http://schemas.microsoft.com/office/drawing/2014/main" id="{64629C66-9BA1-4656-BE4F-9BEB4A89BDF6}"/>
              </a:ext>
            </a:extLst>
          </p:cNvPr>
          <p:cNvSpPr>
            <a:spLocks noGrp="1"/>
          </p:cNvSpPr>
          <p:nvPr>
            <p:ph type="pic" sz="quarter" idx="87"/>
          </p:nvPr>
        </p:nvSpPr>
        <p:spPr>
          <a:xfrm>
            <a:off x="881327"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8" name="Picture Placeholder 3">
            <a:extLst>
              <a:ext uri="{FF2B5EF4-FFF2-40B4-BE49-F238E27FC236}">
                <a16:creationId xmlns:a16="http://schemas.microsoft.com/office/drawing/2014/main" id="{026AC32C-E1DC-4564-8EAA-C6658443DCE9}"/>
              </a:ext>
            </a:extLst>
          </p:cNvPr>
          <p:cNvSpPr>
            <a:spLocks noGrp="1"/>
          </p:cNvSpPr>
          <p:nvPr>
            <p:ph type="pic" sz="quarter" idx="88"/>
          </p:nvPr>
        </p:nvSpPr>
        <p:spPr>
          <a:xfrm>
            <a:off x="1499129"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89" name="Picture Placeholder 3">
            <a:extLst>
              <a:ext uri="{FF2B5EF4-FFF2-40B4-BE49-F238E27FC236}">
                <a16:creationId xmlns:a16="http://schemas.microsoft.com/office/drawing/2014/main" id="{1F699C86-3334-49B1-8647-561FD50FB3B6}"/>
              </a:ext>
            </a:extLst>
          </p:cNvPr>
          <p:cNvSpPr>
            <a:spLocks noGrp="1"/>
          </p:cNvSpPr>
          <p:nvPr>
            <p:ph type="pic" sz="quarter" idx="89"/>
          </p:nvPr>
        </p:nvSpPr>
        <p:spPr>
          <a:xfrm>
            <a:off x="2116931"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0" name="Picture Placeholder 3">
            <a:extLst>
              <a:ext uri="{FF2B5EF4-FFF2-40B4-BE49-F238E27FC236}">
                <a16:creationId xmlns:a16="http://schemas.microsoft.com/office/drawing/2014/main" id="{0F7421AA-BFED-425B-8BDE-E0280558901D}"/>
              </a:ext>
            </a:extLst>
          </p:cNvPr>
          <p:cNvSpPr>
            <a:spLocks noGrp="1"/>
          </p:cNvSpPr>
          <p:nvPr>
            <p:ph type="pic" sz="quarter" idx="90"/>
          </p:nvPr>
        </p:nvSpPr>
        <p:spPr>
          <a:xfrm>
            <a:off x="2734733"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1" name="Picture Placeholder 3">
            <a:extLst>
              <a:ext uri="{FF2B5EF4-FFF2-40B4-BE49-F238E27FC236}">
                <a16:creationId xmlns:a16="http://schemas.microsoft.com/office/drawing/2014/main" id="{4532239D-11CD-404A-B1E9-BCB2EF45FF3A}"/>
              </a:ext>
            </a:extLst>
          </p:cNvPr>
          <p:cNvSpPr>
            <a:spLocks noGrp="1"/>
          </p:cNvSpPr>
          <p:nvPr>
            <p:ph type="pic" sz="quarter" idx="91"/>
          </p:nvPr>
        </p:nvSpPr>
        <p:spPr>
          <a:xfrm>
            <a:off x="3352535"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2" name="Picture Placeholder 3">
            <a:extLst>
              <a:ext uri="{FF2B5EF4-FFF2-40B4-BE49-F238E27FC236}">
                <a16:creationId xmlns:a16="http://schemas.microsoft.com/office/drawing/2014/main" id="{D41F7A79-14CF-4563-AAEC-123A3380A201}"/>
              </a:ext>
            </a:extLst>
          </p:cNvPr>
          <p:cNvSpPr>
            <a:spLocks noGrp="1"/>
          </p:cNvSpPr>
          <p:nvPr>
            <p:ph type="pic" sz="quarter" idx="92"/>
          </p:nvPr>
        </p:nvSpPr>
        <p:spPr>
          <a:xfrm>
            <a:off x="3970337"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3" name="Picture Placeholder 3">
            <a:extLst>
              <a:ext uri="{FF2B5EF4-FFF2-40B4-BE49-F238E27FC236}">
                <a16:creationId xmlns:a16="http://schemas.microsoft.com/office/drawing/2014/main" id="{CECFBA8D-A5D0-4C1B-ABA0-7497D1CA26DD}"/>
              </a:ext>
            </a:extLst>
          </p:cNvPr>
          <p:cNvSpPr>
            <a:spLocks noGrp="1"/>
          </p:cNvSpPr>
          <p:nvPr>
            <p:ph type="pic" sz="quarter" idx="93"/>
          </p:nvPr>
        </p:nvSpPr>
        <p:spPr>
          <a:xfrm>
            <a:off x="4588139"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4" name="Picture Placeholder 3">
            <a:extLst>
              <a:ext uri="{FF2B5EF4-FFF2-40B4-BE49-F238E27FC236}">
                <a16:creationId xmlns:a16="http://schemas.microsoft.com/office/drawing/2014/main" id="{4EA06613-CEDB-4342-9A99-AA308CBA3E8B}"/>
              </a:ext>
            </a:extLst>
          </p:cNvPr>
          <p:cNvSpPr>
            <a:spLocks noGrp="1"/>
          </p:cNvSpPr>
          <p:nvPr>
            <p:ph type="pic" sz="quarter" idx="94"/>
          </p:nvPr>
        </p:nvSpPr>
        <p:spPr>
          <a:xfrm>
            <a:off x="5205941"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5" name="Picture Placeholder 3">
            <a:extLst>
              <a:ext uri="{FF2B5EF4-FFF2-40B4-BE49-F238E27FC236}">
                <a16:creationId xmlns:a16="http://schemas.microsoft.com/office/drawing/2014/main" id="{9065C0AA-C3E2-4D50-AB7B-A3E3F73789AA}"/>
              </a:ext>
            </a:extLst>
          </p:cNvPr>
          <p:cNvSpPr>
            <a:spLocks noGrp="1"/>
          </p:cNvSpPr>
          <p:nvPr>
            <p:ph type="pic" sz="quarter" idx="95"/>
          </p:nvPr>
        </p:nvSpPr>
        <p:spPr>
          <a:xfrm>
            <a:off x="5823743"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6" name="Picture Placeholder 3">
            <a:extLst>
              <a:ext uri="{FF2B5EF4-FFF2-40B4-BE49-F238E27FC236}">
                <a16:creationId xmlns:a16="http://schemas.microsoft.com/office/drawing/2014/main" id="{A465A43A-5ED6-4F01-A76D-9911FE2363AD}"/>
              </a:ext>
            </a:extLst>
          </p:cNvPr>
          <p:cNvSpPr>
            <a:spLocks noGrp="1"/>
          </p:cNvSpPr>
          <p:nvPr>
            <p:ph type="pic" sz="quarter" idx="96"/>
          </p:nvPr>
        </p:nvSpPr>
        <p:spPr>
          <a:xfrm>
            <a:off x="6441545"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7" name="Picture Placeholder 3">
            <a:extLst>
              <a:ext uri="{FF2B5EF4-FFF2-40B4-BE49-F238E27FC236}">
                <a16:creationId xmlns:a16="http://schemas.microsoft.com/office/drawing/2014/main" id="{14825284-E3AF-4092-A40D-284575002F34}"/>
              </a:ext>
            </a:extLst>
          </p:cNvPr>
          <p:cNvSpPr>
            <a:spLocks noGrp="1"/>
          </p:cNvSpPr>
          <p:nvPr>
            <p:ph type="pic" sz="quarter" idx="97"/>
          </p:nvPr>
        </p:nvSpPr>
        <p:spPr>
          <a:xfrm>
            <a:off x="7059347"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8" name="Picture Placeholder 3">
            <a:extLst>
              <a:ext uri="{FF2B5EF4-FFF2-40B4-BE49-F238E27FC236}">
                <a16:creationId xmlns:a16="http://schemas.microsoft.com/office/drawing/2014/main" id="{2330A4BA-DE17-491D-A47B-7F2EF4BB10E7}"/>
              </a:ext>
            </a:extLst>
          </p:cNvPr>
          <p:cNvSpPr>
            <a:spLocks noGrp="1"/>
          </p:cNvSpPr>
          <p:nvPr>
            <p:ph type="pic" sz="quarter" idx="98"/>
          </p:nvPr>
        </p:nvSpPr>
        <p:spPr>
          <a:xfrm>
            <a:off x="7677149"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99" name="Picture Placeholder 3">
            <a:extLst>
              <a:ext uri="{FF2B5EF4-FFF2-40B4-BE49-F238E27FC236}">
                <a16:creationId xmlns:a16="http://schemas.microsoft.com/office/drawing/2014/main" id="{3B607C97-2AE4-4282-8F71-C8A837A6D06B}"/>
              </a:ext>
            </a:extLst>
          </p:cNvPr>
          <p:cNvSpPr>
            <a:spLocks noGrp="1"/>
          </p:cNvSpPr>
          <p:nvPr>
            <p:ph type="pic" sz="quarter" idx="99"/>
          </p:nvPr>
        </p:nvSpPr>
        <p:spPr>
          <a:xfrm>
            <a:off x="8294951"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0" name="Picture Placeholder 3">
            <a:extLst>
              <a:ext uri="{FF2B5EF4-FFF2-40B4-BE49-F238E27FC236}">
                <a16:creationId xmlns:a16="http://schemas.microsoft.com/office/drawing/2014/main" id="{3C94E2C4-8768-4EC3-96E6-E02A2ECD0F70}"/>
              </a:ext>
            </a:extLst>
          </p:cNvPr>
          <p:cNvSpPr>
            <a:spLocks noGrp="1"/>
          </p:cNvSpPr>
          <p:nvPr>
            <p:ph type="pic" sz="quarter" idx="100"/>
          </p:nvPr>
        </p:nvSpPr>
        <p:spPr>
          <a:xfrm>
            <a:off x="8912753"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1" name="Picture Placeholder 3">
            <a:extLst>
              <a:ext uri="{FF2B5EF4-FFF2-40B4-BE49-F238E27FC236}">
                <a16:creationId xmlns:a16="http://schemas.microsoft.com/office/drawing/2014/main" id="{62E0E981-95BA-4642-AA4C-7B0B52CF6696}"/>
              </a:ext>
            </a:extLst>
          </p:cNvPr>
          <p:cNvSpPr>
            <a:spLocks noGrp="1"/>
          </p:cNvSpPr>
          <p:nvPr>
            <p:ph type="pic" sz="quarter" idx="101"/>
          </p:nvPr>
        </p:nvSpPr>
        <p:spPr>
          <a:xfrm>
            <a:off x="9530555"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2" name="Picture Placeholder 3">
            <a:extLst>
              <a:ext uri="{FF2B5EF4-FFF2-40B4-BE49-F238E27FC236}">
                <a16:creationId xmlns:a16="http://schemas.microsoft.com/office/drawing/2014/main" id="{73FD81BC-BC35-4C73-83AF-5C8724E1E818}"/>
              </a:ext>
            </a:extLst>
          </p:cNvPr>
          <p:cNvSpPr>
            <a:spLocks noGrp="1"/>
          </p:cNvSpPr>
          <p:nvPr>
            <p:ph type="pic" sz="quarter" idx="102"/>
          </p:nvPr>
        </p:nvSpPr>
        <p:spPr>
          <a:xfrm>
            <a:off x="10148357"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3" name="Picture Placeholder 3">
            <a:extLst>
              <a:ext uri="{FF2B5EF4-FFF2-40B4-BE49-F238E27FC236}">
                <a16:creationId xmlns:a16="http://schemas.microsoft.com/office/drawing/2014/main" id="{35721567-DB33-4C45-8615-7543562C69AC}"/>
              </a:ext>
            </a:extLst>
          </p:cNvPr>
          <p:cNvSpPr>
            <a:spLocks noGrp="1"/>
          </p:cNvSpPr>
          <p:nvPr>
            <p:ph type="pic" sz="quarter" idx="103"/>
          </p:nvPr>
        </p:nvSpPr>
        <p:spPr>
          <a:xfrm>
            <a:off x="10766159"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4" name="Picture Placeholder 3">
            <a:extLst>
              <a:ext uri="{FF2B5EF4-FFF2-40B4-BE49-F238E27FC236}">
                <a16:creationId xmlns:a16="http://schemas.microsoft.com/office/drawing/2014/main" id="{DC0CE326-1D20-4E58-BD07-4F3F714C33AC}"/>
              </a:ext>
            </a:extLst>
          </p:cNvPr>
          <p:cNvSpPr>
            <a:spLocks noGrp="1"/>
          </p:cNvSpPr>
          <p:nvPr>
            <p:ph type="pic" sz="quarter" idx="104"/>
          </p:nvPr>
        </p:nvSpPr>
        <p:spPr>
          <a:xfrm>
            <a:off x="11383965" y="403613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5" name="Picture Placeholder 3">
            <a:extLst>
              <a:ext uri="{FF2B5EF4-FFF2-40B4-BE49-F238E27FC236}">
                <a16:creationId xmlns:a16="http://schemas.microsoft.com/office/drawing/2014/main" id="{F8659BAC-FEA6-4630-970C-0D2A6AC68B4D}"/>
              </a:ext>
            </a:extLst>
          </p:cNvPr>
          <p:cNvSpPr>
            <a:spLocks noGrp="1"/>
          </p:cNvSpPr>
          <p:nvPr>
            <p:ph type="pic" sz="quarter" idx="105"/>
          </p:nvPr>
        </p:nvSpPr>
        <p:spPr>
          <a:xfrm>
            <a:off x="263525"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6" name="Picture Placeholder 3">
            <a:extLst>
              <a:ext uri="{FF2B5EF4-FFF2-40B4-BE49-F238E27FC236}">
                <a16:creationId xmlns:a16="http://schemas.microsoft.com/office/drawing/2014/main" id="{4CDDEEE9-1030-4C65-B825-72CE4282950C}"/>
              </a:ext>
            </a:extLst>
          </p:cNvPr>
          <p:cNvSpPr>
            <a:spLocks noGrp="1"/>
          </p:cNvSpPr>
          <p:nvPr>
            <p:ph type="pic" sz="quarter" idx="106"/>
          </p:nvPr>
        </p:nvSpPr>
        <p:spPr>
          <a:xfrm>
            <a:off x="881327"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7" name="Picture Placeholder 3">
            <a:extLst>
              <a:ext uri="{FF2B5EF4-FFF2-40B4-BE49-F238E27FC236}">
                <a16:creationId xmlns:a16="http://schemas.microsoft.com/office/drawing/2014/main" id="{3309FA2B-7DF8-49A2-97C1-A4BA3B0152CD}"/>
              </a:ext>
            </a:extLst>
          </p:cNvPr>
          <p:cNvSpPr>
            <a:spLocks noGrp="1"/>
          </p:cNvSpPr>
          <p:nvPr>
            <p:ph type="pic" sz="quarter" idx="107"/>
          </p:nvPr>
        </p:nvSpPr>
        <p:spPr>
          <a:xfrm>
            <a:off x="1499129"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8" name="Picture Placeholder 3">
            <a:extLst>
              <a:ext uri="{FF2B5EF4-FFF2-40B4-BE49-F238E27FC236}">
                <a16:creationId xmlns:a16="http://schemas.microsoft.com/office/drawing/2014/main" id="{A65D839D-CBB7-4C01-8E96-D05876D35D81}"/>
              </a:ext>
            </a:extLst>
          </p:cNvPr>
          <p:cNvSpPr>
            <a:spLocks noGrp="1"/>
          </p:cNvSpPr>
          <p:nvPr>
            <p:ph type="pic" sz="quarter" idx="108"/>
          </p:nvPr>
        </p:nvSpPr>
        <p:spPr>
          <a:xfrm>
            <a:off x="2116931"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09" name="Picture Placeholder 3">
            <a:extLst>
              <a:ext uri="{FF2B5EF4-FFF2-40B4-BE49-F238E27FC236}">
                <a16:creationId xmlns:a16="http://schemas.microsoft.com/office/drawing/2014/main" id="{1E0787E0-4FB5-403C-B691-117B7A871569}"/>
              </a:ext>
            </a:extLst>
          </p:cNvPr>
          <p:cNvSpPr>
            <a:spLocks noGrp="1"/>
          </p:cNvSpPr>
          <p:nvPr>
            <p:ph type="pic" sz="quarter" idx="109"/>
          </p:nvPr>
        </p:nvSpPr>
        <p:spPr>
          <a:xfrm>
            <a:off x="2734733"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0" name="Picture Placeholder 3">
            <a:extLst>
              <a:ext uri="{FF2B5EF4-FFF2-40B4-BE49-F238E27FC236}">
                <a16:creationId xmlns:a16="http://schemas.microsoft.com/office/drawing/2014/main" id="{02E1C102-B191-4ADC-96CB-C72F1A6712C5}"/>
              </a:ext>
            </a:extLst>
          </p:cNvPr>
          <p:cNvSpPr>
            <a:spLocks noGrp="1"/>
          </p:cNvSpPr>
          <p:nvPr>
            <p:ph type="pic" sz="quarter" idx="110"/>
          </p:nvPr>
        </p:nvSpPr>
        <p:spPr>
          <a:xfrm>
            <a:off x="3352535"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1" name="Picture Placeholder 3">
            <a:extLst>
              <a:ext uri="{FF2B5EF4-FFF2-40B4-BE49-F238E27FC236}">
                <a16:creationId xmlns:a16="http://schemas.microsoft.com/office/drawing/2014/main" id="{0F732065-2560-4AA6-AE48-72DFD7DC4A7D}"/>
              </a:ext>
            </a:extLst>
          </p:cNvPr>
          <p:cNvSpPr>
            <a:spLocks noGrp="1"/>
          </p:cNvSpPr>
          <p:nvPr>
            <p:ph type="pic" sz="quarter" idx="111"/>
          </p:nvPr>
        </p:nvSpPr>
        <p:spPr>
          <a:xfrm>
            <a:off x="3970337"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2" name="Picture Placeholder 3">
            <a:extLst>
              <a:ext uri="{FF2B5EF4-FFF2-40B4-BE49-F238E27FC236}">
                <a16:creationId xmlns:a16="http://schemas.microsoft.com/office/drawing/2014/main" id="{E8E85D65-4D51-4D6C-9930-2C6A76BF751D}"/>
              </a:ext>
            </a:extLst>
          </p:cNvPr>
          <p:cNvSpPr>
            <a:spLocks noGrp="1"/>
          </p:cNvSpPr>
          <p:nvPr>
            <p:ph type="pic" sz="quarter" idx="112"/>
          </p:nvPr>
        </p:nvSpPr>
        <p:spPr>
          <a:xfrm>
            <a:off x="4588139"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3" name="Picture Placeholder 3">
            <a:extLst>
              <a:ext uri="{FF2B5EF4-FFF2-40B4-BE49-F238E27FC236}">
                <a16:creationId xmlns:a16="http://schemas.microsoft.com/office/drawing/2014/main" id="{7D02CBBE-C793-46E3-9B75-081BCDE78D5A}"/>
              </a:ext>
            </a:extLst>
          </p:cNvPr>
          <p:cNvSpPr>
            <a:spLocks noGrp="1"/>
          </p:cNvSpPr>
          <p:nvPr>
            <p:ph type="pic" sz="quarter" idx="113"/>
          </p:nvPr>
        </p:nvSpPr>
        <p:spPr>
          <a:xfrm>
            <a:off x="5205941"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4" name="Picture Placeholder 3">
            <a:extLst>
              <a:ext uri="{FF2B5EF4-FFF2-40B4-BE49-F238E27FC236}">
                <a16:creationId xmlns:a16="http://schemas.microsoft.com/office/drawing/2014/main" id="{4592D546-EFDE-4B76-9BED-3F841CBD1A31}"/>
              </a:ext>
            </a:extLst>
          </p:cNvPr>
          <p:cNvSpPr>
            <a:spLocks noGrp="1"/>
          </p:cNvSpPr>
          <p:nvPr>
            <p:ph type="pic" sz="quarter" idx="114"/>
          </p:nvPr>
        </p:nvSpPr>
        <p:spPr>
          <a:xfrm>
            <a:off x="5823743"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5" name="Picture Placeholder 3">
            <a:extLst>
              <a:ext uri="{FF2B5EF4-FFF2-40B4-BE49-F238E27FC236}">
                <a16:creationId xmlns:a16="http://schemas.microsoft.com/office/drawing/2014/main" id="{073E1E4B-A3B4-4665-857E-0EB63293E5F2}"/>
              </a:ext>
            </a:extLst>
          </p:cNvPr>
          <p:cNvSpPr>
            <a:spLocks noGrp="1"/>
          </p:cNvSpPr>
          <p:nvPr>
            <p:ph type="pic" sz="quarter" idx="115"/>
          </p:nvPr>
        </p:nvSpPr>
        <p:spPr>
          <a:xfrm>
            <a:off x="6441545"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6" name="Picture Placeholder 3">
            <a:extLst>
              <a:ext uri="{FF2B5EF4-FFF2-40B4-BE49-F238E27FC236}">
                <a16:creationId xmlns:a16="http://schemas.microsoft.com/office/drawing/2014/main" id="{2B1490F0-B0A4-4BD4-BA04-267E958146C3}"/>
              </a:ext>
            </a:extLst>
          </p:cNvPr>
          <p:cNvSpPr>
            <a:spLocks noGrp="1"/>
          </p:cNvSpPr>
          <p:nvPr>
            <p:ph type="pic" sz="quarter" idx="116"/>
          </p:nvPr>
        </p:nvSpPr>
        <p:spPr>
          <a:xfrm>
            <a:off x="7059347"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7" name="Picture Placeholder 3">
            <a:extLst>
              <a:ext uri="{FF2B5EF4-FFF2-40B4-BE49-F238E27FC236}">
                <a16:creationId xmlns:a16="http://schemas.microsoft.com/office/drawing/2014/main" id="{F84E156E-BC15-4A3C-9132-F9CB25A35287}"/>
              </a:ext>
            </a:extLst>
          </p:cNvPr>
          <p:cNvSpPr>
            <a:spLocks noGrp="1"/>
          </p:cNvSpPr>
          <p:nvPr>
            <p:ph type="pic" sz="quarter" idx="117"/>
          </p:nvPr>
        </p:nvSpPr>
        <p:spPr>
          <a:xfrm>
            <a:off x="7677149"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8" name="Picture Placeholder 3">
            <a:extLst>
              <a:ext uri="{FF2B5EF4-FFF2-40B4-BE49-F238E27FC236}">
                <a16:creationId xmlns:a16="http://schemas.microsoft.com/office/drawing/2014/main" id="{DEF302F8-1351-412F-B121-3345A8F9A2AE}"/>
              </a:ext>
            </a:extLst>
          </p:cNvPr>
          <p:cNvSpPr>
            <a:spLocks noGrp="1"/>
          </p:cNvSpPr>
          <p:nvPr>
            <p:ph type="pic" sz="quarter" idx="118"/>
          </p:nvPr>
        </p:nvSpPr>
        <p:spPr>
          <a:xfrm>
            <a:off x="8294951"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19" name="Picture Placeholder 3">
            <a:extLst>
              <a:ext uri="{FF2B5EF4-FFF2-40B4-BE49-F238E27FC236}">
                <a16:creationId xmlns:a16="http://schemas.microsoft.com/office/drawing/2014/main" id="{FAEB9563-58E3-439A-B15B-B76C8C28D74B}"/>
              </a:ext>
            </a:extLst>
          </p:cNvPr>
          <p:cNvSpPr>
            <a:spLocks noGrp="1"/>
          </p:cNvSpPr>
          <p:nvPr>
            <p:ph type="pic" sz="quarter" idx="119"/>
          </p:nvPr>
        </p:nvSpPr>
        <p:spPr>
          <a:xfrm>
            <a:off x="8912753"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0" name="Picture Placeholder 3">
            <a:extLst>
              <a:ext uri="{FF2B5EF4-FFF2-40B4-BE49-F238E27FC236}">
                <a16:creationId xmlns:a16="http://schemas.microsoft.com/office/drawing/2014/main" id="{FABC0962-3285-43C1-AA07-5B073749178C}"/>
              </a:ext>
            </a:extLst>
          </p:cNvPr>
          <p:cNvSpPr>
            <a:spLocks noGrp="1"/>
          </p:cNvSpPr>
          <p:nvPr>
            <p:ph type="pic" sz="quarter" idx="120"/>
          </p:nvPr>
        </p:nvSpPr>
        <p:spPr>
          <a:xfrm>
            <a:off x="9530555"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1" name="Picture Placeholder 3">
            <a:extLst>
              <a:ext uri="{FF2B5EF4-FFF2-40B4-BE49-F238E27FC236}">
                <a16:creationId xmlns:a16="http://schemas.microsoft.com/office/drawing/2014/main" id="{62B37DF1-6F3B-40E7-A9F0-BE6353DC8615}"/>
              </a:ext>
            </a:extLst>
          </p:cNvPr>
          <p:cNvSpPr>
            <a:spLocks noGrp="1"/>
          </p:cNvSpPr>
          <p:nvPr>
            <p:ph type="pic" sz="quarter" idx="121"/>
          </p:nvPr>
        </p:nvSpPr>
        <p:spPr>
          <a:xfrm>
            <a:off x="10148357"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2" name="Picture Placeholder 3">
            <a:extLst>
              <a:ext uri="{FF2B5EF4-FFF2-40B4-BE49-F238E27FC236}">
                <a16:creationId xmlns:a16="http://schemas.microsoft.com/office/drawing/2014/main" id="{C8BFD0B8-5443-4406-8ACA-4812A4197B59}"/>
              </a:ext>
            </a:extLst>
          </p:cNvPr>
          <p:cNvSpPr>
            <a:spLocks noGrp="1"/>
          </p:cNvSpPr>
          <p:nvPr>
            <p:ph type="pic" sz="quarter" idx="122"/>
          </p:nvPr>
        </p:nvSpPr>
        <p:spPr>
          <a:xfrm>
            <a:off x="10766159"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3" name="Picture Placeholder 3">
            <a:extLst>
              <a:ext uri="{FF2B5EF4-FFF2-40B4-BE49-F238E27FC236}">
                <a16:creationId xmlns:a16="http://schemas.microsoft.com/office/drawing/2014/main" id="{89FB2940-1141-484F-A1DD-53F7CCB210BB}"/>
              </a:ext>
            </a:extLst>
          </p:cNvPr>
          <p:cNvSpPr>
            <a:spLocks noGrp="1"/>
          </p:cNvSpPr>
          <p:nvPr>
            <p:ph type="pic" sz="quarter" idx="123"/>
          </p:nvPr>
        </p:nvSpPr>
        <p:spPr>
          <a:xfrm>
            <a:off x="11383965" y="4735575"/>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4" name="Picture Placeholder 3">
            <a:extLst>
              <a:ext uri="{FF2B5EF4-FFF2-40B4-BE49-F238E27FC236}">
                <a16:creationId xmlns:a16="http://schemas.microsoft.com/office/drawing/2014/main" id="{3B4F1262-FE44-4A3A-82D5-7B4645E3B56B}"/>
              </a:ext>
            </a:extLst>
          </p:cNvPr>
          <p:cNvSpPr>
            <a:spLocks noGrp="1"/>
          </p:cNvSpPr>
          <p:nvPr>
            <p:ph type="pic" sz="quarter" idx="124"/>
          </p:nvPr>
        </p:nvSpPr>
        <p:spPr>
          <a:xfrm>
            <a:off x="263525"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5" name="Picture Placeholder 3">
            <a:extLst>
              <a:ext uri="{FF2B5EF4-FFF2-40B4-BE49-F238E27FC236}">
                <a16:creationId xmlns:a16="http://schemas.microsoft.com/office/drawing/2014/main" id="{54EB9E2E-6DB6-4ACE-8906-7386589E626E}"/>
              </a:ext>
            </a:extLst>
          </p:cNvPr>
          <p:cNvSpPr>
            <a:spLocks noGrp="1"/>
          </p:cNvSpPr>
          <p:nvPr>
            <p:ph type="pic" sz="quarter" idx="125"/>
          </p:nvPr>
        </p:nvSpPr>
        <p:spPr>
          <a:xfrm>
            <a:off x="881327"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6" name="Picture Placeholder 3">
            <a:extLst>
              <a:ext uri="{FF2B5EF4-FFF2-40B4-BE49-F238E27FC236}">
                <a16:creationId xmlns:a16="http://schemas.microsoft.com/office/drawing/2014/main" id="{0D784079-1370-46EC-A680-4794D9785233}"/>
              </a:ext>
            </a:extLst>
          </p:cNvPr>
          <p:cNvSpPr>
            <a:spLocks noGrp="1"/>
          </p:cNvSpPr>
          <p:nvPr>
            <p:ph type="pic" sz="quarter" idx="126"/>
          </p:nvPr>
        </p:nvSpPr>
        <p:spPr>
          <a:xfrm>
            <a:off x="1499129"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7" name="Picture Placeholder 3">
            <a:extLst>
              <a:ext uri="{FF2B5EF4-FFF2-40B4-BE49-F238E27FC236}">
                <a16:creationId xmlns:a16="http://schemas.microsoft.com/office/drawing/2014/main" id="{286050DF-F03B-41EE-9962-F9CC5173056B}"/>
              </a:ext>
            </a:extLst>
          </p:cNvPr>
          <p:cNvSpPr>
            <a:spLocks noGrp="1"/>
          </p:cNvSpPr>
          <p:nvPr>
            <p:ph type="pic" sz="quarter" idx="127"/>
          </p:nvPr>
        </p:nvSpPr>
        <p:spPr>
          <a:xfrm>
            <a:off x="2116931"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8" name="Picture Placeholder 3">
            <a:extLst>
              <a:ext uri="{FF2B5EF4-FFF2-40B4-BE49-F238E27FC236}">
                <a16:creationId xmlns:a16="http://schemas.microsoft.com/office/drawing/2014/main" id="{9646F6DE-C08A-4D11-AB97-4E3602D38A3A}"/>
              </a:ext>
            </a:extLst>
          </p:cNvPr>
          <p:cNvSpPr>
            <a:spLocks noGrp="1"/>
          </p:cNvSpPr>
          <p:nvPr>
            <p:ph type="pic" sz="quarter" idx="128"/>
          </p:nvPr>
        </p:nvSpPr>
        <p:spPr>
          <a:xfrm>
            <a:off x="2734733"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29" name="Picture Placeholder 3">
            <a:extLst>
              <a:ext uri="{FF2B5EF4-FFF2-40B4-BE49-F238E27FC236}">
                <a16:creationId xmlns:a16="http://schemas.microsoft.com/office/drawing/2014/main" id="{56E0D223-3251-4C49-88CD-4872E28BFCA6}"/>
              </a:ext>
            </a:extLst>
          </p:cNvPr>
          <p:cNvSpPr>
            <a:spLocks noGrp="1"/>
          </p:cNvSpPr>
          <p:nvPr>
            <p:ph type="pic" sz="quarter" idx="129"/>
          </p:nvPr>
        </p:nvSpPr>
        <p:spPr>
          <a:xfrm>
            <a:off x="3352535"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0" name="Picture Placeholder 3">
            <a:extLst>
              <a:ext uri="{FF2B5EF4-FFF2-40B4-BE49-F238E27FC236}">
                <a16:creationId xmlns:a16="http://schemas.microsoft.com/office/drawing/2014/main" id="{4D9A9F27-3F53-411A-B9E1-E95820D07551}"/>
              </a:ext>
            </a:extLst>
          </p:cNvPr>
          <p:cNvSpPr>
            <a:spLocks noGrp="1"/>
          </p:cNvSpPr>
          <p:nvPr>
            <p:ph type="pic" sz="quarter" idx="130"/>
          </p:nvPr>
        </p:nvSpPr>
        <p:spPr>
          <a:xfrm>
            <a:off x="3970337"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1" name="Picture Placeholder 3">
            <a:extLst>
              <a:ext uri="{FF2B5EF4-FFF2-40B4-BE49-F238E27FC236}">
                <a16:creationId xmlns:a16="http://schemas.microsoft.com/office/drawing/2014/main" id="{A394F9E7-0BF5-4E07-964E-17BB659FD27F}"/>
              </a:ext>
            </a:extLst>
          </p:cNvPr>
          <p:cNvSpPr>
            <a:spLocks noGrp="1"/>
          </p:cNvSpPr>
          <p:nvPr>
            <p:ph type="pic" sz="quarter" idx="131"/>
          </p:nvPr>
        </p:nvSpPr>
        <p:spPr>
          <a:xfrm>
            <a:off x="4588139"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2" name="Picture Placeholder 3">
            <a:extLst>
              <a:ext uri="{FF2B5EF4-FFF2-40B4-BE49-F238E27FC236}">
                <a16:creationId xmlns:a16="http://schemas.microsoft.com/office/drawing/2014/main" id="{2A80C605-4F4F-430F-9FD5-9B4AA176EB56}"/>
              </a:ext>
            </a:extLst>
          </p:cNvPr>
          <p:cNvSpPr>
            <a:spLocks noGrp="1"/>
          </p:cNvSpPr>
          <p:nvPr>
            <p:ph type="pic" sz="quarter" idx="132"/>
          </p:nvPr>
        </p:nvSpPr>
        <p:spPr>
          <a:xfrm>
            <a:off x="5205941"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3" name="Picture Placeholder 3">
            <a:extLst>
              <a:ext uri="{FF2B5EF4-FFF2-40B4-BE49-F238E27FC236}">
                <a16:creationId xmlns:a16="http://schemas.microsoft.com/office/drawing/2014/main" id="{42D636A3-CEC9-4532-8ABD-C7474A4C2709}"/>
              </a:ext>
            </a:extLst>
          </p:cNvPr>
          <p:cNvSpPr>
            <a:spLocks noGrp="1"/>
          </p:cNvSpPr>
          <p:nvPr>
            <p:ph type="pic" sz="quarter" idx="133"/>
          </p:nvPr>
        </p:nvSpPr>
        <p:spPr>
          <a:xfrm>
            <a:off x="5823743"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4" name="Picture Placeholder 3">
            <a:extLst>
              <a:ext uri="{FF2B5EF4-FFF2-40B4-BE49-F238E27FC236}">
                <a16:creationId xmlns:a16="http://schemas.microsoft.com/office/drawing/2014/main" id="{07C2C09A-C51B-4EB4-8A5F-9E91BB333FFD}"/>
              </a:ext>
            </a:extLst>
          </p:cNvPr>
          <p:cNvSpPr>
            <a:spLocks noGrp="1"/>
          </p:cNvSpPr>
          <p:nvPr>
            <p:ph type="pic" sz="quarter" idx="134"/>
          </p:nvPr>
        </p:nvSpPr>
        <p:spPr>
          <a:xfrm>
            <a:off x="6441545"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5" name="Picture Placeholder 3">
            <a:extLst>
              <a:ext uri="{FF2B5EF4-FFF2-40B4-BE49-F238E27FC236}">
                <a16:creationId xmlns:a16="http://schemas.microsoft.com/office/drawing/2014/main" id="{BD58E47F-2B7A-4998-867C-E0AE1E70C963}"/>
              </a:ext>
            </a:extLst>
          </p:cNvPr>
          <p:cNvSpPr>
            <a:spLocks noGrp="1"/>
          </p:cNvSpPr>
          <p:nvPr>
            <p:ph type="pic" sz="quarter" idx="135"/>
          </p:nvPr>
        </p:nvSpPr>
        <p:spPr>
          <a:xfrm>
            <a:off x="7059347"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6" name="Picture Placeholder 3">
            <a:extLst>
              <a:ext uri="{FF2B5EF4-FFF2-40B4-BE49-F238E27FC236}">
                <a16:creationId xmlns:a16="http://schemas.microsoft.com/office/drawing/2014/main" id="{14C05167-1827-41B5-B874-DA7BC8D36BA2}"/>
              </a:ext>
            </a:extLst>
          </p:cNvPr>
          <p:cNvSpPr>
            <a:spLocks noGrp="1"/>
          </p:cNvSpPr>
          <p:nvPr>
            <p:ph type="pic" sz="quarter" idx="136"/>
          </p:nvPr>
        </p:nvSpPr>
        <p:spPr>
          <a:xfrm>
            <a:off x="7677149"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7" name="Picture Placeholder 3">
            <a:extLst>
              <a:ext uri="{FF2B5EF4-FFF2-40B4-BE49-F238E27FC236}">
                <a16:creationId xmlns:a16="http://schemas.microsoft.com/office/drawing/2014/main" id="{FE578703-0F57-4215-B777-20EEF89A144E}"/>
              </a:ext>
            </a:extLst>
          </p:cNvPr>
          <p:cNvSpPr>
            <a:spLocks noGrp="1"/>
          </p:cNvSpPr>
          <p:nvPr>
            <p:ph type="pic" sz="quarter" idx="137"/>
          </p:nvPr>
        </p:nvSpPr>
        <p:spPr>
          <a:xfrm>
            <a:off x="8294951"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8" name="Picture Placeholder 3">
            <a:extLst>
              <a:ext uri="{FF2B5EF4-FFF2-40B4-BE49-F238E27FC236}">
                <a16:creationId xmlns:a16="http://schemas.microsoft.com/office/drawing/2014/main" id="{12969293-A09E-4EF3-A143-0909BF9C9AE9}"/>
              </a:ext>
            </a:extLst>
          </p:cNvPr>
          <p:cNvSpPr>
            <a:spLocks noGrp="1"/>
          </p:cNvSpPr>
          <p:nvPr>
            <p:ph type="pic" sz="quarter" idx="138"/>
          </p:nvPr>
        </p:nvSpPr>
        <p:spPr>
          <a:xfrm>
            <a:off x="8912753"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39" name="Picture Placeholder 3">
            <a:extLst>
              <a:ext uri="{FF2B5EF4-FFF2-40B4-BE49-F238E27FC236}">
                <a16:creationId xmlns:a16="http://schemas.microsoft.com/office/drawing/2014/main" id="{A941F7EB-C0FE-4F3A-8C94-29C2C19C0B04}"/>
              </a:ext>
            </a:extLst>
          </p:cNvPr>
          <p:cNvSpPr>
            <a:spLocks noGrp="1"/>
          </p:cNvSpPr>
          <p:nvPr>
            <p:ph type="pic" sz="quarter" idx="139"/>
          </p:nvPr>
        </p:nvSpPr>
        <p:spPr>
          <a:xfrm>
            <a:off x="9530555"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0" name="Picture Placeholder 3">
            <a:extLst>
              <a:ext uri="{FF2B5EF4-FFF2-40B4-BE49-F238E27FC236}">
                <a16:creationId xmlns:a16="http://schemas.microsoft.com/office/drawing/2014/main" id="{F2A3E907-342F-468A-A5D6-582845FC52B8}"/>
              </a:ext>
            </a:extLst>
          </p:cNvPr>
          <p:cNvSpPr>
            <a:spLocks noGrp="1"/>
          </p:cNvSpPr>
          <p:nvPr>
            <p:ph type="pic" sz="quarter" idx="140"/>
          </p:nvPr>
        </p:nvSpPr>
        <p:spPr>
          <a:xfrm>
            <a:off x="10148357"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1" name="Picture Placeholder 3">
            <a:extLst>
              <a:ext uri="{FF2B5EF4-FFF2-40B4-BE49-F238E27FC236}">
                <a16:creationId xmlns:a16="http://schemas.microsoft.com/office/drawing/2014/main" id="{C2C98313-FF85-43C8-A8A1-8706D4DD9997}"/>
              </a:ext>
            </a:extLst>
          </p:cNvPr>
          <p:cNvSpPr>
            <a:spLocks noGrp="1"/>
          </p:cNvSpPr>
          <p:nvPr>
            <p:ph type="pic" sz="quarter" idx="141"/>
          </p:nvPr>
        </p:nvSpPr>
        <p:spPr>
          <a:xfrm>
            <a:off x="10766159"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2" name="Picture Placeholder 3">
            <a:extLst>
              <a:ext uri="{FF2B5EF4-FFF2-40B4-BE49-F238E27FC236}">
                <a16:creationId xmlns:a16="http://schemas.microsoft.com/office/drawing/2014/main" id="{E4623E41-E61B-4B96-AFD6-72DF499DFB81}"/>
              </a:ext>
            </a:extLst>
          </p:cNvPr>
          <p:cNvSpPr>
            <a:spLocks noGrp="1"/>
          </p:cNvSpPr>
          <p:nvPr>
            <p:ph type="pic" sz="quarter" idx="142"/>
          </p:nvPr>
        </p:nvSpPr>
        <p:spPr>
          <a:xfrm>
            <a:off x="11383965" y="541896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4" name="Picture Placeholder 3">
            <a:extLst>
              <a:ext uri="{FF2B5EF4-FFF2-40B4-BE49-F238E27FC236}">
                <a16:creationId xmlns:a16="http://schemas.microsoft.com/office/drawing/2014/main" id="{D5B1BD99-AFED-4B1F-8A06-8E024B506B41}"/>
              </a:ext>
            </a:extLst>
          </p:cNvPr>
          <p:cNvSpPr>
            <a:spLocks noGrp="1"/>
          </p:cNvSpPr>
          <p:nvPr>
            <p:ph type="pic" sz="quarter" idx="143"/>
          </p:nvPr>
        </p:nvSpPr>
        <p:spPr>
          <a:xfrm>
            <a:off x="263525"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5" name="Picture Placeholder 3">
            <a:extLst>
              <a:ext uri="{FF2B5EF4-FFF2-40B4-BE49-F238E27FC236}">
                <a16:creationId xmlns:a16="http://schemas.microsoft.com/office/drawing/2014/main" id="{F14EFAF5-9ACD-47D2-9D60-55AC755ED5F6}"/>
              </a:ext>
            </a:extLst>
          </p:cNvPr>
          <p:cNvSpPr>
            <a:spLocks noGrp="1"/>
          </p:cNvSpPr>
          <p:nvPr>
            <p:ph type="pic" sz="quarter" idx="144"/>
          </p:nvPr>
        </p:nvSpPr>
        <p:spPr>
          <a:xfrm>
            <a:off x="881327"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6" name="Picture Placeholder 3">
            <a:extLst>
              <a:ext uri="{FF2B5EF4-FFF2-40B4-BE49-F238E27FC236}">
                <a16:creationId xmlns:a16="http://schemas.microsoft.com/office/drawing/2014/main" id="{D7114E78-E981-481F-B946-9F1D22A3549D}"/>
              </a:ext>
            </a:extLst>
          </p:cNvPr>
          <p:cNvSpPr>
            <a:spLocks noGrp="1"/>
          </p:cNvSpPr>
          <p:nvPr>
            <p:ph type="pic" sz="quarter" idx="145"/>
          </p:nvPr>
        </p:nvSpPr>
        <p:spPr>
          <a:xfrm>
            <a:off x="1499129"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7" name="Picture Placeholder 3">
            <a:extLst>
              <a:ext uri="{FF2B5EF4-FFF2-40B4-BE49-F238E27FC236}">
                <a16:creationId xmlns:a16="http://schemas.microsoft.com/office/drawing/2014/main" id="{F33A395B-D3D7-43F2-A2F9-8B4D0A77D90A}"/>
              </a:ext>
            </a:extLst>
          </p:cNvPr>
          <p:cNvSpPr>
            <a:spLocks noGrp="1"/>
          </p:cNvSpPr>
          <p:nvPr>
            <p:ph type="pic" sz="quarter" idx="146"/>
          </p:nvPr>
        </p:nvSpPr>
        <p:spPr>
          <a:xfrm>
            <a:off x="2116931"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8" name="Picture Placeholder 3">
            <a:extLst>
              <a:ext uri="{FF2B5EF4-FFF2-40B4-BE49-F238E27FC236}">
                <a16:creationId xmlns:a16="http://schemas.microsoft.com/office/drawing/2014/main" id="{E740AC7B-34ED-4FB3-AB9B-DA89F31356B7}"/>
              </a:ext>
            </a:extLst>
          </p:cNvPr>
          <p:cNvSpPr>
            <a:spLocks noGrp="1"/>
          </p:cNvSpPr>
          <p:nvPr>
            <p:ph type="pic" sz="quarter" idx="147"/>
          </p:nvPr>
        </p:nvSpPr>
        <p:spPr>
          <a:xfrm>
            <a:off x="2734733"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49" name="Picture Placeholder 3">
            <a:extLst>
              <a:ext uri="{FF2B5EF4-FFF2-40B4-BE49-F238E27FC236}">
                <a16:creationId xmlns:a16="http://schemas.microsoft.com/office/drawing/2014/main" id="{E00CDCB4-8BDE-408E-A0A8-57EE4276F16B}"/>
              </a:ext>
            </a:extLst>
          </p:cNvPr>
          <p:cNvSpPr>
            <a:spLocks noGrp="1"/>
          </p:cNvSpPr>
          <p:nvPr>
            <p:ph type="pic" sz="quarter" idx="148"/>
          </p:nvPr>
        </p:nvSpPr>
        <p:spPr>
          <a:xfrm>
            <a:off x="3352535"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0" name="Picture Placeholder 3">
            <a:extLst>
              <a:ext uri="{FF2B5EF4-FFF2-40B4-BE49-F238E27FC236}">
                <a16:creationId xmlns:a16="http://schemas.microsoft.com/office/drawing/2014/main" id="{976DA504-426C-41AB-97D0-436310D4F9F8}"/>
              </a:ext>
            </a:extLst>
          </p:cNvPr>
          <p:cNvSpPr>
            <a:spLocks noGrp="1"/>
          </p:cNvSpPr>
          <p:nvPr>
            <p:ph type="pic" sz="quarter" idx="149"/>
          </p:nvPr>
        </p:nvSpPr>
        <p:spPr>
          <a:xfrm>
            <a:off x="3970337"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1" name="Picture Placeholder 3">
            <a:extLst>
              <a:ext uri="{FF2B5EF4-FFF2-40B4-BE49-F238E27FC236}">
                <a16:creationId xmlns:a16="http://schemas.microsoft.com/office/drawing/2014/main" id="{E8F82A07-9276-4CA3-8922-D4361C9F6023}"/>
              </a:ext>
            </a:extLst>
          </p:cNvPr>
          <p:cNvSpPr>
            <a:spLocks noGrp="1"/>
          </p:cNvSpPr>
          <p:nvPr>
            <p:ph type="pic" sz="quarter" idx="150"/>
          </p:nvPr>
        </p:nvSpPr>
        <p:spPr>
          <a:xfrm>
            <a:off x="4588139"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2" name="Picture Placeholder 3">
            <a:extLst>
              <a:ext uri="{FF2B5EF4-FFF2-40B4-BE49-F238E27FC236}">
                <a16:creationId xmlns:a16="http://schemas.microsoft.com/office/drawing/2014/main" id="{343C05C6-B5A3-469D-B24B-5ABD5A75F88E}"/>
              </a:ext>
            </a:extLst>
          </p:cNvPr>
          <p:cNvSpPr>
            <a:spLocks noGrp="1"/>
          </p:cNvSpPr>
          <p:nvPr>
            <p:ph type="pic" sz="quarter" idx="151"/>
          </p:nvPr>
        </p:nvSpPr>
        <p:spPr>
          <a:xfrm>
            <a:off x="5205941"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3" name="Picture Placeholder 3">
            <a:extLst>
              <a:ext uri="{FF2B5EF4-FFF2-40B4-BE49-F238E27FC236}">
                <a16:creationId xmlns:a16="http://schemas.microsoft.com/office/drawing/2014/main" id="{85BF6D52-4D8B-41D6-8757-45A03D950565}"/>
              </a:ext>
            </a:extLst>
          </p:cNvPr>
          <p:cNvSpPr>
            <a:spLocks noGrp="1"/>
          </p:cNvSpPr>
          <p:nvPr>
            <p:ph type="pic" sz="quarter" idx="152"/>
          </p:nvPr>
        </p:nvSpPr>
        <p:spPr>
          <a:xfrm>
            <a:off x="5823743"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4" name="Picture Placeholder 3">
            <a:extLst>
              <a:ext uri="{FF2B5EF4-FFF2-40B4-BE49-F238E27FC236}">
                <a16:creationId xmlns:a16="http://schemas.microsoft.com/office/drawing/2014/main" id="{1F4A6CD7-0B20-4C90-B26F-05EA65C02768}"/>
              </a:ext>
            </a:extLst>
          </p:cNvPr>
          <p:cNvSpPr>
            <a:spLocks noGrp="1"/>
          </p:cNvSpPr>
          <p:nvPr>
            <p:ph type="pic" sz="quarter" idx="153"/>
          </p:nvPr>
        </p:nvSpPr>
        <p:spPr>
          <a:xfrm>
            <a:off x="6441545"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5" name="Picture Placeholder 3">
            <a:extLst>
              <a:ext uri="{FF2B5EF4-FFF2-40B4-BE49-F238E27FC236}">
                <a16:creationId xmlns:a16="http://schemas.microsoft.com/office/drawing/2014/main" id="{A0864688-983B-4ABD-A48A-A82BEC3138A8}"/>
              </a:ext>
            </a:extLst>
          </p:cNvPr>
          <p:cNvSpPr>
            <a:spLocks noGrp="1"/>
          </p:cNvSpPr>
          <p:nvPr>
            <p:ph type="pic" sz="quarter" idx="154"/>
          </p:nvPr>
        </p:nvSpPr>
        <p:spPr>
          <a:xfrm>
            <a:off x="7059347"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6" name="Picture Placeholder 3">
            <a:extLst>
              <a:ext uri="{FF2B5EF4-FFF2-40B4-BE49-F238E27FC236}">
                <a16:creationId xmlns:a16="http://schemas.microsoft.com/office/drawing/2014/main" id="{7F7AF68B-8654-4E15-958F-FCB0CF09190B}"/>
              </a:ext>
            </a:extLst>
          </p:cNvPr>
          <p:cNvSpPr>
            <a:spLocks noGrp="1"/>
          </p:cNvSpPr>
          <p:nvPr>
            <p:ph type="pic" sz="quarter" idx="155"/>
          </p:nvPr>
        </p:nvSpPr>
        <p:spPr>
          <a:xfrm>
            <a:off x="7677149"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7" name="Picture Placeholder 3">
            <a:extLst>
              <a:ext uri="{FF2B5EF4-FFF2-40B4-BE49-F238E27FC236}">
                <a16:creationId xmlns:a16="http://schemas.microsoft.com/office/drawing/2014/main" id="{A38EEF11-F9F5-4101-A820-5620C22FD88C}"/>
              </a:ext>
            </a:extLst>
          </p:cNvPr>
          <p:cNvSpPr>
            <a:spLocks noGrp="1"/>
          </p:cNvSpPr>
          <p:nvPr>
            <p:ph type="pic" sz="quarter" idx="156"/>
          </p:nvPr>
        </p:nvSpPr>
        <p:spPr>
          <a:xfrm>
            <a:off x="8294951"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8" name="Picture Placeholder 3">
            <a:extLst>
              <a:ext uri="{FF2B5EF4-FFF2-40B4-BE49-F238E27FC236}">
                <a16:creationId xmlns:a16="http://schemas.microsoft.com/office/drawing/2014/main" id="{AD6D0E24-F5F0-4099-A04F-1221D594177A}"/>
              </a:ext>
            </a:extLst>
          </p:cNvPr>
          <p:cNvSpPr>
            <a:spLocks noGrp="1"/>
          </p:cNvSpPr>
          <p:nvPr>
            <p:ph type="pic" sz="quarter" idx="157"/>
          </p:nvPr>
        </p:nvSpPr>
        <p:spPr>
          <a:xfrm>
            <a:off x="8912753"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59" name="Picture Placeholder 3">
            <a:extLst>
              <a:ext uri="{FF2B5EF4-FFF2-40B4-BE49-F238E27FC236}">
                <a16:creationId xmlns:a16="http://schemas.microsoft.com/office/drawing/2014/main" id="{75A17AAE-D26E-4424-ABC7-19F8409C7D6B}"/>
              </a:ext>
            </a:extLst>
          </p:cNvPr>
          <p:cNvSpPr>
            <a:spLocks noGrp="1"/>
          </p:cNvSpPr>
          <p:nvPr>
            <p:ph type="pic" sz="quarter" idx="158"/>
          </p:nvPr>
        </p:nvSpPr>
        <p:spPr>
          <a:xfrm>
            <a:off x="9530555"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3" name="Title 1">
            <a:extLst>
              <a:ext uri="{FF2B5EF4-FFF2-40B4-BE49-F238E27FC236}">
                <a16:creationId xmlns:a16="http://schemas.microsoft.com/office/drawing/2014/main" id="{26D2860D-F1A7-4AB0-8335-949E89DF3E6E}"/>
              </a:ext>
            </a:extLst>
          </p:cNvPr>
          <p:cNvSpPr>
            <a:spLocks noGrp="1"/>
          </p:cNvSpPr>
          <p:nvPr>
            <p:ph type="title"/>
          </p:nvPr>
        </p:nvSpPr>
        <p:spPr>
          <a:xfrm>
            <a:off x="263525" y="442800"/>
            <a:ext cx="11664949" cy="453444"/>
          </a:xfrm>
          <a:prstGeom prst="rect">
            <a:avLst/>
          </a:prstGeom>
        </p:spPr>
        <p:txBody>
          <a:bodyPr lIns="0" tIns="0" rIns="0" bIns="0"/>
          <a:lstStyle>
            <a:lvl1pPr>
              <a:defRPr b="1" i="0">
                <a:latin typeface="Arial" panose="020B0604020202020204" pitchFamily="34" charset="0"/>
                <a:cs typeface="Arial" panose="020B0604020202020204" pitchFamily="34" charset="0"/>
              </a:defRPr>
            </a:lvl1pPr>
          </a:lstStyle>
          <a:p>
            <a:r>
              <a:rPr lang="en-US"/>
              <a:t>Click to edit Master title style</a:t>
            </a:r>
          </a:p>
        </p:txBody>
      </p:sp>
      <p:cxnSp>
        <p:nvCxnSpPr>
          <p:cNvPr id="160" name="Straight Connector 159">
            <a:extLst>
              <a:ext uri="{FF2B5EF4-FFF2-40B4-BE49-F238E27FC236}">
                <a16:creationId xmlns:a16="http://schemas.microsoft.com/office/drawing/2014/main" id="{FE2426D0-A109-2E4E-802B-82E0DB920266}"/>
              </a:ext>
            </a:extLst>
          </p:cNvPr>
          <p:cNvCxnSpPr>
            <a:cxnSpLocks/>
          </p:cNvCxnSpPr>
          <p:nvPr userDrawn="1"/>
        </p:nvCxnSpPr>
        <p:spPr>
          <a:xfrm>
            <a:off x="263525" y="260350"/>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Picture Placeholder 3">
            <a:extLst>
              <a:ext uri="{FF2B5EF4-FFF2-40B4-BE49-F238E27FC236}">
                <a16:creationId xmlns:a16="http://schemas.microsoft.com/office/drawing/2014/main" id="{139E1FDB-7A45-654F-A9D4-C8DDF84FD9C5}"/>
              </a:ext>
            </a:extLst>
          </p:cNvPr>
          <p:cNvSpPr>
            <a:spLocks noGrp="1"/>
          </p:cNvSpPr>
          <p:nvPr>
            <p:ph type="pic" sz="quarter" idx="159"/>
          </p:nvPr>
        </p:nvSpPr>
        <p:spPr>
          <a:xfrm>
            <a:off x="10144071"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2" name="Picture Placeholder 3">
            <a:extLst>
              <a:ext uri="{FF2B5EF4-FFF2-40B4-BE49-F238E27FC236}">
                <a16:creationId xmlns:a16="http://schemas.microsoft.com/office/drawing/2014/main" id="{7B3C680E-821E-154C-9D4E-B799F54D596A}"/>
              </a:ext>
            </a:extLst>
          </p:cNvPr>
          <p:cNvSpPr>
            <a:spLocks noGrp="1"/>
          </p:cNvSpPr>
          <p:nvPr>
            <p:ph type="pic" sz="quarter" idx="160"/>
          </p:nvPr>
        </p:nvSpPr>
        <p:spPr>
          <a:xfrm>
            <a:off x="10761873"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
        <p:nvSpPr>
          <p:cNvPr id="164" name="Picture Placeholder 3">
            <a:extLst>
              <a:ext uri="{FF2B5EF4-FFF2-40B4-BE49-F238E27FC236}">
                <a16:creationId xmlns:a16="http://schemas.microsoft.com/office/drawing/2014/main" id="{4C41A32D-6F5A-734B-BB38-488440DB6B96}"/>
              </a:ext>
            </a:extLst>
          </p:cNvPr>
          <p:cNvSpPr>
            <a:spLocks noGrp="1"/>
          </p:cNvSpPr>
          <p:nvPr>
            <p:ph type="pic" sz="quarter" idx="161"/>
          </p:nvPr>
        </p:nvSpPr>
        <p:spPr>
          <a:xfrm>
            <a:off x="11379675" y="6102353"/>
            <a:ext cx="495297" cy="495297"/>
          </a:xfrm>
          <a:prstGeom prst="rect">
            <a:avLst/>
          </a:prstGeom>
        </p:spPr>
        <p:txBody>
          <a:bodyPr/>
          <a:lstStyle>
            <a:lvl1pPr algn="ctr">
              <a:defRPr sz="700" b="0" i="0">
                <a:latin typeface="Arial" panose="020B0604020202020204" pitchFamily="34" charset="0"/>
                <a:cs typeface="Arial" panose="020B0604020202020204" pitchFamily="34" charset="0"/>
              </a:defRPr>
            </a:lvl1pPr>
          </a:lstStyle>
          <a:p>
            <a:r>
              <a:rPr lang="en-US"/>
              <a:t>Click icon to add picture</a:t>
            </a:r>
            <a:endParaRPr lang="en-AU"/>
          </a:p>
        </p:txBody>
      </p:sp>
    </p:spTree>
    <p:extLst>
      <p:ext uri="{BB962C8B-B14F-4D97-AF65-F5344CB8AC3E}">
        <p14:creationId xmlns:p14="http://schemas.microsoft.com/office/powerpoint/2010/main" val="32531870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L1 Logo Close">
    <p:bg>
      <p:bgPr>
        <a:solidFill>
          <a:schemeClr val="bg1"/>
        </a:solidFill>
        <a:effectLst/>
      </p:bgPr>
    </p:bg>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id="{4EB5448E-2985-4A5A-BEF7-1CE29045550E}"/>
              </a:ext>
            </a:extLst>
          </p:cNvPr>
          <p:cNvSpPr/>
          <p:nvPr/>
        </p:nvSpPr>
        <p:spPr>
          <a:xfrm>
            <a:off x="3345603" y="3082973"/>
            <a:ext cx="5500795" cy="692054"/>
          </a:xfrm>
          <a:custGeom>
            <a:avLst/>
            <a:gdLst>
              <a:gd name="connsiteX0" fmla="*/ 169544 w 1371600"/>
              <a:gd name="connsiteY0" fmla="*/ 129699 h 172561"/>
              <a:gd name="connsiteX1" fmla="*/ 286702 w 1371600"/>
              <a:gd name="connsiteY1" fmla="*/ 129699 h 172561"/>
              <a:gd name="connsiteX2" fmla="*/ 280987 w 1371600"/>
              <a:gd name="connsiteY2" fmla="*/ 168752 h 172561"/>
              <a:gd name="connsiteX3" fmla="*/ 162877 w 1371600"/>
              <a:gd name="connsiteY3" fmla="*/ 168752 h 172561"/>
              <a:gd name="connsiteX4" fmla="*/ 1343977 w 1371600"/>
              <a:gd name="connsiteY4" fmla="*/ 124936 h 172561"/>
              <a:gd name="connsiteX5" fmla="*/ 1331595 w 1371600"/>
              <a:gd name="connsiteY5" fmla="*/ 144938 h 172561"/>
              <a:gd name="connsiteX6" fmla="*/ 1343025 w 1371600"/>
              <a:gd name="connsiteY6" fmla="*/ 163989 h 172561"/>
              <a:gd name="connsiteX7" fmla="*/ 1355407 w 1371600"/>
              <a:gd name="connsiteY7" fmla="*/ 151606 h 172561"/>
              <a:gd name="connsiteX8" fmla="*/ 1355407 w 1371600"/>
              <a:gd name="connsiteY8" fmla="*/ 136366 h 172561"/>
              <a:gd name="connsiteX9" fmla="*/ 1343977 w 1371600"/>
              <a:gd name="connsiteY9" fmla="*/ 124936 h 172561"/>
              <a:gd name="connsiteX10" fmla="*/ 884872 w 1371600"/>
              <a:gd name="connsiteY10" fmla="*/ 124936 h 172561"/>
              <a:gd name="connsiteX11" fmla="*/ 872489 w 1371600"/>
              <a:gd name="connsiteY11" fmla="*/ 138271 h 172561"/>
              <a:gd name="connsiteX12" fmla="*/ 872489 w 1371600"/>
              <a:gd name="connsiteY12" fmla="*/ 152558 h 172561"/>
              <a:gd name="connsiteX13" fmla="*/ 883920 w 1371600"/>
              <a:gd name="connsiteY13" fmla="*/ 164941 h 172561"/>
              <a:gd name="connsiteX14" fmla="*/ 895349 w 1371600"/>
              <a:gd name="connsiteY14" fmla="*/ 143986 h 172561"/>
              <a:gd name="connsiteX15" fmla="*/ 884872 w 1371600"/>
              <a:gd name="connsiteY15" fmla="*/ 124936 h 172561"/>
              <a:gd name="connsiteX16" fmla="*/ 1227772 w 1371600"/>
              <a:gd name="connsiteY16" fmla="*/ 123984 h 172561"/>
              <a:gd name="connsiteX17" fmla="*/ 1216342 w 1371600"/>
              <a:gd name="connsiteY17" fmla="*/ 143986 h 172561"/>
              <a:gd name="connsiteX18" fmla="*/ 1227772 w 1371600"/>
              <a:gd name="connsiteY18" fmla="*/ 164941 h 172561"/>
              <a:gd name="connsiteX19" fmla="*/ 1239202 w 1371600"/>
              <a:gd name="connsiteY19" fmla="*/ 144938 h 172561"/>
              <a:gd name="connsiteX20" fmla="*/ 1227772 w 1371600"/>
              <a:gd name="connsiteY20" fmla="*/ 123984 h 172561"/>
              <a:gd name="connsiteX21" fmla="*/ 1048702 w 1371600"/>
              <a:gd name="connsiteY21" fmla="*/ 123984 h 172561"/>
              <a:gd name="connsiteX22" fmla="*/ 1037272 w 1371600"/>
              <a:gd name="connsiteY22" fmla="*/ 139224 h 172561"/>
              <a:gd name="connsiteX23" fmla="*/ 1058227 w 1371600"/>
              <a:gd name="connsiteY23" fmla="*/ 139224 h 172561"/>
              <a:gd name="connsiteX24" fmla="*/ 1058227 w 1371600"/>
              <a:gd name="connsiteY24" fmla="*/ 137318 h 172561"/>
              <a:gd name="connsiteX25" fmla="*/ 1048702 w 1371600"/>
              <a:gd name="connsiteY25" fmla="*/ 123984 h 172561"/>
              <a:gd name="connsiteX26" fmla="*/ 933450 w 1371600"/>
              <a:gd name="connsiteY26" fmla="*/ 123984 h 172561"/>
              <a:gd name="connsiteX27" fmla="*/ 922020 w 1371600"/>
              <a:gd name="connsiteY27" fmla="*/ 139224 h 172561"/>
              <a:gd name="connsiteX28" fmla="*/ 942975 w 1371600"/>
              <a:gd name="connsiteY28" fmla="*/ 139224 h 172561"/>
              <a:gd name="connsiteX29" fmla="*/ 942975 w 1371600"/>
              <a:gd name="connsiteY29" fmla="*/ 137318 h 172561"/>
              <a:gd name="connsiteX30" fmla="*/ 933450 w 1371600"/>
              <a:gd name="connsiteY30" fmla="*/ 123984 h 172561"/>
              <a:gd name="connsiteX31" fmla="*/ 1131570 w 1371600"/>
              <a:gd name="connsiteY31" fmla="*/ 120174 h 172561"/>
              <a:gd name="connsiteX32" fmla="*/ 1151572 w 1371600"/>
              <a:gd name="connsiteY32" fmla="*/ 120174 h 172561"/>
              <a:gd name="connsiteX33" fmla="*/ 1151572 w 1371600"/>
              <a:gd name="connsiteY33" fmla="*/ 123984 h 172561"/>
              <a:gd name="connsiteX34" fmla="*/ 1145858 w 1371600"/>
              <a:gd name="connsiteY34" fmla="*/ 123984 h 172561"/>
              <a:gd name="connsiteX35" fmla="*/ 1156335 w 1371600"/>
              <a:gd name="connsiteY35" fmla="*/ 159227 h 172561"/>
              <a:gd name="connsiteX36" fmla="*/ 1165860 w 1371600"/>
              <a:gd name="connsiteY36" fmla="*/ 132556 h 172561"/>
              <a:gd name="connsiteX37" fmla="*/ 1163002 w 1371600"/>
              <a:gd name="connsiteY37" fmla="*/ 123984 h 172561"/>
              <a:gd name="connsiteX38" fmla="*/ 1159192 w 1371600"/>
              <a:gd name="connsiteY38" fmla="*/ 123984 h 172561"/>
              <a:gd name="connsiteX39" fmla="*/ 1159192 w 1371600"/>
              <a:gd name="connsiteY39" fmla="*/ 120174 h 172561"/>
              <a:gd name="connsiteX40" fmla="*/ 1177290 w 1371600"/>
              <a:gd name="connsiteY40" fmla="*/ 120174 h 172561"/>
              <a:gd name="connsiteX41" fmla="*/ 1177290 w 1371600"/>
              <a:gd name="connsiteY41" fmla="*/ 123984 h 172561"/>
              <a:gd name="connsiteX42" fmla="*/ 1172527 w 1371600"/>
              <a:gd name="connsiteY42" fmla="*/ 123984 h 172561"/>
              <a:gd name="connsiteX43" fmla="*/ 1183958 w 1371600"/>
              <a:gd name="connsiteY43" fmla="*/ 159227 h 172561"/>
              <a:gd name="connsiteX44" fmla="*/ 1193483 w 1371600"/>
              <a:gd name="connsiteY44" fmla="*/ 123984 h 172561"/>
              <a:gd name="connsiteX45" fmla="*/ 1186815 w 1371600"/>
              <a:gd name="connsiteY45" fmla="*/ 123984 h 172561"/>
              <a:gd name="connsiteX46" fmla="*/ 1186815 w 1371600"/>
              <a:gd name="connsiteY46" fmla="*/ 120174 h 172561"/>
              <a:gd name="connsiteX47" fmla="*/ 1203960 w 1371600"/>
              <a:gd name="connsiteY47" fmla="*/ 120174 h 172561"/>
              <a:gd name="connsiteX48" fmla="*/ 1203960 w 1371600"/>
              <a:gd name="connsiteY48" fmla="*/ 123984 h 172561"/>
              <a:gd name="connsiteX49" fmla="*/ 1199197 w 1371600"/>
              <a:gd name="connsiteY49" fmla="*/ 123984 h 172561"/>
              <a:gd name="connsiteX50" fmla="*/ 1185862 w 1371600"/>
              <a:gd name="connsiteY50" fmla="*/ 168752 h 172561"/>
              <a:gd name="connsiteX51" fmla="*/ 1179195 w 1371600"/>
              <a:gd name="connsiteY51" fmla="*/ 168752 h 172561"/>
              <a:gd name="connsiteX52" fmla="*/ 1168717 w 1371600"/>
              <a:gd name="connsiteY52" fmla="*/ 140176 h 172561"/>
              <a:gd name="connsiteX53" fmla="*/ 1167765 w 1371600"/>
              <a:gd name="connsiteY53" fmla="*/ 140176 h 172561"/>
              <a:gd name="connsiteX54" fmla="*/ 1157287 w 1371600"/>
              <a:gd name="connsiteY54" fmla="*/ 168752 h 172561"/>
              <a:gd name="connsiteX55" fmla="*/ 1150620 w 1371600"/>
              <a:gd name="connsiteY55" fmla="*/ 168752 h 172561"/>
              <a:gd name="connsiteX56" fmla="*/ 1135380 w 1371600"/>
              <a:gd name="connsiteY56" fmla="*/ 123984 h 172561"/>
              <a:gd name="connsiteX57" fmla="*/ 1131570 w 1371600"/>
              <a:gd name="connsiteY57" fmla="*/ 123984 h 172561"/>
              <a:gd name="connsiteX58" fmla="*/ 1283017 w 1371600"/>
              <a:gd name="connsiteY58" fmla="*/ 119221 h 172561"/>
              <a:gd name="connsiteX59" fmla="*/ 1292542 w 1371600"/>
              <a:gd name="connsiteY59" fmla="*/ 127793 h 172561"/>
              <a:gd name="connsiteX60" fmla="*/ 1285875 w 1371600"/>
              <a:gd name="connsiteY60" fmla="*/ 135413 h 172561"/>
              <a:gd name="connsiteX61" fmla="*/ 1280159 w 1371600"/>
              <a:gd name="connsiteY61" fmla="*/ 128746 h 172561"/>
              <a:gd name="connsiteX62" fmla="*/ 1283017 w 1371600"/>
              <a:gd name="connsiteY62" fmla="*/ 127793 h 172561"/>
              <a:gd name="connsiteX63" fmla="*/ 1283017 w 1371600"/>
              <a:gd name="connsiteY63" fmla="*/ 126841 h 172561"/>
              <a:gd name="connsiteX64" fmla="*/ 1280159 w 1371600"/>
              <a:gd name="connsiteY64" fmla="*/ 124936 h 172561"/>
              <a:gd name="connsiteX65" fmla="*/ 1269682 w 1371600"/>
              <a:gd name="connsiteY65" fmla="*/ 137318 h 172561"/>
              <a:gd name="connsiteX66" fmla="*/ 1269682 w 1371600"/>
              <a:gd name="connsiteY66" fmla="*/ 163989 h 172561"/>
              <a:gd name="connsiteX67" fmla="*/ 1280159 w 1371600"/>
              <a:gd name="connsiteY67" fmla="*/ 164941 h 172561"/>
              <a:gd name="connsiteX68" fmla="*/ 1280159 w 1371600"/>
              <a:gd name="connsiteY68" fmla="*/ 168751 h 172561"/>
              <a:gd name="connsiteX69" fmla="*/ 1254442 w 1371600"/>
              <a:gd name="connsiteY69" fmla="*/ 168751 h 172561"/>
              <a:gd name="connsiteX70" fmla="*/ 1254442 w 1371600"/>
              <a:gd name="connsiteY70" fmla="*/ 164941 h 172561"/>
              <a:gd name="connsiteX71" fmla="*/ 1260157 w 1371600"/>
              <a:gd name="connsiteY71" fmla="*/ 163989 h 172561"/>
              <a:gd name="connsiteX72" fmla="*/ 1260157 w 1371600"/>
              <a:gd name="connsiteY72" fmla="*/ 124936 h 172561"/>
              <a:gd name="connsiteX73" fmla="*/ 1254442 w 1371600"/>
              <a:gd name="connsiteY73" fmla="*/ 123984 h 172561"/>
              <a:gd name="connsiteX74" fmla="*/ 1254442 w 1371600"/>
              <a:gd name="connsiteY74" fmla="*/ 120174 h 172561"/>
              <a:gd name="connsiteX75" fmla="*/ 1268730 w 1371600"/>
              <a:gd name="connsiteY75" fmla="*/ 120174 h 172561"/>
              <a:gd name="connsiteX76" fmla="*/ 1269682 w 1371600"/>
              <a:gd name="connsiteY76" fmla="*/ 127793 h 172561"/>
              <a:gd name="connsiteX77" fmla="*/ 1283017 w 1371600"/>
              <a:gd name="connsiteY77" fmla="*/ 119221 h 172561"/>
              <a:gd name="connsiteX78" fmla="*/ 1228725 w 1371600"/>
              <a:gd name="connsiteY78" fmla="*/ 119221 h 172561"/>
              <a:gd name="connsiteX79" fmla="*/ 1250632 w 1371600"/>
              <a:gd name="connsiteY79" fmla="*/ 143986 h 172561"/>
              <a:gd name="connsiteX80" fmla="*/ 1228725 w 1371600"/>
              <a:gd name="connsiteY80" fmla="*/ 169703 h 172561"/>
              <a:gd name="connsiteX81" fmla="*/ 1206817 w 1371600"/>
              <a:gd name="connsiteY81" fmla="*/ 144938 h 172561"/>
              <a:gd name="connsiteX82" fmla="*/ 1228725 w 1371600"/>
              <a:gd name="connsiteY82" fmla="*/ 119221 h 172561"/>
              <a:gd name="connsiteX83" fmla="*/ 1101089 w 1371600"/>
              <a:gd name="connsiteY83" fmla="*/ 119221 h 172561"/>
              <a:gd name="connsiteX84" fmla="*/ 1109662 w 1371600"/>
              <a:gd name="connsiteY84" fmla="*/ 127793 h 172561"/>
              <a:gd name="connsiteX85" fmla="*/ 1102994 w 1371600"/>
              <a:gd name="connsiteY85" fmla="*/ 135413 h 172561"/>
              <a:gd name="connsiteX86" fmla="*/ 1097279 w 1371600"/>
              <a:gd name="connsiteY86" fmla="*/ 128746 h 172561"/>
              <a:gd name="connsiteX87" fmla="*/ 1100137 w 1371600"/>
              <a:gd name="connsiteY87" fmla="*/ 127793 h 172561"/>
              <a:gd name="connsiteX88" fmla="*/ 1100137 w 1371600"/>
              <a:gd name="connsiteY88" fmla="*/ 126841 h 172561"/>
              <a:gd name="connsiteX89" fmla="*/ 1097279 w 1371600"/>
              <a:gd name="connsiteY89" fmla="*/ 124936 h 172561"/>
              <a:gd name="connsiteX90" fmla="*/ 1087754 w 1371600"/>
              <a:gd name="connsiteY90" fmla="*/ 137318 h 172561"/>
              <a:gd name="connsiteX91" fmla="*/ 1087754 w 1371600"/>
              <a:gd name="connsiteY91" fmla="*/ 163989 h 172561"/>
              <a:gd name="connsiteX92" fmla="*/ 1098232 w 1371600"/>
              <a:gd name="connsiteY92" fmla="*/ 164941 h 172561"/>
              <a:gd name="connsiteX93" fmla="*/ 1098232 w 1371600"/>
              <a:gd name="connsiteY93" fmla="*/ 168751 h 172561"/>
              <a:gd name="connsiteX94" fmla="*/ 1072514 w 1371600"/>
              <a:gd name="connsiteY94" fmla="*/ 168751 h 172561"/>
              <a:gd name="connsiteX95" fmla="*/ 1072514 w 1371600"/>
              <a:gd name="connsiteY95" fmla="*/ 164941 h 172561"/>
              <a:gd name="connsiteX96" fmla="*/ 1078229 w 1371600"/>
              <a:gd name="connsiteY96" fmla="*/ 163989 h 172561"/>
              <a:gd name="connsiteX97" fmla="*/ 1078229 w 1371600"/>
              <a:gd name="connsiteY97" fmla="*/ 124936 h 172561"/>
              <a:gd name="connsiteX98" fmla="*/ 1072514 w 1371600"/>
              <a:gd name="connsiteY98" fmla="*/ 123984 h 172561"/>
              <a:gd name="connsiteX99" fmla="*/ 1072514 w 1371600"/>
              <a:gd name="connsiteY99" fmla="*/ 120174 h 172561"/>
              <a:gd name="connsiteX100" fmla="*/ 1086802 w 1371600"/>
              <a:gd name="connsiteY100" fmla="*/ 120174 h 172561"/>
              <a:gd name="connsiteX101" fmla="*/ 1087754 w 1371600"/>
              <a:gd name="connsiteY101" fmla="*/ 127793 h 172561"/>
              <a:gd name="connsiteX102" fmla="*/ 1101089 w 1371600"/>
              <a:gd name="connsiteY102" fmla="*/ 119221 h 172561"/>
              <a:gd name="connsiteX103" fmla="*/ 1048702 w 1371600"/>
              <a:gd name="connsiteY103" fmla="*/ 119221 h 172561"/>
              <a:gd name="connsiteX104" fmla="*/ 1065847 w 1371600"/>
              <a:gd name="connsiteY104" fmla="*/ 141129 h 172561"/>
              <a:gd name="connsiteX105" fmla="*/ 1065847 w 1371600"/>
              <a:gd name="connsiteY105" fmla="*/ 144938 h 172561"/>
              <a:gd name="connsiteX106" fmla="*/ 1036320 w 1371600"/>
              <a:gd name="connsiteY106" fmla="*/ 144938 h 172561"/>
              <a:gd name="connsiteX107" fmla="*/ 1049655 w 1371600"/>
              <a:gd name="connsiteY107" fmla="*/ 163989 h 172561"/>
              <a:gd name="connsiteX108" fmla="*/ 1062037 w 1371600"/>
              <a:gd name="connsiteY108" fmla="*/ 155416 h 172561"/>
              <a:gd name="connsiteX109" fmla="*/ 1065847 w 1371600"/>
              <a:gd name="connsiteY109" fmla="*/ 157321 h 172561"/>
              <a:gd name="connsiteX110" fmla="*/ 1047750 w 1371600"/>
              <a:gd name="connsiteY110" fmla="*/ 169703 h 172561"/>
              <a:gd name="connsiteX111" fmla="*/ 1026795 w 1371600"/>
              <a:gd name="connsiteY111" fmla="*/ 144938 h 172561"/>
              <a:gd name="connsiteX112" fmla="*/ 1048702 w 1371600"/>
              <a:gd name="connsiteY112" fmla="*/ 119221 h 172561"/>
              <a:gd name="connsiteX113" fmla="*/ 934402 w 1371600"/>
              <a:gd name="connsiteY113" fmla="*/ 119221 h 172561"/>
              <a:gd name="connsiteX114" fmla="*/ 951547 w 1371600"/>
              <a:gd name="connsiteY114" fmla="*/ 141129 h 172561"/>
              <a:gd name="connsiteX115" fmla="*/ 951547 w 1371600"/>
              <a:gd name="connsiteY115" fmla="*/ 144938 h 172561"/>
              <a:gd name="connsiteX116" fmla="*/ 922020 w 1371600"/>
              <a:gd name="connsiteY116" fmla="*/ 144938 h 172561"/>
              <a:gd name="connsiteX117" fmla="*/ 935355 w 1371600"/>
              <a:gd name="connsiteY117" fmla="*/ 163989 h 172561"/>
              <a:gd name="connsiteX118" fmla="*/ 947737 w 1371600"/>
              <a:gd name="connsiteY118" fmla="*/ 155416 h 172561"/>
              <a:gd name="connsiteX119" fmla="*/ 951547 w 1371600"/>
              <a:gd name="connsiteY119" fmla="*/ 157321 h 172561"/>
              <a:gd name="connsiteX120" fmla="*/ 933450 w 1371600"/>
              <a:gd name="connsiteY120" fmla="*/ 169703 h 172561"/>
              <a:gd name="connsiteX121" fmla="*/ 912495 w 1371600"/>
              <a:gd name="connsiteY121" fmla="*/ 144938 h 172561"/>
              <a:gd name="connsiteX122" fmla="*/ 934402 w 1371600"/>
              <a:gd name="connsiteY122" fmla="*/ 119221 h 172561"/>
              <a:gd name="connsiteX123" fmla="*/ 971549 w 1371600"/>
              <a:gd name="connsiteY123" fmla="*/ 105886 h 172561"/>
              <a:gd name="connsiteX124" fmla="*/ 974407 w 1371600"/>
              <a:gd name="connsiteY124" fmla="*/ 105886 h 172561"/>
              <a:gd name="connsiteX125" fmla="*/ 974407 w 1371600"/>
              <a:gd name="connsiteY125" fmla="*/ 120174 h 172561"/>
              <a:gd name="connsiteX126" fmla="*/ 997266 w 1371600"/>
              <a:gd name="connsiteY126" fmla="*/ 120174 h 172561"/>
              <a:gd name="connsiteX127" fmla="*/ 997266 w 1371600"/>
              <a:gd name="connsiteY127" fmla="*/ 107791 h 172561"/>
              <a:gd name="connsiteX128" fmla="*/ 1003934 w 1371600"/>
              <a:gd name="connsiteY128" fmla="*/ 105886 h 172561"/>
              <a:gd name="connsiteX129" fmla="*/ 1005839 w 1371600"/>
              <a:gd name="connsiteY129" fmla="*/ 105886 h 172561"/>
              <a:gd name="connsiteX130" fmla="*/ 1005839 w 1371600"/>
              <a:gd name="connsiteY130" fmla="*/ 120174 h 172561"/>
              <a:gd name="connsiteX131" fmla="*/ 1016316 w 1371600"/>
              <a:gd name="connsiteY131" fmla="*/ 120174 h 172561"/>
              <a:gd name="connsiteX132" fmla="*/ 1016316 w 1371600"/>
              <a:gd name="connsiteY132" fmla="*/ 124936 h 172561"/>
              <a:gd name="connsiteX133" fmla="*/ 1005839 w 1371600"/>
              <a:gd name="connsiteY133" fmla="*/ 124936 h 172561"/>
              <a:gd name="connsiteX134" fmla="*/ 1005839 w 1371600"/>
              <a:gd name="connsiteY134" fmla="*/ 156368 h 172561"/>
              <a:gd name="connsiteX135" fmla="*/ 1010602 w 1371600"/>
              <a:gd name="connsiteY135" fmla="*/ 163989 h 172561"/>
              <a:gd name="connsiteX136" fmla="*/ 1017269 w 1371600"/>
              <a:gd name="connsiteY136" fmla="*/ 156368 h 172561"/>
              <a:gd name="connsiteX137" fmla="*/ 1021079 w 1371600"/>
              <a:gd name="connsiteY137" fmla="*/ 157321 h 172561"/>
              <a:gd name="connsiteX138" fmla="*/ 1007744 w 1371600"/>
              <a:gd name="connsiteY138" fmla="*/ 169703 h 172561"/>
              <a:gd name="connsiteX139" fmla="*/ 996314 w 1371600"/>
              <a:gd name="connsiteY139" fmla="*/ 158274 h 172561"/>
              <a:gd name="connsiteX140" fmla="*/ 996314 w 1371600"/>
              <a:gd name="connsiteY140" fmla="*/ 124936 h 172561"/>
              <a:gd name="connsiteX141" fmla="*/ 973454 w 1371600"/>
              <a:gd name="connsiteY141" fmla="*/ 124936 h 172561"/>
              <a:gd name="connsiteX142" fmla="*/ 973454 w 1371600"/>
              <a:gd name="connsiteY142" fmla="*/ 156368 h 172561"/>
              <a:gd name="connsiteX143" fmla="*/ 978216 w 1371600"/>
              <a:gd name="connsiteY143" fmla="*/ 163989 h 172561"/>
              <a:gd name="connsiteX144" fmla="*/ 985837 w 1371600"/>
              <a:gd name="connsiteY144" fmla="*/ 156368 h 172561"/>
              <a:gd name="connsiteX145" fmla="*/ 989647 w 1371600"/>
              <a:gd name="connsiteY145" fmla="*/ 157321 h 172561"/>
              <a:gd name="connsiteX146" fmla="*/ 976312 w 1371600"/>
              <a:gd name="connsiteY146" fmla="*/ 169703 h 172561"/>
              <a:gd name="connsiteX147" fmla="*/ 964882 w 1371600"/>
              <a:gd name="connsiteY147" fmla="*/ 158274 h 172561"/>
              <a:gd name="connsiteX148" fmla="*/ 964882 w 1371600"/>
              <a:gd name="connsiteY148" fmla="*/ 124936 h 172561"/>
              <a:gd name="connsiteX149" fmla="*/ 958214 w 1371600"/>
              <a:gd name="connsiteY149" fmla="*/ 124936 h 172561"/>
              <a:gd name="connsiteX150" fmla="*/ 958214 w 1371600"/>
              <a:gd name="connsiteY150" fmla="*/ 120174 h 172561"/>
              <a:gd name="connsiteX151" fmla="*/ 964882 w 1371600"/>
              <a:gd name="connsiteY151" fmla="*/ 120174 h 172561"/>
              <a:gd name="connsiteX152" fmla="*/ 964882 w 1371600"/>
              <a:gd name="connsiteY152" fmla="*/ 107791 h 172561"/>
              <a:gd name="connsiteX153" fmla="*/ 1348740 w 1371600"/>
              <a:gd name="connsiteY153" fmla="*/ 96361 h 172561"/>
              <a:gd name="connsiteX154" fmla="*/ 1364932 w 1371600"/>
              <a:gd name="connsiteY154" fmla="*/ 96361 h 172561"/>
              <a:gd name="connsiteX155" fmla="*/ 1364932 w 1371600"/>
              <a:gd name="connsiteY155" fmla="*/ 163989 h 172561"/>
              <a:gd name="connsiteX156" fmla="*/ 1371600 w 1371600"/>
              <a:gd name="connsiteY156" fmla="*/ 163989 h 172561"/>
              <a:gd name="connsiteX157" fmla="*/ 1371600 w 1371600"/>
              <a:gd name="connsiteY157" fmla="*/ 167799 h 172561"/>
              <a:gd name="connsiteX158" fmla="*/ 1357312 w 1371600"/>
              <a:gd name="connsiteY158" fmla="*/ 167799 h 172561"/>
              <a:gd name="connsiteX159" fmla="*/ 1356360 w 1371600"/>
              <a:gd name="connsiteY159" fmla="*/ 160178 h 172561"/>
              <a:gd name="connsiteX160" fmla="*/ 1341120 w 1371600"/>
              <a:gd name="connsiteY160" fmla="*/ 168751 h 172561"/>
              <a:gd name="connsiteX161" fmla="*/ 1323022 w 1371600"/>
              <a:gd name="connsiteY161" fmla="*/ 143986 h 172561"/>
              <a:gd name="connsiteX162" fmla="*/ 1343025 w 1371600"/>
              <a:gd name="connsiteY162" fmla="*/ 118268 h 172561"/>
              <a:gd name="connsiteX163" fmla="*/ 1356360 w 1371600"/>
              <a:gd name="connsiteY163" fmla="*/ 123983 h 172561"/>
              <a:gd name="connsiteX164" fmla="*/ 1356360 w 1371600"/>
              <a:gd name="connsiteY164" fmla="*/ 101124 h 172561"/>
              <a:gd name="connsiteX165" fmla="*/ 1348740 w 1371600"/>
              <a:gd name="connsiteY165" fmla="*/ 100171 h 172561"/>
              <a:gd name="connsiteX166" fmla="*/ 1295400 w 1371600"/>
              <a:gd name="connsiteY166" fmla="*/ 96361 h 172561"/>
              <a:gd name="connsiteX167" fmla="*/ 1311592 w 1371600"/>
              <a:gd name="connsiteY167" fmla="*/ 96361 h 172561"/>
              <a:gd name="connsiteX168" fmla="*/ 1311592 w 1371600"/>
              <a:gd name="connsiteY168" fmla="*/ 163989 h 172561"/>
              <a:gd name="connsiteX169" fmla="*/ 1318260 w 1371600"/>
              <a:gd name="connsiteY169" fmla="*/ 164941 h 172561"/>
              <a:gd name="connsiteX170" fmla="*/ 1318260 w 1371600"/>
              <a:gd name="connsiteY170" fmla="*/ 168751 h 172561"/>
              <a:gd name="connsiteX171" fmla="*/ 1295400 w 1371600"/>
              <a:gd name="connsiteY171" fmla="*/ 168751 h 172561"/>
              <a:gd name="connsiteX172" fmla="*/ 1295400 w 1371600"/>
              <a:gd name="connsiteY172" fmla="*/ 164941 h 172561"/>
              <a:gd name="connsiteX173" fmla="*/ 1302067 w 1371600"/>
              <a:gd name="connsiteY173" fmla="*/ 163989 h 172561"/>
              <a:gd name="connsiteX174" fmla="*/ 1302067 w 1371600"/>
              <a:gd name="connsiteY174" fmla="*/ 101124 h 172561"/>
              <a:gd name="connsiteX175" fmla="*/ 1295400 w 1371600"/>
              <a:gd name="connsiteY175" fmla="*/ 100171 h 172561"/>
              <a:gd name="connsiteX176" fmla="*/ 856297 w 1371600"/>
              <a:gd name="connsiteY176" fmla="*/ 96361 h 172561"/>
              <a:gd name="connsiteX177" fmla="*/ 871537 w 1371600"/>
              <a:gd name="connsiteY177" fmla="*/ 96361 h 172561"/>
              <a:gd name="connsiteX178" fmla="*/ 871537 w 1371600"/>
              <a:gd name="connsiteY178" fmla="*/ 126841 h 172561"/>
              <a:gd name="connsiteX179" fmla="*/ 886777 w 1371600"/>
              <a:gd name="connsiteY179" fmla="*/ 119221 h 172561"/>
              <a:gd name="connsiteX180" fmla="*/ 903922 w 1371600"/>
              <a:gd name="connsiteY180" fmla="*/ 143986 h 172561"/>
              <a:gd name="connsiteX181" fmla="*/ 882967 w 1371600"/>
              <a:gd name="connsiteY181" fmla="*/ 169703 h 172561"/>
              <a:gd name="connsiteX182" fmla="*/ 868679 w 1371600"/>
              <a:gd name="connsiteY182" fmla="*/ 163989 h 172561"/>
              <a:gd name="connsiteX183" fmla="*/ 864870 w 1371600"/>
              <a:gd name="connsiteY183" fmla="*/ 169703 h 172561"/>
              <a:gd name="connsiteX184" fmla="*/ 862012 w 1371600"/>
              <a:gd name="connsiteY184" fmla="*/ 169703 h 172561"/>
              <a:gd name="connsiteX185" fmla="*/ 862012 w 1371600"/>
              <a:gd name="connsiteY185" fmla="*/ 101124 h 172561"/>
              <a:gd name="connsiteX186" fmla="*/ 856297 w 1371600"/>
              <a:gd name="connsiteY186" fmla="*/ 100171 h 172561"/>
              <a:gd name="connsiteX187" fmla="*/ 1256347 w 1371600"/>
              <a:gd name="connsiteY187" fmla="*/ 72549 h 172561"/>
              <a:gd name="connsiteX188" fmla="*/ 1254442 w 1371600"/>
              <a:gd name="connsiteY188" fmla="*/ 79217 h 172561"/>
              <a:gd name="connsiteX189" fmla="*/ 1268730 w 1371600"/>
              <a:gd name="connsiteY189" fmla="*/ 86837 h 172561"/>
              <a:gd name="connsiteX190" fmla="*/ 1283017 w 1371600"/>
              <a:gd name="connsiteY190" fmla="*/ 78264 h 172561"/>
              <a:gd name="connsiteX191" fmla="*/ 1269683 w 1371600"/>
              <a:gd name="connsiteY191" fmla="*/ 72549 h 172561"/>
              <a:gd name="connsiteX192" fmla="*/ 179070 w 1371600"/>
              <a:gd name="connsiteY192" fmla="*/ 66834 h 172561"/>
              <a:gd name="connsiteX193" fmla="*/ 282893 w 1371600"/>
              <a:gd name="connsiteY193" fmla="*/ 66834 h 172561"/>
              <a:gd name="connsiteX194" fmla="*/ 277178 w 1371600"/>
              <a:gd name="connsiteY194" fmla="*/ 104934 h 172561"/>
              <a:gd name="connsiteX195" fmla="*/ 173355 w 1371600"/>
              <a:gd name="connsiteY195" fmla="*/ 104934 h 172561"/>
              <a:gd name="connsiteX196" fmla="*/ 1336357 w 1371600"/>
              <a:gd name="connsiteY196" fmla="*/ 49688 h 172561"/>
              <a:gd name="connsiteX197" fmla="*/ 1324927 w 1371600"/>
              <a:gd name="connsiteY197" fmla="*/ 59214 h 172561"/>
              <a:gd name="connsiteX198" fmla="*/ 1331594 w 1371600"/>
              <a:gd name="connsiteY198" fmla="*/ 66834 h 172561"/>
              <a:gd name="connsiteX199" fmla="*/ 1341119 w 1371600"/>
              <a:gd name="connsiteY199" fmla="*/ 57309 h 172561"/>
              <a:gd name="connsiteX200" fmla="*/ 1341119 w 1371600"/>
              <a:gd name="connsiteY200" fmla="*/ 49688 h 172561"/>
              <a:gd name="connsiteX201" fmla="*/ 96203 w 1371600"/>
              <a:gd name="connsiteY201" fmla="*/ 43021 h 172561"/>
              <a:gd name="connsiteX202" fmla="*/ 71438 w 1371600"/>
              <a:gd name="connsiteY202" fmla="*/ 100171 h 172561"/>
              <a:gd name="connsiteX203" fmla="*/ 108585 w 1371600"/>
              <a:gd name="connsiteY203" fmla="*/ 100171 h 172561"/>
              <a:gd name="connsiteX204" fmla="*/ 519112 w 1371600"/>
              <a:gd name="connsiteY204" fmla="*/ 37306 h 172561"/>
              <a:gd name="connsiteX205" fmla="*/ 467677 w 1371600"/>
              <a:gd name="connsiteY205" fmla="*/ 80168 h 172561"/>
              <a:gd name="connsiteX206" fmla="*/ 493395 w 1371600"/>
              <a:gd name="connsiteY206" fmla="*/ 134461 h 172561"/>
              <a:gd name="connsiteX207" fmla="*/ 544830 w 1371600"/>
              <a:gd name="connsiteY207" fmla="*/ 91598 h 172561"/>
              <a:gd name="connsiteX208" fmla="*/ 519112 w 1371600"/>
              <a:gd name="connsiteY208" fmla="*/ 37306 h 172561"/>
              <a:gd name="connsiteX209" fmla="*/ 1093469 w 1371600"/>
              <a:gd name="connsiteY209" fmla="*/ 26829 h 172561"/>
              <a:gd name="connsiteX210" fmla="*/ 1082039 w 1371600"/>
              <a:gd name="connsiteY210" fmla="*/ 42069 h 172561"/>
              <a:gd name="connsiteX211" fmla="*/ 1102994 w 1371600"/>
              <a:gd name="connsiteY211" fmla="*/ 42069 h 172561"/>
              <a:gd name="connsiteX212" fmla="*/ 1102994 w 1371600"/>
              <a:gd name="connsiteY212" fmla="*/ 40163 h 172561"/>
              <a:gd name="connsiteX213" fmla="*/ 1093469 w 1371600"/>
              <a:gd name="connsiteY213" fmla="*/ 26829 h 172561"/>
              <a:gd name="connsiteX214" fmla="*/ 945833 w 1371600"/>
              <a:gd name="connsiteY214" fmla="*/ 26828 h 172561"/>
              <a:gd name="connsiteX215" fmla="*/ 934402 w 1371600"/>
              <a:gd name="connsiteY215" fmla="*/ 42068 h 172561"/>
              <a:gd name="connsiteX216" fmla="*/ 955358 w 1371600"/>
              <a:gd name="connsiteY216" fmla="*/ 42068 h 172561"/>
              <a:gd name="connsiteX217" fmla="*/ 955358 w 1371600"/>
              <a:gd name="connsiteY217" fmla="*/ 40163 h 172561"/>
              <a:gd name="connsiteX218" fmla="*/ 945833 w 1371600"/>
              <a:gd name="connsiteY218" fmla="*/ 26828 h 172561"/>
              <a:gd name="connsiteX219" fmla="*/ 1267778 w 1371600"/>
              <a:gd name="connsiteY219" fmla="*/ 25877 h 172561"/>
              <a:gd name="connsiteX220" fmla="*/ 1258253 w 1371600"/>
              <a:gd name="connsiteY220" fmla="*/ 38259 h 172561"/>
              <a:gd name="connsiteX221" fmla="*/ 1267778 w 1371600"/>
              <a:gd name="connsiteY221" fmla="*/ 51594 h 172561"/>
              <a:gd name="connsiteX222" fmla="*/ 1276350 w 1371600"/>
              <a:gd name="connsiteY222" fmla="*/ 38259 h 172561"/>
              <a:gd name="connsiteX223" fmla="*/ 1267778 w 1371600"/>
              <a:gd name="connsiteY223" fmla="*/ 25877 h 172561"/>
              <a:gd name="connsiteX224" fmla="*/ 1161097 w 1371600"/>
              <a:gd name="connsiteY224" fmla="*/ 23019 h 172561"/>
              <a:gd name="connsiteX225" fmla="*/ 1177289 w 1371600"/>
              <a:gd name="connsiteY225" fmla="*/ 23019 h 172561"/>
              <a:gd name="connsiteX226" fmla="*/ 1177289 w 1371600"/>
              <a:gd name="connsiteY226" fmla="*/ 66834 h 172561"/>
              <a:gd name="connsiteX227" fmla="*/ 1184910 w 1371600"/>
              <a:gd name="connsiteY227" fmla="*/ 67787 h 172561"/>
              <a:gd name="connsiteX228" fmla="*/ 1184910 w 1371600"/>
              <a:gd name="connsiteY228" fmla="*/ 71597 h 172561"/>
              <a:gd name="connsiteX229" fmla="*/ 1161097 w 1371600"/>
              <a:gd name="connsiteY229" fmla="*/ 71597 h 172561"/>
              <a:gd name="connsiteX230" fmla="*/ 1161097 w 1371600"/>
              <a:gd name="connsiteY230" fmla="*/ 67787 h 172561"/>
              <a:gd name="connsiteX231" fmla="*/ 1168717 w 1371600"/>
              <a:gd name="connsiteY231" fmla="*/ 66834 h 172561"/>
              <a:gd name="connsiteX232" fmla="*/ 1168717 w 1371600"/>
              <a:gd name="connsiteY232" fmla="*/ 27782 h 172561"/>
              <a:gd name="connsiteX233" fmla="*/ 1161097 w 1371600"/>
              <a:gd name="connsiteY233" fmla="*/ 26829 h 172561"/>
              <a:gd name="connsiteX234" fmla="*/ 1145857 w 1371600"/>
              <a:gd name="connsiteY234" fmla="*/ 23019 h 172561"/>
              <a:gd name="connsiteX235" fmla="*/ 1155382 w 1371600"/>
              <a:gd name="connsiteY235" fmla="*/ 31591 h 172561"/>
              <a:gd name="connsiteX236" fmla="*/ 1148714 w 1371600"/>
              <a:gd name="connsiteY236" fmla="*/ 39211 h 172561"/>
              <a:gd name="connsiteX237" fmla="*/ 1142999 w 1371600"/>
              <a:gd name="connsiteY237" fmla="*/ 32544 h 172561"/>
              <a:gd name="connsiteX238" fmla="*/ 1145857 w 1371600"/>
              <a:gd name="connsiteY238" fmla="*/ 30639 h 172561"/>
              <a:gd name="connsiteX239" fmla="*/ 1145857 w 1371600"/>
              <a:gd name="connsiteY239" fmla="*/ 29686 h 172561"/>
              <a:gd name="connsiteX240" fmla="*/ 1142999 w 1371600"/>
              <a:gd name="connsiteY240" fmla="*/ 27782 h 172561"/>
              <a:gd name="connsiteX241" fmla="*/ 1133474 w 1371600"/>
              <a:gd name="connsiteY241" fmla="*/ 40164 h 172561"/>
              <a:gd name="connsiteX242" fmla="*/ 1133474 w 1371600"/>
              <a:gd name="connsiteY242" fmla="*/ 66834 h 172561"/>
              <a:gd name="connsiteX243" fmla="*/ 1142999 w 1371600"/>
              <a:gd name="connsiteY243" fmla="*/ 67787 h 172561"/>
              <a:gd name="connsiteX244" fmla="*/ 1142999 w 1371600"/>
              <a:gd name="connsiteY244" fmla="*/ 71597 h 172561"/>
              <a:gd name="connsiteX245" fmla="*/ 1117282 w 1371600"/>
              <a:gd name="connsiteY245" fmla="*/ 71597 h 172561"/>
              <a:gd name="connsiteX246" fmla="*/ 1117282 w 1371600"/>
              <a:gd name="connsiteY246" fmla="*/ 67787 h 172561"/>
              <a:gd name="connsiteX247" fmla="*/ 1122997 w 1371600"/>
              <a:gd name="connsiteY247" fmla="*/ 66834 h 172561"/>
              <a:gd name="connsiteX248" fmla="*/ 1122997 w 1371600"/>
              <a:gd name="connsiteY248" fmla="*/ 28734 h 172561"/>
              <a:gd name="connsiteX249" fmla="*/ 1117282 w 1371600"/>
              <a:gd name="connsiteY249" fmla="*/ 27782 h 172561"/>
              <a:gd name="connsiteX250" fmla="*/ 1117282 w 1371600"/>
              <a:gd name="connsiteY250" fmla="*/ 23971 h 172561"/>
              <a:gd name="connsiteX251" fmla="*/ 1131570 w 1371600"/>
              <a:gd name="connsiteY251" fmla="*/ 23971 h 172561"/>
              <a:gd name="connsiteX252" fmla="*/ 1132522 w 1371600"/>
              <a:gd name="connsiteY252" fmla="*/ 31591 h 172561"/>
              <a:gd name="connsiteX253" fmla="*/ 1145857 w 1371600"/>
              <a:gd name="connsiteY253" fmla="*/ 23019 h 172561"/>
              <a:gd name="connsiteX254" fmla="*/ 1022985 w 1371600"/>
              <a:gd name="connsiteY254" fmla="*/ 23019 h 172561"/>
              <a:gd name="connsiteX255" fmla="*/ 1043940 w 1371600"/>
              <a:gd name="connsiteY255" fmla="*/ 23019 h 172561"/>
              <a:gd name="connsiteX256" fmla="*/ 1043940 w 1371600"/>
              <a:gd name="connsiteY256" fmla="*/ 26829 h 172561"/>
              <a:gd name="connsiteX257" fmla="*/ 1037273 w 1371600"/>
              <a:gd name="connsiteY257" fmla="*/ 27782 h 172561"/>
              <a:gd name="connsiteX258" fmla="*/ 1048702 w 1371600"/>
              <a:gd name="connsiteY258" fmla="*/ 61119 h 172561"/>
              <a:gd name="connsiteX259" fmla="*/ 1059180 w 1371600"/>
              <a:gd name="connsiteY259" fmla="*/ 27782 h 172561"/>
              <a:gd name="connsiteX260" fmla="*/ 1052512 w 1371600"/>
              <a:gd name="connsiteY260" fmla="*/ 26829 h 172561"/>
              <a:gd name="connsiteX261" fmla="*/ 1052512 w 1371600"/>
              <a:gd name="connsiteY261" fmla="*/ 23019 h 172561"/>
              <a:gd name="connsiteX262" fmla="*/ 1069658 w 1371600"/>
              <a:gd name="connsiteY262" fmla="*/ 23019 h 172561"/>
              <a:gd name="connsiteX263" fmla="*/ 1069658 w 1371600"/>
              <a:gd name="connsiteY263" fmla="*/ 26829 h 172561"/>
              <a:gd name="connsiteX264" fmla="*/ 1064895 w 1371600"/>
              <a:gd name="connsiteY264" fmla="*/ 27782 h 172561"/>
              <a:gd name="connsiteX265" fmla="*/ 1049655 w 1371600"/>
              <a:gd name="connsiteY265" fmla="*/ 71597 h 172561"/>
              <a:gd name="connsiteX266" fmla="*/ 1042035 w 1371600"/>
              <a:gd name="connsiteY266" fmla="*/ 71597 h 172561"/>
              <a:gd name="connsiteX267" fmla="*/ 1026795 w 1371600"/>
              <a:gd name="connsiteY267" fmla="*/ 27782 h 172561"/>
              <a:gd name="connsiteX268" fmla="*/ 1022985 w 1371600"/>
              <a:gd name="connsiteY268" fmla="*/ 26829 h 172561"/>
              <a:gd name="connsiteX269" fmla="*/ 998220 w 1371600"/>
              <a:gd name="connsiteY269" fmla="*/ 23019 h 172561"/>
              <a:gd name="connsiteX270" fmla="*/ 1014412 w 1371600"/>
              <a:gd name="connsiteY270" fmla="*/ 23019 h 172561"/>
              <a:gd name="connsiteX271" fmla="*/ 1014412 w 1371600"/>
              <a:gd name="connsiteY271" fmla="*/ 66834 h 172561"/>
              <a:gd name="connsiteX272" fmla="*/ 1022033 w 1371600"/>
              <a:gd name="connsiteY272" fmla="*/ 67787 h 172561"/>
              <a:gd name="connsiteX273" fmla="*/ 1022033 w 1371600"/>
              <a:gd name="connsiteY273" fmla="*/ 71597 h 172561"/>
              <a:gd name="connsiteX274" fmla="*/ 998220 w 1371600"/>
              <a:gd name="connsiteY274" fmla="*/ 71597 h 172561"/>
              <a:gd name="connsiteX275" fmla="*/ 998220 w 1371600"/>
              <a:gd name="connsiteY275" fmla="*/ 67787 h 172561"/>
              <a:gd name="connsiteX276" fmla="*/ 1004887 w 1371600"/>
              <a:gd name="connsiteY276" fmla="*/ 66834 h 172561"/>
              <a:gd name="connsiteX277" fmla="*/ 1004887 w 1371600"/>
              <a:gd name="connsiteY277" fmla="*/ 27782 h 172561"/>
              <a:gd name="connsiteX278" fmla="*/ 998220 w 1371600"/>
              <a:gd name="connsiteY278" fmla="*/ 26829 h 172561"/>
              <a:gd name="connsiteX279" fmla="*/ 944880 w 1371600"/>
              <a:gd name="connsiteY279" fmla="*/ 23018 h 172561"/>
              <a:gd name="connsiteX280" fmla="*/ 962977 w 1371600"/>
              <a:gd name="connsiteY280" fmla="*/ 43973 h 172561"/>
              <a:gd name="connsiteX281" fmla="*/ 962977 w 1371600"/>
              <a:gd name="connsiteY281" fmla="*/ 47783 h 172561"/>
              <a:gd name="connsiteX282" fmla="*/ 933450 w 1371600"/>
              <a:gd name="connsiteY282" fmla="*/ 47783 h 172561"/>
              <a:gd name="connsiteX283" fmla="*/ 946785 w 1371600"/>
              <a:gd name="connsiteY283" fmla="*/ 66833 h 172561"/>
              <a:gd name="connsiteX284" fmla="*/ 959167 w 1371600"/>
              <a:gd name="connsiteY284" fmla="*/ 58261 h 172561"/>
              <a:gd name="connsiteX285" fmla="*/ 962977 w 1371600"/>
              <a:gd name="connsiteY285" fmla="*/ 60166 h 172561"/>
              <a:gd name="connsiteX286" fmla="*/ 944880 w 1371600"/>
              <a:gd name="connsiteY286" fmla="*/ 72548 h 172561"/>
              <a:gd name="connsiteX287" fmla="*/ 923925 w 1371600"/>
              <a:gd name="connsiteY287" fmla="*/ 47783 h 172561"/>
              <a:gd name="connsiteX288" fmla="*/ 944880 w 1371600"/>
              <a:gd name="connsiteY288" fmla="*/ 23018 h 172561"/>
              <a:gd name="connsiteX289" fmla="*/ 1333499 w 1371600"/>
              <a:gd name="connsiteY289" fmla="*/ 22066 h 172561"/>
              <a:gd name="connsiteX290" fmla="*/ 1350644 w 1371600"/>
              <a:gd name="connsiteY290" fmla="*/ 40163 h 172561"/>
              <a:gd name="connsiteX291" fmla="*/ 1350644 w 1371600"/>
              <a:gd name="connsiteY291" fmla="*/ 63024 h 172561"/>
              <a:gd name="connsiteX292" fmla="*/ 1353502 w 1371600"/>
              <a:gd name="connsiteY292" fmla="*/ 68739 h 172561"/>
              <a:gd name="connsiteX293" fmla="*/ 1356359 w 1371600"/>
              <a:gd name="connsiteY293" fmla="*/ 67786 h 172561"/>
              <a:gd name="connsiteX294" fmla="*/ 1357312 w 1371600"/>
              <a:gd name="connsiteY294" fmla="*/ 70644 h 172561"/>
              <a:gd name="connsiteX295" fmla="*/ 1350644 w 1371600"/>
              <a:gd name="connsiteY295" fmla="*/ 72549 h 172561"/>
              <a:gd name="connsiteX296" fmla="*/ 1342072 w 1371600"/>
              <a:gd name="connsiteY296" fmla="*/ 65881 h 172561"/>
              <a:gd name="connsiteX297" fmla="*/ 1328737 w 1371600"/>
              <a:gd name="connsiteY297" fmla="*/ 73501 h 172561"/>
              <a:gd name="connsiteX298" fmla="*/ 1315402 w 1371600"/>
              <a:gd name="connsiteY298" fmla="*/ 61119 h 172561"/>
              <a:gd name="connsiteX299" fmla="*/ 1335404 w 1371600"/>
              <a:gd name="connsiteY299" fmla="*/ 46831 h 172561"/>
              <a:gd name="connsiteX300" fmla="*/ 1342072 w 1371600"/>
              <a:gd name="connsiteY300" fmla="*/ 46831 h 172561"/>
              <a:gd name="connsiteX301" fmla="*/ 1342072 w 1371600"/>
              <a:gd name="connsiteY301" fmla="*/ 40163 h 172561"/>
              <a:gd name="connsiteX302" fmla="*/ 1332547 w 1371600"/>
              <a:gd name="connsiteY302" fmla="*/ 26829 h 172561"/>
              <a:gd name="connsiteX303" fmla="*/ 1324927 w 1371600"/>
              <a:gd name="connsiteY303" fmla="*/ 30639 h 172561"/>
              <a:gd name="connsiteX304" fmla="*/ 1324927 w 1371600"/>
              <a:gd name="connsiteY304" fmla="*/ 31591 h 172561"/>
              <a:gd name="connsiteX305" fmla="*/ 1327784 w 1371600"/>
              <a:gd name="connsiteY305" fmla="*/ 31591 h 172561"/>
              <a:gd name="connsiteX306" fmla="*/ 1328737 w 1371600"/>
              <a:gd name="connsiteY306" fmla="*/ 35401 h 172561"/>
              <a:gd name="connsiteX307" fmla="*/ 1323022 w 1371600"/>
              <a:gd name="connsiteY307" fmla="*/ 40163 h 172561"/>
              <a:gd name="connsiteX308" fmla="*/ 1317307 w 1371600"/>
              <a:gd name="connsiteY308" fmla="*/ 34449 h 172561"/>
              <a:gd name="connsiteX309" fmla="*/ 1333499 w 1371600"/>
              <a:gd name="connsiteY309" fmla="*/ 22066 h 172561"/>
              <a:gd name="connsiteX310" fmla="*/ 1222057 w 1371600"/>
              <a:gd name="connsiteY310" fmla="*/ 22066 h 172561"/>
              <a:gd name="connsiteX311" fmla="*/ 1236345 w 1371600"/>
              <a:gd name="connsiteY311" fmla="*/ 38259 h 172561"/>
              <a:gd name="connsiteX312" fmla="*/ 1236345 w 1371600"/>
              <a:gd name="connsiteY312" fmla="*/ 66834 h 172561"/>
              <a:gd name="connsiteX313" fmla="*/ 1243965 w 1371600"/>
              <a:gd name="connsiteY313" fmla="*/ 67786 h 172561"/>
              <a:gd name="connsiteX314" fmla="*/ 1243965 w 1371600"/>
              <a:gd name="connsiteY314" fmla="*/ 72549 h 172561"/>
              <a:gd name="connsiteX315" fmla="*/ 1222057 w 1371600"/>
              <a:gd name="connsiteY315" fmla="*/ 72549 h 172561"/>
              <a:gd name="connsiteX316" fmla="*/ 1222057 w 1371600"/>
              <a:gd name="connsiteY316" fmla="*/ 68739 h 172561"/>
              <a:gd name="connsiteX317" fmla="*/ 1227772 w 1371600"/>
              <a:gd name="connsiteY317" fmla="*/ 67786 h 172561"/>
              <a:gd name="connsiteX318" fmla="*/ 1227772 w 1371600"/>
              <a:gd name="connsiteY318" fmla="*/ 39211 h 172561"/>
              <a:gd name="connsiteX319" fmla="*/ 1219200 w 1371600"/>
              <a:gd name="connsiteY319" fmla="*/ 28734 h 172561"/>
              <a:gd name="connsiteX320" fmla="*/ 1206817 w 1371600"/>
              <a:gd name="connsiteY320" fmla="*/ 41116 h 172561"/>
              <a:gd name="connsiteX321" fmla="*/ 1206817 w 1371600"/>
              <a:gd name="connsiteY321" fmla="*/ 66834 h 172561"/>
              <a:gd name="connsiteX322" fmla="*/ 1212532 w 1371600"/>
              <a:gd name="connsiteY322" fmla="*/ 67786 h 172561"/>
              <a:gd name="connsiteX323" fmla="*/ 1213485 w 1371600"/>
              <a:gd name="connsiteY323" fmla="*/ 67786 h 172561"/>
              <a:gd name="connsiteX324" fmla="*/ 1213485 w 1371600"/>
              <a:gd name="connsiteY324" fmla="*/ 71596 h 172561"/>
              <a:gd name="connsiteX325" fmla="*/ 1191577 w 1371600"/>
              <a:gd name="connsiteY325" fmla="*/ 71596 h 172561"/>
              <a:gd name="connsiteX326" fmla="*/ 1191577 w 1371600"/>
              <a:gd name="connsiteY326" fmla="*/ 67786 h 172561"/>
              <a:gd name="connsiteX327" fmla="*/ 1197292 w 1371600"/>
              <a:gd name="connsiteY327" fmla="*/ 66834 h 172561"/>
              <a:gd name="connsiteX328" fmla="*/ 1197292 w 1371600"/>
              <a:gd name="connsiteY328" fmla="*/ 27781 h 172561"/>
              <a:gd name="connsiteX329" fmla="*/ 1191577 w 1371600"/>
              <a:gd name="connsiteY329" fmla="*/ 26829 h 172561"/>
              <a:gd name="connsiteX330" fmla="*/ 1191577 w 1371600"/>
              <a:gd name="connsiteY330" fmla="*/ 23019 h 172561"/>
              <a:gd name="connsiteX331" fmla="*/ 1204912 w 1371600"/>
              <a:gd name="connsiteY331" fmla="*/ 23019 h 172561"/>
              <a:gd name="connsiteX332" fmla="*/ 1205865 w 1371600"/>
              <a:gd name="connsiteY332" fmla="*/ 31591 h 172561"/>
              <a:gd name="connsiteX333" fmla="*/ 1222057 w 1371600"/>
              <a:gd name="connsiteY333" fmla="*/ 22066 h 172561"/>
              <a:gd name="connsiteX334" fmla="*/ 1094422 w 1371600"/>
              <a:gd name="connsiteY334" fmla="*/ 22066 h 172561"/>
              <a:gd name="connsiteX335" fmla="*/ 1111566 w 1371600"/>
              <a:gd name="connsiteY335" fmla="*/ 43974 h 172561"/>
              <a:gd name="connsiteX336" fmla="*/ 1111566 w 1371600"/>
              <a:gd name="connsiteY336" fmla="*/ 47784 h 172561"/>
              <a:gd name="connsiteX337" fmla="*/ 1082039 w 1371600"/>
              <a:gd name="connsiteY337" fmla="*/ 47784 h 172561"/>
              <a:gd name="connsiteX338" fmla="*/ 1095374 w 1371600"/>
              <a:gd name="connsiteY338" fmla="*/ 66834 h 172561"/>
              <a:gd name="connsiteX339" fmla="*/ 1107757 w 1371600"/>
              <a:gd name="connsiteY339" fmla="*/ 58261 h 172561"/>
              <a:gd name="connsiteX340" fmla="*/ 1111566 w 1371600"/>
              <a:gd name="connsiteY340" fmla="*/ 60166 h 172561"/>
              <a:gd name="connsiteX341" fmla="*/ 1093469 w 1371600"/>
              <a:gd name="connsiteY341" fmla="*/ 72549 h 172561"/>
              <a:gd name="connsiteX342" fmla="*/ 1072514 w 1371600"/>
              <a:gd name="connsiteY342" fmla="*/ 47784 h 172561"/>
              <a:gd name="connsiteX343" fmla="*/ 1094422 w 1371600"/>
              <a:gd name="connsiteY343" fmla="*/ 22066 h 172561"/>
              <a:gd name="connsiteX344" fmla="*/ 1287780 w 1371600"/>
              <a:gd name="connsiteY344" fmla="*/ 19209 h 172561"/>
              <a:gd name="connsiteX345" fmla="*/ 1290637 w 1371600"/>
              <a:gd name="connsiteY345" fmla="*/ 20161 h 172561"/>
              <a:gd name="connsiteX346" fmla="*/ 1290637 w 1371600"/>
              <a:gd name="connsiteY346" fmla="*/ 27782 h 172561"/>
              <a:gd name="connsiteX347" fmla="*/ 1282065 w 1371600"/>
              <a:gd name="connsiteY347" fmla="*/ 28734 h 172561"/>
              <a:gd name="connsiteX348" fmla="*/ 1286828 w 1371600"/>
              <a:gd name="connsiteY348" fmla="*/ 40164 h 172561"/>
              <a:gd name="connsiteX349" fmla="*/ 1268730 w 1371600"/>
              <a:gd name="connsiteY349" fmla="*/ 57309 h 172561"/>
              <a:gd name="connsiteX350" fmla="*/ 1263015 w 1371600"/>
              <a:gd name="connsiteY350" fmla="*/ 56357 h 172561"/>
              <a:gd name="connsiteX351" fmla="*/ 1258253 w 1371600"/>
              <a:gd name="connsiteY351" fmla="*/ 62072 h 172561"/>
              <a:gd name="connsiteX352" fmla="*/ 1262062 w 1371600"/>
              <a:gd name="connsiteY352" fmla="*/ 63977 h 172561"/>
              <a:gd name="connsiteX353" fmla="*/ 1270635 w 1371600"/>
              <a:gd name="connsiteY353" fmla="*/ 63977 h 172561"/>
              <a:gd name="connsiteX354" fmla="*/ 1289685 w 1371600"/>
              <a:gd name="connsiteY354" fmla="*/ 76359 h 172561"/>
              <a:gd name="connsiteX355" fmla="*/ 1265872 w 1371600"/>
              <a:gd name="connsiteY355" fmla="*/ 91599 h 172561"/>
              <a:gd name="connsiteX356" fmla="*/ 1245870 w 1371600"/>
              <a:gd name="connsiteY356" fmla="*/ 80169 h 172561"/>
              <a:gd name="connsiteX357" fmla="*/ 1252537 w 1371600"/>
              <a:gd name="connsiteY357" fmla="*/ 70644 h 172561"/>
              <a:gd name="connsiteX358" fmla="*/ 1249680 w 1371600"/>
              <a:gd name="connsiteY358" fmla="*/ 64929 h 172561"/>
              <a:gd name="connsiteX359" fmla="*/ 1258253 w 1371600"/>
              <a:gd name="connsiteY359" fmla="*/ 53499 h 172561"/>
              <a:gd name="connsiteX360" fmla="*/ 1249680 w 1371600"/>
              <a:gd name="connsiteY360" fmla="*/ 39212 h 172561"/>
              <a:gd name="connsiteX361" fmla="*/ 1268730 w 1371600"/>
              <a:gd name="connsiteY361" fmla="*/ 21114 h 172561"/>
              <a:gd name="connsiteX362" fmla="*/ 1279208 w 1371600"/>
              <a:gd name="connsiteY362" fmla="*/ 23972 h 172561"/>
              <a:gd name="connsiteX363" fmla="*/ 1287780 w 1371600"/>
              <a:gd name="connsiteY363" fmla="*/ 19209 h 172561"/>
              <a:gd name="connsiteX364" fmla="*/ 874395 w 1371600"/>
              <a:gd name="connsiteY364" fmla="*/ 7779 h 172561"/>
              <a:gd name="connsiteX365" fmla="*/ 874395 w 1371600"/>
              <a:gd name="connsiteY365" fmla="*/ 66834 h 172561"/>
              <a:gd name="connsiteX366" fmla="*/ 878205 w 1371600"/>
              <a:gd name="connsiteY366" fmla="*/ 66834 h 172561"/>
              <a:gd name="connsiteX367" fmla="*/ 905827 w 1371600"/>
              <a:gd name="connsiteY367" fmla="*/ 36354 h 172561"/>
              <a:gd name="connsiteX368" fmla="*/ 877252 w 1371600"/>
              <a:gd name="connsiteY368" fmla="*/ 7779 h 172561"/>
              <a:gd name="connsiteX369" fmla="*/ 857250 w 1371600"/>
              <a:gd name="connsiteY369" fmla="*/ 3016 h 172561"/>
              <a:gd name="connsiteX370" fmla="*/ 880110 w 1371600"/>
              <a:gd name="connsiteY370" fmla="*/ 3016 h 172561"/>
              <a:gd name="connsiteX371" fmla="*/ 917258 w 1371600"/>
              <a:gd name="connsiteY371" fmla="*/ 36354 h 172561"/>
              <a:gd name="connsiteX372" fmla="*/ 878205 w 1371600"/>
              <a:gd name="connsiteY372" fmla="*/ 71596 h 172561"/>
              <a:gd name="connsiteX373" fmla="*/ 857250 w 1371600"/>
              <a:gd name="connsiteY373" fmla="*/ 71596 h 172561"/>
              <a:gd name="connsiteX374" fmla="*/ 857250 w 1371600"/>
              <a:gd name="connsiteY374" fmla="*/ 67786 h 172561"/>
              <a:gd name="connsiteX375" fmla="*/ 864870 w 1371600"/>
              <a:gd name="connsiteY375" fmla="*/ 66834 h 172561"/>
              <a:gd name="connsiteX376" fmla="*/ 864870 w 1371600"/>
              <a:gd name="connsiteY376" fmla="*/ 7779 h 172561"/>
              <a:gd name="connsiteX377" fmla="*/ 857250 w 1371600"/>
              <a:gd name="connsiteY377" fmla="*/ 6826 h 172561"/>
              <a:gd name="connsiteX378" fmla="*/ 624840 w 1371600"/>
              <a:gd name="connsiteY378" fmla="*/ 3016 h 172561"/>
              <a:gd name="connsiteX379" fmla="*/ 662940 w 1371600"/>
              <a:gd name="connsiteY379" fmla="*/ 3016 h 172561"/>
              <a:gd name="connsiteX380" fmla="*/ 681990 w 1371600"/>
              <a:gd name="connsiteY380" fmla="*/ 96361 h 172561"/>
              <a:gd name="connsiteX381" fmla="*/ 730567 w 1371600"/>
              <a:gd name="connsiteY381" fmla="*/ 3016 h 172561"/>
              <a:gd name="connsiteX382" fmla="*/ 768667 w 1371600"/>
              <a:gd name="connsiteY382" fmla="*/ 3016 h 172561"/>
              <a:gd name="connsiteX383" fmla="*/ 771525 w 1371600"/>
              <a:gd name="connsiteY383" fmla="*/ 168751 h 172561"/>
              <a:gd name="connsiteX384" fmla="*/ 730567 w 1371600"/>
              <a:gd name="connsiteY384" fmla="*/ 168751 h 172561"/>
              <a:gd name="connsiteX385" fmla="*/ 730567 w 1371600"/>
              <a:gd name="connsiteY385" fmla="*/ 71596 h 172561"/>
              <a:gd name="connsiteX386" fmla="*/ 681990 w 1371600"/>
              <a:gd name="connsiteY386" fmla="*/ 168751 h 172561"/>
              <a:gd name="connsiteX387" fmla="*/ 660082 w 1371600"/>
              <a:gd name="connsiteY387" fmla="*/ 168751 h 172561"/>
              <a:gd name="connsiteX388" fmla="*/ 642937 w 1371600"/>
              <a:gd name="connsiteY388" fmla="*/ 71596 h 172561"/>
              <a:gd name="connsiteX389" fmla="*/ 614362 w 1371600"/>
              <a:gd name="connsiteY389" fmla="*/ 168751 h 172561"/>
              <a:gd name="connsiteX390" fmla="*/ 572452 w 1371600"/>
              <a:gd name="connsiteY390" fmla="*/ 168751 h 172561"/>
              <a:gd name="connsiteX391" fmla="*/ 188595 w 1371600"/>
              <a:gd name="connsiteY391" fmla="*/ 3016 h 172561"/>
              <a:gd name="connsiteX392" fmla="*/ 306705 w 1371600"/>
              <a:gd name="connsiteY392" fmla="*/ 3016 h 172561"/>
              <a:gd name="connsiteX393" fmla="*/ 300990 w 1371600"/>
              <a:gd name="connsiteY393" fmla="*/ 42069 h 172561"/>
              <a:gd name="connsiteX394" fmla="*/ 182880 w 1371600"/>
              <a:gd name="connsiteY394" fmla="*/ 42069 h 172561"/>
              <a:gd name="connsiteX395" fmla="*/ 79058 w 1371600"/>
              <a:gd name="connsiteY395" fmla="*/ 3016 h 172561"/>
              <a:gd name="connsiteX396" fmla="*/ 124778 w 1371600"/>
              <a:gd name="connsiteY396" fmla="*/ 3016 h 172561"/>
              <a:gd name="connsiteX397" fmla="*/ 161925 w 1371600"/>
              <a:gd name="connsiteY397" fmla="*/ 168751 h 172561"/>
              <a:gd name="connsiteX398" fmla="*/ 121920 w 1371600"/>
              <a:gd name="connsiteY398" fmla="*/ 168751 h 172561"/>
              <a:gd name="connsiteX399" fmla="*/ 115253 w 1371600"/>
              <a:gd name="connsiteY399" fmla="*/ 136366 h 172561"/>
              <a:gd name="connsiteX400" fmla="*/ 55245 w 1371600"/>
              <a:gd name="connsiteY400" fmla="*/ 136366 h 172561"/>
              <a:gd name="connsiteX401" fmla="*/ 41910 w 1371600"/>
              <a:gd name="connsiteY401" fmla="*/ 168751 h 172561"/>
              <a:gd name="connsiteX402" fmla="*/ 0 w 1371600"/>
              <a:gd name="connsiteY402" fmla="*/ 168751 h 172561"/>
              <a:gd name="connsiteX403" fmla="*/ 1175385 w 1371600"/>
              <a:gd name="connsiteY403" fmla="*/ 2064 h 172561"/>
              <a:gd name="connsiteX404" fmla="*/ 1182052 w 1371600"/>
              <a:gd name="connsiteY404" fmla="*/ 7779 h 172561"/>
              <a:gd name="connsiteX405" fmla="*/ 1176337 w 1371600"/>
              <a:gd name="connsiteY405" fmla="*/ 13494 h 172561"/>
              <a:gd name="connsiteX406" fmla="*/ 1169670 w 1371600"/>
              <a:gd name="connsiteY406" fmla="*/ 7779 h 172561"/>
              <a:gd name="connsiteX407" fmla="*/ 1175385 w 1371600"/>
              <a:gd name="connsiteY407" fmla="*/ 2064 h 172561"/>
              <a:gd name="connsiteX408" fmla="*/ 1009650 w 1371600"/>
              <a:gd name="connsiteY408" fmla="*/ 2064 h 172561"/>
              <a:gd name="connsiteX409" fmla="*/ 1016317 w 1371600"/>
              <a:gd name="connsiteY409" fmla="*/ 7779 h 172561"/>
              <a:gd name="connsiteX410" fmla="*/ 1010602 w 1371600"/>
              <a:gd name="connsiteY410" fmla="*/ 13494 h 172561"/>
              <a:gd name="connsiteX411" fmla="*/ 1003935 w 1371600"/>
              <a:gd name="connsiteY411" fmla="*/ 7779 h 172561"/>
              <a:gd name="connsiteX412" fmla="*/ 1009650 w 1371600"/>
              <a:gd name="connsiteY412" fmla="*/ 2064 h 172561"/>
              <a:gd name="connsiteX413" fmla="*/ 384810 w 1371600"/>
              <a:gd name="connsiteY413" fmla="*/ 1111 h 172561"/>
              <a:gd name="connsiteX414" fmla="*/ 433387 w 1371600"/>
              <a:gd name="connsiteY414" fmla="*/ 14446 h 172561"/>
              <a:gd name="connsiteX415" fmla="*/ 425767 w 1371600"/>
              <a:gd name="connsiteY415" fmla="*/ 53499 h 172561"/>
              <a:gd name="connsiteX416" fmla="*/ 388620 w 1371600"/>
              <a:gd name="connsiteY416" fmla="*/ 40164 h 172561"/>
              <a:gd name="connsiteX417" fmla="*/ 337185 w 1371600"/>
              <a:gd name="connsiteY417" fmla="*/ 87789 h 172561"/>
              <a:gd name="connsiteX418" fmla="*/ 380047 w 1371600"/>
              <a:gd name="connsiteY418" fmla="*/ 132556 h 172561"/>
              <a:gd name="connsiteX419" fmla="*/ 416242 w 1371600"/>
              <a:gd name="connsiteY419" fmla="*/ 126841 h 172561"/>
              <a:gd name="connsiteX420" fmla="*/ 410527 w 1371600"/>
              <a:gd name="connsiteY420" fmla="*/ 166846 h 172561"/>
              <a:gd name="connsiteX421" fmla="*/ 373380 w 1371600"/>
              <a:gd name="connsiteY421" fmla="*/ 172561 h 172561"/>
              <a:gd name="connsiteX422" fmla="*/ 295275 w 1371600"/>
              <a:gd name="connsiteY422" fmla="*/ 90646 h 172561"/>
              <a:gd name="connsiteX423" fmla="*/ 384810 w 1371600"/>
              <a:gd name="connsiteY423" fmla="*/ 1111 h 172561"/>
              <a:gd name="connsiteX424" fmla="*/ 968692 w 1371600"/>
              <a:gd name="connsiteY424" fmla="*/ 159 h 172561"/>
              <a:gd name="connsiteX425" fmla="*/ 984885 w 1371600"/>
              <a:gd name="connsiteY425" fmla="*/ 159 h 172561"/>
              <a:gd name="connsiteX426" fmla="*/ 984885 w 1371600"/>
              <a:gd name="connsiteY426" fmla="*/ 66834 h 172561"/>
              <a:gd name="connsiteX427" fmla="*/ 992505 w 1371600"/>
              <a:gd name="connsiteY427" fmla="*/ 67787 h 172561"/>
              <a:gd name="connsiteX428" fmla="*/ 992505 w 1371600"/>
              <a:gd name="connsiteY428" fmla="*/ 71597 h 172561"/>
              <a:gd name="connsiteX429" fmla="*/ 968692 w 1371600"/>
              <a:gd name="connsiteY429" fmla="*/ 71597 h 172561"/>
              <a:gd name="connsiteX430" fmla="*/ 968692 w 1371600"/>
              <a:gd name="connsiteY430" fmla="*/ 67787 h 172561"/>
              <a:gd name="connsiteX431" fmla="*/ 975360 w 1371600"/>
              <a:gd name="connsiteY431" fmla="*/ 66834 h 172561"/>
              <a:gd name="connsiteX432" fmla="*/ 975360 w 1371600"/>
              <a:gd name="connsiteY432" fmla="*/ 4922 h 172561"/>
              <a:gd name="connsiteX433" fmla="*/ 968692 w 1371600"/>
              <a:gd name="connsiteY433" fmla="*/ 3969 h 172561"/>
              <a:gd name="connsiteX434" fmla="*/ 517207 w 1371600"/>
              <a:gd name="connsiteY434" fmla="*/ 158 h 172561"/>
              <a:gd name="connsiteX435" fmla="*/ 584835 w 1371600"/>
              <a:gd name="connsiteY435" fmla="*/ 86836 h 172561"/>
              <a:gd name="connsiteX436" fmla="*/ 493395 w 1371600"/>
              <a:gd name="connsiteY436" fmla="*/ 169703 h 172561"/>
              <a:gd name="connsiteX437" fmla="*/ 425767 w 1371600"/>
              <a:gd name="connsiteY437" fmla="*/ 83026 h 172561"/>
              <a:gd name="connsiteX438" fmla="*/ 517207 w 1371600"/>
              <a:gd name="connsiteY438" fmla="*/ 158 h 17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Lst>
            <a:rect l="l" t="t" r="r" b="b"/>
            <a:pathLst>
              <a:path w="1371600" h="172561">
                <a:moveTo>
                  <a:pt x="169544" y="129699"/>
                </a:moveTo>
                <a:lnTo>
                  <a:pt x="286702" y="129699"/>
                </a:lnTo>
                <a:lnTo>
                  <a:pt x="280987" y="168752"/>
                </a:lnTo>
                <a:lnTo>
                  <a:pt x="162877" y="168752"/>
                </a:lnTo>
                <a:close/>
                <a:moveTo>
                  <a:pt x="1343977" y="124936"/>
                </a:moveTo>
                <a:cubicBezTo>
                  <a:pt x="1334452" y="124936"/>
                  <a:pt x="1331595" y="132556"/>
                  <a:pt x="1331595" y="144938"/>
                </a:cubicBezTo>
                <a:cubicBezTo>
                  <a:pt x="1331595" y="154464"/>
                  <a:pt x="1333500" y="163989"/>
                  <a:pt x="1343025" y="163989"/>
                </a:cubicBezTo>
                <a:cubicBezTo>
                  <a:pt x="1349692" y="163989"/>
                  <a:pt x="1355407" y="158274"/>
                  <a:pt x="1355407" y="151606"/>
                </a:cubicBezTo>
                <a:lnTo>
                  <a:pt x="1355407" y="136366"/>
                </a:lnTo>
                <a:cubicBezTo>
                  <a:pt x="1355407" y="128746"/>
                  <a:pt x="1349692" y="124936"/>
                  <a:pt x="1343977" y="124936"/>
                </a:cubicBezTo>
                <a:close/>
                <a:moveTo>
                  <a:pt x="884872" y="124936"/>
                </a:moveTo>
                <a:cubicBezTo>
                  <a:pt x="878204" y="124936"/>
                  <a:pt x="872489" y="129699"/>
                  <a:pt x="872489" y="138271"/>
                </a:cubicBezTo>
                <a:lnTo>
                  <a:pt x="872489" y="152558"/>
                </a:lnTo>
                <a:cubicBezTo>
                  <a:pt x="872489" y="160178"/>
                  <a:pt x="877252" y="164941"/>
                  <a:pt x="883920" y="164941"/>
                </a:cubicBezTo>
                <a:cubicBezTo>
                  <a:pt x="892492" y="164941"/>
                  <a:pt x="894397" y="157321"/>
                  <a:pt x="895349" y="143986"/>
                </a:cubicBezTo>
                <a:cubicBezTo>
                  <a:pt x="895349" y="131604"/>
                  <a:pt x="893445" y="124936"/>
                  <a:pt x="884872" y="124936"/>
                </a:cubicBezTo>
                <a:close/>
                <a:moveTo>
                  <a:pt x="1227772" y="123984"/>
                </a:moveTo>
                <a:cubicBezTo>
                  <a:pt x="1218247" y="123984"/>
                  <a:pt x="1216342" y="133509"/>
                  <a:pt x="1216342" y="143986"/>
                </a:cubicBezTo>
                <a:cubicBezTo>
                  <a:pt x="1216342" y="154464"/>
                  <a:pt x="1218247" y="164941"/>
                  <a:pt x="1227772" y="164941"/>
                </a:cubicBezTo>
                <a:cubicBezTo>
                  <a:pt x="1237297" y="164941"/>
                  <a:pt x="1239202" y="155416"/>
                  <a:pt x="1239202" y="144938"/>
                </a:cubicBezTo>
                <a:cubicBezTo>
                  <a:pt x="1239202" y="134461"/>
                  <a:pt x="1237297" y="123984"/>
                  <a:pt x="1227772" y="123984"/>
                </a:cubicBezTo>
                <a:close/>
                <a:moveTo>
                  <a:pt x="1048702" y="123984"/>
                </a:moveTo>
                <a:cubicBezTo>
                  <a:pt x="1041083" y="123984"/>
                  <a:pt x="1038225" y="130651"/>
                  <a:pt x="1037272" y="139224"/>
                </a:cubicBezTo>
                <a:lnTo>
                  <a:pt x="1058227" y="139224"/>
                </a:lnTo>
                <a:lnTo>
                  <a:pt x="1058227" y="137318"/>
                </a:lnTo>
                <a:cubicBezTo>
                  <a:pt x="1058227" y="128746"/>
                  <a:pt x="1055370" y="123984"/>
                  <a:pt x="1048702" y="123984"/>
                </a:cubicBezTo>
                <a:close/>
                <a:moveTo>
                  <a:pt x="933450" y="123984"/>
                </a:moveTo>
                <a:cubicBezTo>
                  <a:pt x="925830" y="123984"/>
                  <a:pt x="922972" y="130651"/>
                  <a:pt x="922020" y="139224"/>
                </a:cubicBezTo>
                <a:lnTo>
                  <a:pt x="942975" y="139224"/>
                </a:lnTo>
                <a:lnTo>
                  <a:pt x="942975" y="137318"/>
                </a:lnTo>
                <a:cubicBezTo>
                  <a:pt x="942975" y="128746"/>
                  <a:pt x="940117" y="123984"/>
                  <a:pt x="933450" y="123984"/>
                </a:cubicBezTo>
                <a:close/>
                <a:moveTo>
                  <a:pt x="1131570" y="120174"/>
                </a:moveTo>
                <a:lnTo>
                  <a:pt x="1151572" y="120174"/>
                </a:lnTo>
                <a:lnTo>
                  <a:pt x="1151572" y="123984"/>
                </a:lnTo>
                <a:lnTo>
                  <a:pt x="1145858" y="123984"/>
                </a:lnTo>
                <a:lnTo>
                  <a:pt x="1156335" y="159227"/>
                </a:lnTo>
                <a:lnTo>
                  <a:pt x="1165860" y="132556"/>
                </a:lnTo>
                <a:lnTo>
                  <a:pt x="1163002" y="123984"/>
                </a:lnTo>
                <a:lnTo>
                  <a:pt x="1159192" y="123984"/>
                </a:lnTo>
                <a:lnTo>
                  <a:pt x="1159192" y="120174"/>
                </a:lnTo>
                <a:lnTo>
                  <a:pt x="1177290" y="120174"/>
                </a:lnTo>
                <a:lnTo>
                  <a:pt x="1177290" y="123984"/>
                </a:lnTo>
                <a:lnTo>
                  <a:pt x="1172527" y="123984"/>
                </a:lnTo>
                <a:lnTo>
                  <a:pt x="1183958" y="159227"/>
                </a:lnTo>
                <a:lnTo>
                  <a:pt x="1193483" y="123984"/>
                </a:lnTo>
                <a:lnTo>
                  <a:pt x="1186815" y="123984"/>
                </a:lnTo>
                <a:lnTo>
                  <a:pt x="1186815" y="120174"/>
                </a:lnTo>
                <a:lnTo>
                  <a:pt x="1203960" y="120174"/>
                </a:lnTo>
                <a:lnTo>
                  <a:pt x="1203960" y="123984"/>
                </a:lnTo>
                <a:lnTo>
                  <a:pt x="1199197" y="123984"/>
                </a:lnTo>
                <a:lnTo>
                  <a:pt x="1185862" y="168752"/>
                </a:lnTo>
                <a:lnTo>
                  <a:pt x="1179195" y="168752"/>
                </a:lnTo>
                <a:lnTo>
                  <a:pt x="1168717" y="140176"/>
                </a:lnTo>
                <a:lnTo>
                  <a:pt x="1167765" y="140176"/>
                </a:lnTo>
                <a:lnTo>
                  <a:pt x="1157287" y="168752"/>
                </a:lnTo>
                <a:lnTo>
                  <a:pt x="1150620" y="168752"/>
                </a:lnTo>
                <a:lnTo>
                  <a:pt x="1135380" y="123984"/>
                </a:lnTo>
                <a:lnTo>
                  <a:pt x="1131570" y="123984"/>
                </a:lnTo>
                <a:close/>
                <a:moveTo>
                  <a:pt x="1283017" y="119221"/>
                </a:moveTo>
                <a:cubicBezTo>
                  <a:pt x="1288732" y="119221"/>
                  <a:pt x="1293495" y="122079"/>
                  <a:pt x="1292542" y="127793"/>
                </a:cubicBezTo>
                <a:cubicBezTo>
                  <a:pt x="1292542" y="133509"/>
                  <a:pt x="1289684" y="135413"/>
                  <a:pt x="1285875" y="135413"/>
                </a:cubicBezTo>
                <a:cubicBezTo>
                  <a:pt x="1282065" y="135413"/>
                  <a:pt x="1280159" y="132556"/>
                  <a:pt x="1280159" y="128746"/>
                </a:cubicBezTo>
                <a:lnTo>
                  <a:pt x="1283017" y="127793"/>
                </a:lnTo>
                <a:cubicBezTo>
                  <a:pt x="1283017" y="127793"/>
                  <a:pt x="1283017" y="126841"/>
                  <a:pt x="1283017" y="126841"/>
                </a:cubicBezTo>
                <a:cubicBezTo>
                  <a:pt x="1283017" y="125888"/>
                  <a:pt x="1282065" y="124936"/>
                  <a:pt x="1280159" y="124936"/>
                </a:cubicBezTo>
                <a:cubicBezTo>
                  <a:pt x="1274445" y="124936"/>
                  <a:pt x="1269682" y="131604"/>
                  <a:pt x="1269682" y="137318"/>
                </a:cubicBezTo>
                <a:lnTo>
                  <a:pt x="1269682" y="163989"/>
                </a:lnTo>
                <a:lnTo>
                  <a:pt x="1280159" y="164941"/>
                </a:lnTo>
                <a:lnTo>
                  <a:pt x="1280159" y="168751"/>
                </a:lnTo>
                <a:lnTo>
                  <a:pt x="1254442" y="168751"/>
                </a:lnTo>
                <a:lnTo>
                  <a:pt x="1254442" y="164941"/>
                </a:lnTo>
                <a:lnTo>
                  <a:pt x="1260157" y="163989"/>
                </a:lnTo>
                <a:lnTo>
                  <a:pt x="1260157" y="124936"/>
                </a:lnTo>
                <a:lnTo>
                  <a:pt x="1254442" y="123984"/>
                </a:lnTo>
                <a:lnTo>
                  <a:pt x="1254442" y="120174"/>
                </a:lnTo>
                <a:lnTo>
                  <a:pt x="1268730" y="120174"/>
                </a:lnTo>
                <a:lnTo>
                  <a:pt x="1269682" y="127793"/>
                </a:lnTo>
                <a:cubicBezTo>
                  <a:pt x="1271587" y="123031"/>
                  <a:pt x="1276350" y="119221"/>
                  <a:pt x="1283017" y="119221"/>
                </a:cubicBezTo>
                <a:close/>
                <a:moveTo>
                  <a:pt x="1228725" y="119221"/>
                </a:moveTo>
                <a:cubicBezTo>
                  <a:pt x="1243012" y="119221"/>
                  <a:pt x="1249680" y="129699"/>
                  <a:pt x="1250632" y="143986"/>
                </a:cubicBezTo>
                <a:cubicBezTo>
                  <a:pt x="1250632" y="159226"/>
                  <a:pt x="1243012" y="169703"/>
                  <a:pt x="1228725" y="169703"/>
                </a:cubicBezTo>
                <a:cubicBezTo>
                  <a:pt x="1214437" y="169703"/>
                  <a:pt x="1206817" y="160178"/>
                  <a:pt x="1206817" y="144938"/>
                </a:cubicBezTo>
                <a:cubicBezTo>
                  <a:pt x="1206817" y="129699"/>
                  <a:pt x="1215390" y="119221"/>
                  <a:pt x="1228725" y="119221"/>
                </a:cubicBezTo>
                <a:close/>
                <a:moveTo>
                  <a:pt x="1101089" y="119221"/>
                </a:moveTo>
                <a:cubicBezTo>
                  <a:pt x="1106804" y="119221"/>
                  <a:pt x="1110614" y="122079"/>
                  <a:pt x="1109662" y="127793"/>
                </a:cubicBezTo>
                <a:cubicBezTo>
                  <a:pt x="1109662" y="133509"/>
                  <a:pt x="1106804" y="135413"/>
                  <a:pt x="1102994" y="135413"/>
                </a:cubicBezTo>
                <a:cubicBezTo>
                  <a:pt x="1099184" y="135413"/>
                  <a:pt x="1097279" y="132556"/>
                  <a:pt x="1097279" y="128746"/>
                </a:cubicBezTo>
                <a:lnTo>
                  <a:pt x="1100137" y="127793"/>
                </a:lnTo>
                <a:cubicBezTo>
                  <a:pt x="1100137" y="127793"/>
                  <a:pt x="1100137" y="126841"/>
                  <a:pt x="1100137" y="126841"/>
                </a:cubicBezTo>
                <a:cubicBezTo>
                  <a:pt x="1100137" y="125888"/>
                  <a:pt x="1099184" y="124936"/>
                  <a:pt x="1097279" y="124936"/>
                </a:cubicBezTo>
                <a:cubicBezTo>
                  <a:pt x="1092516" y="124936"/>
                  <a:pt x="1087754" y="131604"/>
                  <a:pt x="1087754" y="137318"/>
                </a:cubicBezTo>
                <a:lnTo>
                  <a:pt x="1087754" y="163989"/>
                </a:lnTo>
                <a:lnTo>
                  <a:pt x="1098232" y="164941"/>
                </a:lnTo>
                <a:lnTo>
                  <a:pt x="1098232" y="168751"/>
                </a:lnTo>
                <a:lnTo>
                  <a:pt x="1072514" y="168751"/>
                </a:lnTo>
                <a:lnTo>
                  <a:pt x="1072514" y="164941"/>
                </a:lnTo>
                <a:lnTo>
                  <a:pt x="1078229" y="163989"/>
                </a:lnTo>
                <a:lnTo>
                  <a:pt x="1078229" y="124936"/>
                </a:lnTo>
                <a:lnTo>
                  <a:pt x="1072514" y="123984"/>
                </a:lnTo>
                <a:lnTo>
                  <a:pt x="1072514" y="120174"/>
                </a:lnTo>
                <a:lnTo>
                  <a:pt x="1086802" y="120174"/>
                </a:lnTo>
                <a:lnTo>
                  <a:pt x="1087754" y="127793"/>
                </a:lnTo>
                <a:cubicBezTo>
                  <a:pt x="1089659" y="123031"/>
                  <a:pt x="1094422" y="119221"/>
                  <a:pt x="1101089" y="119221"/>
                </a:cubicBezTo>
                <a:close/>
                <a:moveTo>
                  <a:pt x="1048702" y="119221"/>
                </a:moveTo>
                <a:cubicBezTo>
                  <a:pt x="1060133" y="119221"/>
                  <a:pt x="1066800" y="125888"/>
                  <a:pt x="1065847" y="141129"/>
                </a:cubicBezTo>
                <a:cubicBezTo>
                  <a:pt x="1065847" y="142081"/>
                  <a:pt x="1065847" y="143986"/>
                  <a:pt x="1065847" y="144938"/>
                </a:cubicBezTo>
                <a:lnTo>
                  <a:pt x="1036320" y="144938"/>
                </a:lnTo>
                <a:cubicBezTo>
                  <a:pt x="1036320" y="156368"/>
                  <a:pt x="1040130" y="163989"/>
                  <a:pt x="1049655" y="163989"/>
                </a:cubicBezTo>
                <a:cubicBezTo>
                  <a:pt x="1056322" y="163989"/>
                  <a:pt x="1060133" y="161131"/>
                  <a:pt x="1062037" y="155416"/>
                </a:cubicBezTo>
                <a:lnTo>
                  <a:pt x="1065847" y="157321"/>
                </a:lnTo>
                <a:cubicBezTo>
                  <a:pt x="1063942" y="164941"/>
                  <a:pt x="1057275" y="169703"/>
                  <a:pt x="1047750" y="169703"/>
                </a:cubicBezTo>
                <a:cubicBezTo>
                  <a:pt x="1033462" y="169703"/>
                  <a:pt x="1026795" y="160178"/>
                  <a:pt x="1026795" y="144938"/>
                </a:cubicBezTo>
                <a:cubicBezTo>
                  <a:pt x="1026795" y="128746"/>
                  <a:pt x="1036320" y="119221"/>
                  <a:pt x="1048702" y="119221"/>
                </a:cubicBezTo>
                <a:close/>
                <a:moveTo>
                  <a:pt x="934402" y="119221"/>
                </a:moveTo>
                <a:cubicBezTo>
                  <a:pt x="945833" y="119221"/>
                  <a:pt x="952500" y="125888"/>
                  <a:pt x="951547" y="141129"/>
                </a:cubicBezTo>
                <a:cubicBezTo>
                  <a:pt x="951547" y="142081"/>
                  <a:pt x="951547" y="143986"/>
                  <a:pt x="951547" y="144938"/>
                </a:cubicBezTo>
                <a:lnTo>
                  <a:pt x="922020" y="144938"/>
                </a:lnTo>
                <a:cubicBezTo>
                  <a:pt x="922020" y="156368"/>
                  <a:pt x="925830" y="163989"/>
                  <a:pt x="935355" y="163989"/>
                </a:cubicBezTo>
                <a:cubicBezTo>
                  <a:pt x="942022" y="163989"/>
                  <a:pt x="945833" y="161131"/>
                  <a:pt x="947737" y="155416"/>
                </a:cubicBezTo>
                <a:lnTo>
                  <a:pt x="951547" y="157321"/>
                </a:lnTo>
                <a:cubicBezTo>
                  <a:pt x="949642" y="164941"/>
                  <a:pt x="942975" y="169703"/>
                  <a:pt x="933450" y="169703"/>
                </a:cubicBezTo>
                <a:cubicBezTo>
                  <a:pt x="919162" y="169703"/>
                  <a:pt x="912495" y="160178"/>
                  <a:pt x="912495" y="144938"/>
                </a:cubicBezTo>
                <a:cubicBezTo>
                  <a:pt x="912495" y="128746"/>
                  <a:pt x="922020" y="119221"/>
                  <a:pt x="934402" y="119221"/>
                </a:cubicBezTo>
                <a:close/>
                <a:moveTo>
                  <a:pt x="971549" y="105886"/>
                </a:moveTo>
                <a:lnTo>
                  <a:pt x="974407" y="105886"/>
                </a:lnTo>
                <a:lnTo>
                  <a:pt x="974407" y="120174"/>
                </a:lnTo>
                <a:lnTo>
                  <a:pt x="997266" y="120174"/>
                </a:lnTo>
                <a:lnTo>
                  <a:pt x="997266" y="107791"/>
                </a:lnTo>
                <a:lnTo>
                  <a:pt x="1003934" y="105886"/>
                </a:lnTo>
                <a:lnTo>
                  <a:pt x="1005839" y="105886"/>
                </a:lnTo>
                <a:lnTo>
                  <a:pt x="1005839" y="120174"/>
                </a:lnTo>
                <a:lnTo>
                  <a:pt x="1016316" y="120174"/>
                </a:lnTo>
                <a:lnTo>
                  <a:pt x="1016316" y="124936"/>
                </a:lnTo>
                <a:lnTo>
                  <a:pt x="1005839" y="124936"/>
                </a:lnTo>
                <a:lnTo>
                  <a:pt x="1005839" y="156368"/>
                </a:lnTo>
                <a:cubicBezTo>
                  <a:pt x="1005839" y="162083"/>
                  <a:pt x="1006791" y="163989"/>
                  <a:pt x="1010602" y="163989"/>
                </a:cubicBezTo>
                <a:cubicBezTo>
                  <a:pt x="1014412" y="163989"/>
                  <a:pt x="1016316" y="162083"/>
                  <a:pt x="1017269" y="156368"/>
                </a:cubicBezTo>
                <a:lnTo>
                  <a:pt x="1021079" y="157321"/>
                </a:lnTo>
                <a:cubicBezTo>
                  <a:pt x="1020127" y="165893"/>
                  <a:pt x="1015364" y="169703"/>
                  <a:pt x="1007744" y="169703"/>
                </a:cubicBezTo>
                <a:cubicBezTo>
                  <a:pt x="1000124" y="169703"/>
                  <a:pt x="996314" y="165893"/>
                  <a:pt x="996314" y="158274"/>
                </a:cubicBezTo>
                <a:lnTo>
                  <a:pt x="996314" y="124936"/>
                </a:lnTo>
                <a:lnTo>
                  <a:pt x="973454" y="124936"/>
                </a:lnTo>
                <a:lnTo>
                  <a:pt x="973454" y="156368"/>
                </a:lnTo>
                <a:cubicBezTo>
                  <a:pt x="973454" y="162083"/>
                  <a:pt x="974407" y="163989"/>
                  <a:pt x="978216" y="163989"/>
                </a:cubicBezTo>
                <a:cubicBezTo>
                  <a:pt x="982027" y="163989"/>
                  <a:pt x="983932" y="162083"/>
                  <a:pt x="985837" y="156368"/>
                </a:cubicBezTo>
                <a:lnTo>
                  <a:pt x="989647" y="157321"/>
                </a:lnTo>
                <a:cubicBezTo>
                  <a:pt x="988694" y="165893"/>
                  <a:pt x="983932" y="169703"/>
                  <a:pt x="976312" y="169703"/>
                </a:cubicBezTo>
                <a:cubicBezTo>
                  <a:pt x="968691" y="169703"/>
                  <a:pt x="964882" y="165893"/>
                  <a:pt x="964882" y="158274"/>
                </a:cubicBezTo>
                <a:lnTo>
                  <a:pt x="964882" y="124936"/>
                </a:lnTo>
                <a:lnTo>
                  <a:pt x="958214" y="124936"/>
                </a:lnTo>
                <a:lnTo>
                  <a:pt x="958214" y="120174"/>
                </a:lnTo>
                <a:lnTo>
                  <a:pt x="964882" y="120174"/>
                </a:lnTo>
                <a:lnTo>
                  <a:pt x="964882" y="107791"/>
                </a:lnTo>
                <a:close/>
                <a:moveTo>
                  <a:pt x="1348740" y="96361"/>
                </a:moveTo>
                <a:lnTo>
                  <a:pt x="1364932" y="96361"/>
                </a:lnTo>
                <a:lnTo>
                  <a:pt x="1364932" y="163989"/>
                </a:lnTo>
                <a:lnTo>
                  <a:pt x="1371600" y="163989"/>
                </a:lnTo>
                <a:lnTo>
                  <a:pt x="1371600" y="167799"/>
                </a:lnTo>
                <a:lnTo>
                  <a:pt x="1357312" y="167799"/>
                </a:lnTo>
                <a:lnTo>
                  <a:pt x="1356360" y="160178"/>
                </a:lnTo>
                <a:cubicBezTo>
                  <a:pt x="1353502" y="164941"/>
                  <a:pt x="1348740" y="168751"/>
                  <a:pt x="1341120" y="168751"/>
                </a:cubicBezTo>
                <a:cubicBezTo>
                  <a:pt x="1328737" y="168751"/>
                  <a:pt x="1323022" y="158274"/>
                  <a:pt x="1323022" y="143986"/>
                </a:cubicBezTo>
                <a:cubicBezTo>
                  <a:pt x="1323022" y="127793"/>
                  <a:pt x="1330642" y="118268"/>
                  <a:pt x="1343025" y="118268"/>
                </a:cubicBezTo>
                <a:cubicBezTo>
                  <a:pt x="1347787" y="118268"/>
                  <a:pt x="1352550" y="120174"/>
                  <a:pt x="1356360" y="123983"/>
                </a:cubicBezTo>
                <a:lnTo>
                  <a:pt x="1356360" y="101124"/>
                </a:lnTo>
                <a:lnTo>
                  <a:pt x="1348740" y="100171"/>
                </a:lnTo>
                <a:close/>
                <a:moveTo>
                  <a:pt x="1295400" y="96361"/>
                </a:moveTo>
                <a:lnTo>
                  <a:pt x="1311592" y="96361"/>
                </a:lnTo>
                <a:lnTo>
                  <a:pt x="1311592" y="163989"/>
                </a:lnTo>
                <a:lnTo>
                  <a:pt x="1318260" y="164941"/>
                </a:lnTo>
                <a:lnTo>
                  <a:pt x="1318260" y="168751"/>
                </a:lnTo>
                <a:lnTo>
                  <a:pt x="1295400" y="168751"/>
                </a:lnTo>
                <a:lnTo>
                  <a:pt x="1295400" y="164941"/>
                </a:lnTo>
                <a:lnTo>
                  <a:pt x="1302067" y="163989"/>
                </a:lnTo>
                <a:lnTo>
                  <a:pt x="1302067" y="101124"/>
                </a:lnTo>
                <a:lnTo>
                  <a:pt x="1295400" y="100171"/>
                </a:lnTo>
                <a:close/>
                <a:moveTo>
                  <a:pt x="856297" y="96361"/>
                </a:moveTo>
                <a:lnTo>
                  <a:pt x="871537" y="96361"/>
                </a:lnTo>
                <a:lnTo>
                  <a:pt x="871537" y="126841"/>
                </a:lnTo>
                <a:cubicBezTo>
                  <a:pt x="874395" y="123031"/>
                  <a:pt x="879157" y="119221"/>
                  <a:pt x="886777" y="119221"/>
                </a:cubicBezTo>
                <a:cubicBezTo>
                  <a:pt x="898207" y="119221"/>
                  <a:pt x="904874" y="127793"/>
                  <a:pt x="903922" y="143986"/>
                </a:cubicBezTo>
                <a:cubicBezTo>
                  <a:pt x="903922" y="158274"/>
                  <a:pt x="897254" y="169703"/>
                  <a:pt x="882967" y="169703"/>
                </a:cubicBezTo>
                <a:cubicBezTo>
                  <a:pt x="876299" y="169703"/>
                  <a:pt x="872489" y="166846"/>
                  <a:pt x="868679" y="163989"/>
                </a:cubicBezTo>
                <a:lnTo>
                  <a:pt x="864870" y="169703"/>
                </a:lnTo>
                <a:lnTo>
                  <a:pt x="862012" y="169703"/>
                </a:lnTo>
                <a:lnTo>
                  <a:pt x="862012" y="101124"/>
                </a:lnTo>
                <a:lnTo>
                  <a:pt x="856297" y="100171"/>
                </a:lnTo>
                <a:close/>
                <a:moveTo>
                  <a:pt x="1256347" y="72549"/>
                </a:moveTo>
                <a:cubicBezTo>
                  <a:pt x="1255395" y="74454"/>
                  <a:pt x="1254442" y="76359"/>
                  <a:pt x="1254442" y="79217"/>
                </a:cubicBezTo>
                <a:cubicBezTo>
                  <a:pt x="1254442" y="83979"/>
                  <a:pt x="1257300" y="86837"/>
                  <a:pt x="1268730" y="86837"/>
                </a:cubicBezTo>
                <a:cubicBezTo>
                  <a:pt x="1277303" y="86837"/>
                  <a:pt x="1283017" y="84932"/>
                  <a:pt x="1283017" y="78264"/>
                </a:cubicBezTo>
                <a:cubicBezTo>
                  <a:pt x="1283017" y="73502"/>
                  <a:pt x="1278255" y="72549"/>
                  <a:pt x="1269683" y="72549"/>
                </a:cubicBezTo>
                <a:close/>
                <a:moveTo>
                  <a:pt x="179070" y="66834"/>
                </a:moveTo>
                <a:lnTo>
                  <a:pt x="282893" y="66834"/>
                </a:lnTo>
                <a:lnTo>
                  <a:pt x="277178" y="104934"/>
                </a:lnTo>
                <a:lnTo>
                  <a:pt x="173355" y="104934"/>
                </a:lnTo>
                <a:close/>
                <a:moveTo>
                  <a:pt x="1336357" y="49688"/>
                </a:moveTo>
                <a:cubicBezTo>
                  <a:pt x="1327784" y="49688"/>
                  <a:pt x="1324927" y="53499"/>
                  <a:pt x="1324927" y="59214"/>
                </a:cubicBezTo>
                <a:cubicBezTo>
                  <a:pt x="1324927" y="63976"/>
                  <a:pt x="1326832" y="66834"/>
                  <a:pt x="1331594" y="66834"/>
                </a:cubicBezTo>
                <a:cubicBezTo>
                  <a:pt x="1336357" y="66834"/>
                  <a:pt x="1341119" y="63024"/>
                  <a:pt x="1341119" y="57309"/>
                </a:cubicBezTo>
                <a:lnTo>
                  <a:pt x="1341119" y="49688"/>
                </a:lnTo>
                <a:close/>
                <a:moveTo>
                  <a:pt x="96203" y="43021"/>
                </a:moveTo>
                <a:lnTo>
                  <a:pt x="71438" y="100171"/>
                </a:lnTo>
                <a:lnTo>
                  <a:pt x="108585" y="100171"/>
                </a:lnTo>
                <a:close/>
                <a:moveTo>
                  <a:pt x="519112" y="37306"/>
                </a:moveTo>
                <a:cubicBezTo>
                  <a:pt x="495300" y="32543"/>
                  <a:pt x="474345" y="50641"/>
                  <a:pt x="467677" y="80168"/>
                </a:cubicBezTo>
                <a:cubicBezTo>
                  <a:pt x="461010" y="108743"/>
                  <a:pt x="471487" y="129698"/>
                  <a:pt x="493395" y="134461"/>
                </a:cubicBezTo>
                <a:cubicBezTo>
                  <a:pt x="517207" y="139223"/>
                  <a:pt x="538162" y="121126"/>
                  <a:pt x="544830" y="91598"/>
                </a:cubicBezTo>
                <a:cubicBezTo>
                  <a:pt x="551498" y="63976"/>
                  <a:pt x="541020" y="42068"/>
                  <a:pt x="519112" y="37306"/>
                </a:cubicBezTo>
                <a:close/>
                <a:moveTo>
                  <a:pt x="1093469" y="26829"/>
                </a:moveTo>
                <a:cubicBezTo>
                  <a:pt x="1085849" y="26829"/>
                  <a:pt x="1082991" y="33496"/>
                  <a:pt x="1082039" y="42069"/>
                </a:cubicBezTo>
                <a:lnTo>
                  <a:pt x="1102994" y="42069"/>
                </a:lnTo>
                <a:lnTo>
                  <a:pt x="1102994" y="40163"/>
                </a:lnTo>
                <a:cubicBezTo>
                  <a:pt x="1102994" y="31591"/>
                  <a:pt x="1100137" y="26829"/>
                  <a:pt x="1093469" y="26829"/>
                </a:cubicBezTo>
                <a:close/>
                <a:moveTo>
                  <a:pt x="945833" y="26828"/>
                </a:moveTo>
                <a:cubicBezTo>
                  <a:pt x="938213" y="26828"/>
                  <a:pt x="934402" y="33496"/>
                  <a:pt x="934402" y="42068"/>
                </a:cubicBezTo>
                <a:lnTo>
                  <a:pt x="955358" y="42068"/>
                </a:lnTo>
                <a:lnTo>
                  <a:pt x="955358" y="40163"/>
                </a:lnTo>
                <a:cubicBezTo>
                  <a:pt x="955358" y="31591"/>
                  <a:pt x="952500" y="26828"/>
                  <a:pt x="945833" y="26828"/>
                </a:cubicBezTo>
                <a:close/>
                <a:moveTo>
                  <a:pt x="1267778" y="25877"/>
                </a:moveTo>
                <a:cubicBezTo>
                  <a:pt x="1263015" y="25877"/>
                  <a:pt x="1259205" y="29686"/>
                  <a:pt x="1258253" y="38259"/>
                </a:cubicBezTo>
                <a:cubicBezTo>
                  <a:pt x="1258253" y="48737"/>
                  <a:pt x="1262062" y="51594"/>
                  <a:pt x="1267778" y="51594"/>
                </a:cubicBezTo>
                <a:cubicBezTo>
                  <a:pt x="1272540" y="51594"/>
                  <a:pt x="1276350" y="48737"/>
                  <a:pt x="1276350" y="38259"/>
                </a:cubicBezTo>
                <a:cubicBezTo>
                  <a:pt x="1276350" y="28734"/>
                  <a:pt x="1273492" y="25877"/>
                  <a:pt x="1267778" y="25877"/>
                </a:cubicBezTo>
                <a:close/>
                <a:moveTo>
                  <a:pt x="1161097" y="23019"/>
                </a:moveTo>
                <a:lnTo>
                  <a:pt x="1177289" y="23019"/>
                </a:lnTo>
                <a:lnTo>
                  <a:pt x="1177289" y="66834"/>
                </a:lnTo>
                <a:lnTo>
                  <a:pt x="1184910" y="67787"/>
                </a:lnTo>
                <a:lnTo>
                  <a:pt x="1184910" y="71597"/>
                </a:lnTo>
                <a:lnTo>
                  <a:pt x="1161097" y="71597"/>
                </a:lnTo>
                <a:lnTo>
                  <a:pt x="1161097" y="67787"/>
                </a:lnTo>
                <a:lnTo>
                  <a:pt x="1168717" y="66834"/>
                </a:lnTo>
                <a:lnTo>
                  <a:pt x="1168717" y="27782"/>
                </a:lnTo>
                <a:lnTo>
                  <a:pt x="1161097" y="26829"/>
                </a:lnTo>
                <a:close/>
                <a:moveTo>
                  <a:pt x="1145857" y="23019"/>
                </a:moveTo>
                <a:cubicBezTo>
                  <a:pt x="1150620" y="23019"/>
                  <a:pt x="1155382" y="25876"/>
                  <a:pt x="1155382" y="31591"/>
                </a:cubicBezTo>
                <a:cubicBezTo>
                  <a:pt x="1155382" y="37307"/>
                  <a:pt x="1152524" y="39211"/>
                  <a:pt x="1148714" y="39211"/>
                </a:cubicBezTo>
                <a:cubicBezTo>
                  <a:pt x="1144904" y="39211"/>
                  <a:pt x="1142999" y="36354"/>
                  <a:pt x="1142999" y="32544"/>
                </a:cubicBezTo>
                <a:lnTo>
                  <a:pt x="1145857" y="30639"/>
                </a:lnTo>
                <a:cubicBezTo>
                  <a:pt x="1145857" y="30639"/>
                  <a:pt x="1145857" y="29686"/>
                  <a:pt x="1145857" y="29686"/>
                </a:cubicBezTo>
                <a:cubicBezTo>
                  <a:pt x="1145857" y="28734"/>
                  <a:pt x="1144904" y="27782"/>
                  <a:pt x="1142999" y="27782"/>
                </a:cubicBezTo>
                <a:cubicBezTo>
                  <a:pt x="1138237" y="27782"/>
                  <a:pt x="1133474" y="34449"/>
                  <a:pt x="1133474" y="40164"/>
                </a:cubicBezTo>
                <a:lnTo>
                  <a:pt x="1133474" y="66834"/>
                </a:lnTo>
                <a:lnTo>
                  <a:pt x="1142999" y="67787"/>
                </a:lnTo>
                <a:lnTo>
                  <a:pt x="1142999" y="71597"/>
                </a:lnTo>
                <a:lnTo>
                  <a:pt x="1117282" y="71597"/>
                </a:lnTo>
                <a:lnTo>
                  <a:pt x="1117282" y="67787"/>
                </a:lnTo>
                <a:lnTo>
                  <a:pt x="1122997" y="66834"/>
                </a:lnTo>
                <a:lnTo>
                  <a:pt x="1122997" y="28734"/>
                </a:lnTo>
                <a:lnTo>
                  <a:pt x="1117282" y="27782"/>
                </a:lnTo>
                <a:lnTo>
                  <a:pt x="1117282" y="23971"/>
                </a:lnTo>
                <a:lnTo>
                  <a:pt x="1131570" y="23971"/>
                </a:lnTo>
                <a:lnTo>
                  <a:pt x="1132522" y="31591"/>
                </a:lnTo>
                <a:cubicBezTo>
                  <a:pt x="1134427" y="26829"/>
                  <a:pt x="1139189" y="23019"/>
                  <a:pt x="1145857" y="23019"/>
                </a:cubicBezTo>
                <a:close/>
                <a:moveTo>
                  <a:pt x="1022985" y="23019"/>
                </a:moveTo>
                <a:lnTo>
                  <a:pt x="1043940" y="23019"/>
                </a:lnTo>
                <a:lnTo>
                  <a:pt x="1043940" y="26829"/>
                </a:lnTo>
                <a:lnTo>
                  <a:pt x="1037273" y="27782"/>
                </a:lnTo>
                <a:lnTo>
                  <a:pt x="1048702" y="61119"/>
                </a:lnTo>
                <a:lnTo>
                  <a:pt x="1059180" y="27782"/>
                </a:lnTo>
                <a:lnTo>
                  <a:pt x="1052512" y="26829"/>
                </a:lnTo>
                <a:lnTo>
                  <a:pt x="1052512" y="23019"/>
                </a:lnTo>
                <a:lnTo>
                  <a:pt x="1069658" y="23019"/>
                </a:lnTo>
                <a:lnTo>
                  <a:pt x="1069658" y="26829"/>
                </a:lnTo>
                <a:lnTo>
                  <a:pt x="1064895" y="27782"/>
                </a:lnTo>
                <a:lnTo>
                  <a:pt x="1049655" y="71597"/>
                </a:lnTo>
                <a:lnTo>
                  <a:pt x="1042035" y="71597"/>
                </a:lnTo>
                <a:lnTo>
                  <a:pt x="1026795" y="27782"/>
                </a:lnTo>
                <a:lnTo>
                  <a:pt x="1022985" y="26829"/>
                </a:lnTo>
                <a:close/>
                <a:moveTo>
                  <a:pt x="998220" y="23019"/>
                </a:moveTo>
                <a:lnTo>
                  <a:pt x="1014412" y="23019"/>
                </a:lnTo>
                <a:lnTo>
                  <a:pt x="1014412" y="66834"/>
                </a:lnTo>
                <a:lnTo>
                  <a:pt x="1022033" y="67787"/>
                </a:lnTo>
                <a:lnTo>
                  <a:pt x="1022033" y="71597"/>
                </a:lnTo>
                <a:lnTo>
                  <a:pt x="998220" y="71597"/>
                </a:lnTo>
                <a:lnTo>
                  <a:pt x="998220" y="67787"/>
                </a:lnTo>
                <a:lnTo>
                  <a:pt x="1004887" y="66834"/>
                </a:lnTo>
                <a:lnTo>
                  <a:pt x="1004887" y="27782"/>
                </a:lnTo>
                <a:lnTo>
                  <a:pt x="998220" y="26829"/>
                </a:lnTo>
                <a:close/>
                <a:moveTo>
                  <a:pt x="944880" y="23018"/>
                </a:moveTo>
                <a:cubicBezTo>
                  <a:pt x="956310" y="23018"/>
                  <a:pt x="962977" y="29686"/>
                  <a:pt x="962977" y="43973"/>
                </a:cubicBezTo>
                <a:cubicBezTo>
                  <a:pt x="962977" y="44926"/>
                  <a:pt x="962977" y="46831"/>
                  <a:pt x="962977" y="47783"/>
                </a:cubicBezTo>
                <a:lnTo>
                  <a:pt x="933450" y="47783"/>
                </a:lnTo>
                <a:cubicBezTo>
                  <a:pt x="933450" y="59213"/>
                  <a:pt x="937260" y="66833"/>
                  <a:pt x="946785" y="66833"/>
                </a:cubicBezTo>
                <a:cubicBezTo>
                  <a:pt x="953452" y="66833"/>
                  <a:pt x="957263" y="63976"/>
                  <a:pt x="959167" y="58261"/>
                </a:cubicBezTo>
                <a:lnTo>
                  <a:pt x="962977" y="60166"/>
                </a:lnTo>
                <a:cubicBezTo>
                  <a:pt x="961073" y="67786"/>
                  <a:pt x="954405" y="72548"/>
                  <a:pt x="944880" y="72548"/>
                </a:cubicBezTo>
                <a:cubicBezTo>
                  <a:pt x="930592" y="72548"/>
                  <a:pt x="923925" y="62071"/>
                  <a:pt x="923925" y="47783"/>
                </a:cubicBezTo>
                <a:cubicBezTo>
                  <a:pt x="923925" y="31591"/>
                  <a:pt x="933450" y="22066"/>
                  <a:pt x="944880" y="23018"/>
                </a:cubicBezTo>
                <a:close/>
                <a:moveTo>
                  <a:pt x="1333499" y="22066"/>
                </a:moveTo>
                <a:cubicBezTo>
                  <a:pt x="1344929" y="22066"/>
                  <a:pt x="1350644" y="26829"/>
                  <a:pt x="1350644" y="40163"/>
                </a:cubicBezTo>
                <a:lnTo>
                  <a:pt x="1350644" y="63024"/>
                </a:lnTo>
                <a:cubicBezTo>
                  <a:pt x="1350644" y="67786"/>
                  <a:pt x="1351597" y="68739"/>
                  <a:pt x="1353502" y="68739"/>
                </a:cubicBezTo>
                <a:cubicBezTo>
                  <a:pt x="1354454" y="68739"/>
                  <a:pt x="1355407" y="67786"/>
                  <a:pt x="1356359" y="67786"/>
                </a:cubicBezTo>
                <a:lnTo>
                  <a:pt x="1357312" y="70644"/>
                </a:lnTo>
                <a:cubicBezTo>
                  <a:pt x="1356359" y="71596"/>
                  <a:pt x="1353502" y="72549"/>
                  <a:pt x="1350644" y="72549"/>
                </a:cubicBezTo>
                <a:cubicBezTo>
                  <a:pt x="1345882" y="72549"/>
                  <a:pt x="1343024" y="70644"/>
                  <a:pt x="1342072" y="65881"/>
                </a:cubicBezTo>
                <a:cubicBezTo>
                  <a:pt x="1339215" y="69691"/>
                  <a:pt x="1334452" y="72549"/>
                  <a:pt x="1328737" y="73501"/>
                </a:cubicBezTo>
                <a:cubicBezTo>
                  <a:pt x="1321117" y="73501"/>
                  <a:pt x="1315402" y="70644"/>
                  <a:pt x="1315402" y="61119"/>
                </a:cubicBezTo>
                <a:cubicBezTo>
                  <a:pt x="1315402" y="50641"/>
                  <a:pt x="1323974" y="46831"/>
                  <a:pt x="1335404" y="46831"/>
                </a:cubicBezTo>
                <a:lnTo>
                  <a:pt x="1342072" y="46831"/>
                </a:lnTo>
                <a:lnTo>
                  <a:pt x="1342072" y="40163"/>
                </a:lnTo>
                <a:cubicBezTo>
                  <a:pt x="1342072" y="31591"/>
                  <a:pt x="1340167" y="26829"/>
                  <a:pt x="1332547" y="26829"/>
                </a:cubicBezTo>
                <a:cubicBezTo>
                  <a:pt x="1329690" y="26829"/>
                  <a:pt x="1324927" y="26829"/>
                  <a:pt x="1324927" y="30639"/>
                </a:cubicBezTo>
                <a:cubicBezTo>
                  <a:pt x="1324927" y="30639"/>
                  <a:pt x="1324927" y="30639"/>
                  <a:pt x="1324927" y="31591"/>
                </a:cubicBezTo>
                <a:lnTo>
                  <a:pt x="1327784" y="31591"/>
                </a:lnTo>
                <a:cubicBezTo>
                  <a:pt x="1328737" y="33496"/>
                  <a:pt x="1328737" y="34449"/>
                  <a:pt x="1328737" y="35401"/>
                </a:cubicBezTo>
                <a:cubicBezTo>
                  <a:pt x="1328737" y="38259"/>
                  <a:pt x="1325879" y="40163"/>
                  <a:pt x="1323022" y="40163"/>
                </a:cubicBezTo>
                <a:cubicBezTo>
                  <a:pt x="1319212" y="40163"/>
                  <a:pt x="1317307" y="38259"/>
                  <a:pt x="1317307" y="34449"/>
                </a:cubicBezTo>
                <a:cubicBezTo>
                  <a:pt x="1317307" y="26829"/>
                  <a:pt x="1323974" y="22066"/>
                  <a:pt x="1333499" y="22066"/>
                </a:cubicBezTo>
                <a:close/>
                <a:moveTo>
                  <a:pt x="1222057" y="22066"/>
                </a:moveTo>
                <a:cubicBezTo>
                  <a:pt x="1231582" y="22066"/>
                  <a:pt x="1236345" y="26829"/>
                  <a:pt x="1236345" y="38259"/>
                </a:cubicBezTo>
                <a:lnTo>
                  <a:pt x="1236345" y="66834"/>
                </a:lnTo>
                <a:lnTo>
                  <a:pt x="1243965" y="67786"/>
                </a:lnTo>
                <a:lnTo>
                  <a:pt x="1243965" y="72549"/>
                </a:lnTo>
                <a:lnTo>
                  <a:pt x="1222057" y="72549"/>
                </a:lnTo>
                <a:lnTo>
                  <a:pt x="1222057" y="68739"/>
                </a:lnTo>
                <a:lnTo>
                  <a:pt x="1227772" y="67786"/>
                </a:lnTo>
                <a:lnTo>
                  <a:pt x="1227772" y="39211"/>
                </a:lnTo>
                <a:cubicBezTo>
                  <a:pt x="1227772" y="32544"/>
                  <a:pt x="1226820" y="28734"/>
                  <a:pt x="1219200" y="28734"/>
                </a:cubicBezTo>
                <a:cubicBezTo>
                  <a:pt x="1212532" y="28734"/>
                  <a:pt x="1206817" y="33496"/>
                  <a:pt x="1206817" y="41116"/>
                </a:cubicBezTo>
                <a:lnTo>
                  <a:pt x="1206817" y="66834"/>
                </a:lnTo>
                <a:lnTo>
                  <a:pt x="1212532" y="67786"/>
                </a:lnTo>
                <a:lnTo>
                  <a:pt x="1213485" y="67786"/>
                </a:lnTo>
                <a:lnTo>
                  <a:pt x="1213485" y="71596"/>
                </a:lnTo>
                <a:lnTo>
                  <a:pt x="1191577" y="71596"/>
                </a:lnTo>
                <a:lnTo>
                  <a:pt x="1191577" y="67786"/>
                </a:lnTo>
                <a:lnTo>
                  <a:pt x="1197292" y="66834"/>
                </a:lnTo>
                <a:lnTo>
                  <a:pt x="1197292" y="27781"/>
                </a:lnTo>
                <a:lnTo>
                  <a:pt x="1191577" y="26829"/>
                </a:lnTo>
                <a:lnTo>
                  <a:pt x="1191577" y="23019"/>
                </a:lnTo>
                <a:lnTo>
                  <a:pt x="1204912" y="23019"/>
                </a:lnTo>
                <a:lnTo>
                  <a:pt x="1205865" y="31591"/>
                </a:lnTo>
                <a:cubicBezTo>
                  <a:pt x="1207770" y="26829"/>
                  <a:pt x="1213485" y="22066"/>
                  <a:pt x="1222057" y="22066"/>
                </a:cubicBezTo>
                <a:close/>
                <a:moveTo>
                  <a:pt x="1094422" y="22066"/>
                </a:moveTo>
                <a:cubicBezTo>
                  <a:pt x="1104899" y="22066"/>
                  <a:pt x="1112519" y="28734"/>
                  <a:pt x="1111566" y="43974"/>
                </a:cubicBezTo>
                <a:cubicBezTo>
                  <a:pt x="1111566" y="44926"/>
                  <a:pt x="1111566" y="46831"/>
                  <a:pt x="1111566" y="47784"/>
                </a:cubicBezTo>
                <a:lnTo>
                  <a:pt x="1082039" y="47784"/>
                </a:lnTo>
                <a:cubicBezTo>
                  <a:pt x="1082039" y="59214"/>
                  <a:pt x="1085849" y="66834"/>
                  <a:pt x="1095374" y="66834"/>
                </a:cubicBezTo>
                <a:cubicBezTo>
                  <a:pt x="1102041" y="66834"/>
                  <a:pt x="1104899" y="63976"/>
                  <a:pt x="1107757" y="58261"/>
                </a:cubicBezTo>
                <a:lnTo>
                  <a:pt x="1111566" y="60166"/>
                </a:lnTo>
                <a:cubicBezTo>
                  <a:pt x="1109662" y="67786"/>
                  <a:pt x="1102994" y="72549"/>
                  <a:pt x="1093469" y="72549"/>
                </a:cubicBezTo>
                <a:cubicBezTo>
                  <a:pt x="1079182" y="72549"/>
                  <a:pt x="1072514" y="62071"/>
                  <a:pt x="1072514" y="47784"/>
                </a:cubicBezTo>
                <a:cubicBezTo>
                  <a:pt x="1072514" y="31591"/>
                  <a:pt x="1082039" y="22066"/>
                  <a:pt x="1094422" y="22066"/>
                </a:cubicBezTo>
                <a:close/>
                <a:moveTo>
                  <a:pt x="1287780" y="19209"/>
                </a:moveTo>
                <a:cubicBezTo>
                  <a:pt x="1288733" y="19209"/>
                  <a:pt x="1289685" y="19209"/>
                  <a:pt x="1290637" y="20161"/>
                </a:cubicBezTo>
                <a:lnTo>
                  <a:pt x="1290637" y="27782"/>
                </a:lnTo>
                <a:lnTo>
                  <a:pt x="1282065" y="28734"/>
                </a:lnTo>
                <a:cubicBezTo>
                  <a:pt x="1284922" y="30639"/>
                  <a:pt x="1286828" y="34449"/>
                  <a:pt x="1286828" y="40164"/>
                </a:cubicBezTo>
                <a:cubicBezTo>
                  <a:pt x="1286828" y="50642"/>
                  <a:pt x="1278255" y="57309"/>
                  <a:pt x="1268730" y="57309"/>
                </a:cubicBezTo>
                <a:cubicBezTo>
                  <a:pt x="1265872" y="57309"/>
                  <a:pt x="1264920" y="56357"/>
                  <a:pt x="1263015" y="56357"/>
                </a:cubicBezTo>
                <a:cubicBezTo>
                  <a:pt x="1259205" y="59214"/>
                  <a:pt x="1258253" y="61119"/>
                  <a:pt x="1258253" y="62072"/>
                </a:cubicBezTo>
                <a:cubicBezTo>
                  <a:pt x="1258253" y="63977"/>
                  <a:pt x="1259205" y="63977"/>
                  <a:pt x="1262062" y="63977"/>
                </a:cubicBezTo>
                <a:lnTo>
                  <a:pt x="1270635" y="63977"/>
                </a:lnTo>
                <a:cubicBezTo>
                  <a:pt x="1282065" y="63977"/>
                  <a:pt x="1289685" y="64929"/>
                  <a:pt x="1289685" y="76359"/>
                </a:cubicBezTo>
                <a:cubicBezTo>
                  <a:pt x="1289685" y="85884"/>
                  <a:pt x="1283970" y="91599"/>
                  <a:pt x="1265872" y="91599"/>
                </a:cubicBezTo>
                <a:cubicBezTo>
                  <a:pt x="1251585" y="91599"/>
                  <a:pt x="1246822" y="87789"/>
                  <a:pt x="1245870" y="80169"/>
                </a:cubicBezTo>
                <a:cubicBezTo>
                  <a:pt x="1245870" y="75407"/>
                  <a:pt x="1249680" y="72549"/>
                  <a:pt x="1252537" y="70644"/>
                </a:cubicBezTo>
                <a:cubicBezTo>
                  <a:pt x="1250633" y="68739"/>
                  <a:pt x="1249680" y="66834"/>
                  <a:pt x="1249680" y="64929"/>
                </a:cubicBezTo>
                <a:cubicBezTo>
                  <a:pt x="1249680" y="60167"/>
                  <a:pt x="1253490" y="57309"/>
                  <a:pt x="1258253" y="53499"/>
                </a:cubicBezTo>
                <a:cubicBezTo>
                  <a:pt x="1252537" y="51594"/>
                  <a:pt x="1249680" y="45879"/>
                  <a:pt x="1249680" y="39212"/>
                </a:cubicBezTo>
                <a:cubicBezTo>
                  <a:pt x="1249680" y="29686"/>
                  <a:pt x="1256347" y="21114"/>
                  <a:pt x="1268730" y="21114"/>
                </a:cubicBezTo>
                <a:cubicBezTo>
                  <a:pt x="1273492" y="21114"/>
                  <a:pt x="1277303" y="22066"/>
                  <a:pt x="1279208" y="23972"/>
                </a:cubicBezTo>
                <a:cubicBezTo>
                  <a:pt x="1281112" y="22066"/>
                  <a:pt x="1284922" y="19209"/>
                  <a:pt x="1287780" y="19209"/>
                </a:cubicBezTo>
                <a:close/>
                <a:moveTo>
                  <a:pt x="874395" y="7779"/>
                </a:moveTo>
                <a:lnTo>
                  <a:pt x="874395" y="66834"/>
                </a:lnTo>
                <a:lnTo>
                  <a:pt x="878205" y="66834"/>
                </a:lnTo>
                <a:cubicBezTo>
                  <a:pt x="897255" y="66834"/>
                  <a:pt x="904875" y="55404"/>
                  <a:pt x="905827" y="36354"/>
                </a:cubicBezTo>
                <a:cubicBezTo>
                  <a:pt x="905827" y="13494"/>
                  <a:pt x="896302" y="7779"/>
                  <a:pt x="877252" y="7779"/>
                </a:cubicBezTo>
                <a:close/>
                <a:moveTo>
                  <a:pt x="857250" y="3016"/>
                </a:moveTo>
                <a:lnTo>
                  <a:pt x="880110" y="3016"/>
                </a:lnTo>
                <a:cubicBezTo>
                  <a:pt x="902970" y="3016"/>
                  <a:pt x="916305" y="11589"/>
                  <a:pt x="917258" y="36354"/>
                </a:cubicBezTo>
                <a:cubicBezTo>
                  <a:pt x="917258" y="63976"/>
                  <a:pt x="900113" y="71596"/>
                  <a:pt x="878205" y="71596"/>
                </a:cubicBezTo>
                <a:lnTo>
                  <a:pt x="857250" y="71596"/>
                </a:lnTo>
                <a:lnTo>
                  <a:pt x="857250" y="67786"/>
                </a:lnTo>
                <a:lnTo>
                  <a:pt x="864870" y="66834"/>
                </a:lnTo>
                <a:lnTo>
                  <a:pt x="864870" y="7779"/>
                </a:lnTo>
                <a:lnTo>
                  <a:pt x="857250" y="6826"/>
                </a:lnTo>
                <a:close/>
                <a:moveTo>
                  <a:pt x="624840" y="3016"/>
                </a:moveTo>
                <a:lnTo>
                  <a:pt x="662940" y="3016"/>
                </a:lnTo>
                <a:lnTo>
                  <a:pt x="681990" y="96361"/>
                </a:lnTo>
                <a:lnTo>
                  <a:pt x="730567" y="3016"/>
                </a:lnTo>
                <a:lnTo>
                  <a:pt x="768667" y="3016"/>
                </a:lnTo>
                <a:lnTo>
                  <a:pt x="771525" y="168751"/>
                </a:lnTo>
                <a:lnTo>
                  <a:pt x="730567" y="168751"/>
                </a:lnTo>
                <a:lnTo>
                  <a:pt x="730567" y="71596"/>
                </a:lnTo>
                <a:lnTo>
                  <a:pt x="681990" y="168751"/>
                </a:lnTo>
                <a:lnTo>
                  <a:pt x="660082" y="168751"/>
                </a:lnTo>
                <a:lnTo>
                  <a:pt x="642937" y="71596"/>
                </a:lnTo>
                <a:lnTo>
                  <a:pt x="614362" y="168751"/>
                </a:lnTo>
                <a:lnTo>
                  <a:pt x="572452" y="168751"/>
                </a:lnTo>
                <a:close/>
                <a:moveTo>
                  <a:pt x="188595" y="3016"/>
                </a:moveTo>
                <a:lnTo>
                  <a:pt x="306705" y="3016"/>
                </a:lnTo>
                <a:lnTo>
                  <a:pt x="300990" y="42069"/>
                </a:lnTo>
                <a:lnTo>
                  <a:pt x="182880" y="42069"/>
                </a:lnTo>
                <a:close/>
                <a:moveTo>
                  <a:pt x="79058" y="3016"/>
                </a:moveTo>
                <a:lnTo>
                  <a:pt x="124778" y="3016"/>
                </a:lnTo>
                <a:lnTo>
                  <a:pt x="161925" y="168751"/>
                </a:lnTo>
                <a:lnTo>
                  <a:pt x="121920" y="168751"/>
                </a:lnTo>
                <a:lnTo>
                  <a:pt x="115253" y="136366"/>
                </a:lnTo>
                <a:lnTo>
                  <a:pt x="55245" y="136366"/>
                </a:lnTo>
                <a:lnTo>
                  <a:pt x="41910" y="168751"/>
                </a:lnTo>
                <a:lnTo>
                  <a:pt x="0" y="168751"/>
                </a:lnTo>
                <a:close/>
                <a:moveTo>
                  <a:pt x="1175385" y="2064"/>
                </a:moveTo>
                <a:cubicBezTo>
                  <a:pt x="1179195" y="2064"/>
                  <a:pt x="1182052" y="3017"/>
                  <a:pt x="1182052" y="7779"/>
                </a:cubicBezTo>
                <a:cubicBezTo>
                  <a:pt x="1182052" y="11589"/>
                  <a:pt x="1180147" y="13494"/>
                  <a:pt x="1176337" y="13494"/>
                </a:cubicBezTo>
                <a:cubicBezTo>
                  <a:pt x="1171575" y="13494"/>
                  <a:pt x="1169670" y="10637"/>
                  <a:pt x="1169670" y="7779"/>
                </a:cubicBezTo>
                <a:cubicBezTo>
                  <a:pt x="1169670" y="4922"/>
                  <a:pt x="1171575" y="2064"/>
                  <a:pt x="1175385" y="2064"/>
                </a:cubicBezTo>
                <a:close/>
                <a:moveTo>
                  <a:pt x="1009650" y="2064"/>
                </a:moveTo>
                <a:cubicBezTo>
                  <a:pt x="1013460" y="2064"/>
                  <a:pt x="1016317" y="3017"/>
                  <a:pt x="1016317" y="7779"/>
                </a:cubicBezTo>
                <a:cubicBezTo>
                  <a:pt x="1016317" y="11589"/>
                  <a:pt x="1014412" y="13494"/>
                  <a:pt x="1010602" y="13494"/>
                </a:cubicBezTo>
                <a:cubicBezTo>
                  <a:pt x="1005840" y="13494"/>
                  <a:pt x="1004887" y="10637"/>
                  <a:pt x="1003935" y="7779"/>
                </a:cubicBezTo>
                <a:cubicBezTo>
                  <a:pt x="1003935" y="4922"/>
                  <a:pt x="1005840" y="2064"/>
                  <a:pt x="1009650" y="2064"/>
                </a:cubicBezTo>
                <a:close/>
                <a:moveTo>
                  <a:pt x="384810" y="1111"/>
                </a:moveTo>
                <a:cubicBezTo>
                  <a:pt x="402907" y="1111"/>
                  <a:pt x="416242" y="4921"/>
                  <a:pt x="433387" y="14446"/>
                </a:cubicBezTo>
                <a:lnTo>
                  <a:pt x="425767" y="53499"/>
                </a:lnTo>
                <a:cubicBezTo>
                  <a:pt x="414337" y="44926"/>
                  <a:pt x="402907" y="40164"/>
                  <a:pt x="388620" y="40164"/>
                </a:cubicBezTo>
                <a:cubicBezTo>
                  <a:pt x="360045" y="40164"/>
                  <a:pt x="338137" y="60166"/>
                  <a:pt x="337185" y="87789"/>
                </a:cubicBezTo>
                <a:cubicBezTo>
                  <a:pt x="336232" y="114459"/>
                  <a:pt x="354330" y="131604"/>
                  <a:pt x="380047" y="132556"/>
                </a:cubicBezTo>
                <a:cubicBezTo>
                  <a:pt x="388620" y="132556"/>
                  <a:pt x="404812" y="131604"/>
                  <a:pt x="416242" y="126841"/>
                </a:cubicBezTo>
                <a:lnTo>
                  <a:pt x="410527" y="166846"/>
                </a:lnTo>
                <a:cubicBezTo>
                  <a:pt x="399097" y="171609"/>
                  <a:pt x="381952" y="172561"/>
                  <a:pt x="373380" y="172561"/>
                </a:cubicBezTo>
                <a:cubicBezTo>
                  <a:pt x="325755" y="172561"/>
                  <a:pt x="293370" y="139224"/>
                  <a:pt x="295275" y="90646"/>
                </a:cubicBezTo>
                <a:cubicBezTo>
                  <a:pt x="296227" y="41116"/>
                  <a:pt x="336232" y="1111"/>
                  <a:pt x="384810" y="1111"/>
                </a:cubicBezTo>
                <a:close/>
                <a:moveTo>
                  <a:pt x="968692" y="159"/>
                </a:moveTo>
                <a:lnTo>
                  <a:pt x="984885" y="159"/>
                </a:lnTo>
                <a:lnTo>
                  <a:pt x="984885" y="66834"/>
                </a:lnTo>
                <a:lnTo>
                  <a:pt x="992505" y="67787"/>
                </a:lnTo>
                <a:lnTo>
                  <a:pt x="992505" y="71597"/>
                </a:lnTo>
                <a:lnTo>
                  <a:pt x="968692" y="71597"/>
                </a:lnTo>
                <a:lnTo>
                  <a:pt x="968692" y="67787"/>
                </a:lnTo>
                <a:lnTo>
                  <a:pt x="975360" y="66834"/>
                </a:lnTo>
                <a:lnTo>
                  <a:pt x="975360" y="4922"/>
                </a:lnTo>
                <a:lnTo>
                  <a:pt x="968692" y="3969"/>
                </a:lnTo>
                <a:close/>
                <a:moveTo>
                  <a:pt x="517207" y="158"/>
                </a:moveTo>
                <a:cubicBezTo>
                  <a:pt x="561975" y="3968"/>
                  <a:pt x="590550" y="39211"/>
                  <a:pt x="584835" y="86836"/>
                </a:cubicBezTo>
                <a:cubicBezTo>
                  <a:pt x="580073" y="136366"/>
                  <a:pt x="539115" y="172561"/>
                  <a:pt x="493395" y="169703"/>
                </a:cubicBezTo>
                <a:cubicBezTo>
                  <a:pt x="448627" y="166846"/>
                  <a:pt x="421005" y="130651"/>
                  <a:pt x="425767" y="83026"/>
                </a:cubicBezTo>
                <a:cubicBezTo>
                  <a:pt x="430530" y="33496"/>
                  <a:pt x="471487" y="-2699"/>
                  <a:pt x="517207" y="158"/>
                </a:cubicBezTo>
                <a:close/>
              </a:path>
            </a:pathLst>
          </a:custGeom>
          <a:solidFill>
            <a:srgbClr val="000000"/>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42358412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L2 Logo Close">
    <p:bg>
      <p:bgPr>
        <a:solidFill>
          <a:schemeClr val="tx2"/>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0D1DA7C-EBB7-4573-874F-0F88E1514C22}"/>
              </a:ext>
            </a:extLst>
          </p:cNvPr>
          <p:cNvSpPr/>
          <p:nvPr userDrawn="1"/>
        </p:nvSpPr>
        <p:spPr>
          <a:xfrm>
            <a:off x="3345603" y="3082973"/>
            <a:ext cx="5500795" cy="692054"/>
          </a:xfrm>
          <a:custGeom>
            <a:avLst/>
            <a:gdLst>
              <a:gd name="connsiteX0" fmla="*/ 169544 w 1371600"/>
              <a:gd name="connsiteY0" fmla="*/ 129699 h 172561"/>
              <a:gd name="connsiteX1" fmla="*/ 286702 w 1371600"/>
              <a:gd name="connsiteY1" fmla="*/ 129699 h 172561"/>
              <a:gd name="connsiteX2" fmla="*/ 280987 w 1371600"/>
              <a:gd name="connsiteY2" fmla="*/ 168752 h 172561"/>
              <a:gd name="connsiteX3" fmla="*/ 162877 w 1371600"/>
              <a:gd name="connsiteY3" fmla="*/ 168752 h 172561"/>
              <a:gd name="connsiteX4" fmla="*/ 1343977 w 1371600"/>
              <a:gd name="connsiteY4" fmla="*/ 124936 h 172561"/>
              <a:gd name="connsiteX5" fmla="*/ 1331595 w 1371600"/>
              <a:gd name="connsiteY5" fmla="*/ 144938 h 172561"/>
              <a:gd name="connsiteX6" fmla="*/ 1343025 w 1371600"/>
              <a:gd name="connsiteY6" fmla="*/ 163989 h 172561"/>
              <a:gd name="connsiteX7" fmla="*/ 1355407 w 1371600"/>
              <a:gd name="connsiteY7" fmla="*/ 151606 h 172561"/>
              <a:gd name="connsiteX8" fmla="*/ 1355407 w 1371600"/>
              <a:gd name="connsiteY8" fmla="*/ 136366 h 172561"/>
              <a:gd name="connsiteX9" fmla="*/ 1343977 w 1371600"/>
              <a:gd name="connsiteY9" fmla="*/ 124936 h 172561"/>
              <a:gd name="connsiteX10" fmla="*/ 884872 w 1371600"/>
              <a:gd name="connsiteY10" fmla="*/ 124936 h 172561"/>
              <a:gd name="connsiteX11" fmla="*/ 872489 w 1371600"/>
              <a:gd name="connsiteY11" fmla="*/ 138271 h 172561"/>
              <a:gd name="connsiteX12" fmla="*/ 872489 w 1371600"/>
              <a:gd name="connsiteY12" fmla="*/ 152558 h 172561"/>
              <a:gd name="connsiteX13" fmla="*/ 883920 w 1371600"/>
              <a:gd name="connsiteY13" fmla="*/ 164941 h 172561"/>
              <a:gd name="connsiteX14" fmla="*/ 895349 w 1371600"/>
              <a:gd name="connsiteY14" fmla="*/ 143986 h 172561"/>
              <a:gd name="connsiteX15" fmla="*/ 884872 w 1371600"/>
              <a:gd name="connsiteY15" fmla="*/ 124936 h 172561"/>
              <a:gd name="connsiteX16" fmla="*/ 1227772 w 1371600"/>
              <a:gd name="connsiteY16" fmla="*/ 123984 h 172561"/>
              <a:gd name="connsiteX17" fmla="*/ 1216342 w 1371600"/>
              <a:gd name="connsiteY17" fmla="*/ 143986 h 172561"/>
              <a:gd name="connsiteX18" fmla="*/ 1227772 w 1371600"/>
              <a:gd name="connsiteY18" fmla="*/ 164941 h 172561"/>
              <a:gd name="connsiteX19" fmla="*/ 1239202 w 1371600"/>
              <a:gd name="connsiteY19" fmla="*/ 144938 h 172561"/>
              <a:gd name="connsiteX20" fmla="*/ 1227772 w 1371600"/>
              <a:gd name="connsiteY20" fmla="*/ 123984 h 172561"/>
              <a:gd name="connsiteX21" fmla="*/ 1048702 w 1371600"/>
              <a:gd name="connsiteY21" fmla="*/ 123984 h 172561"/>
              <a:gd name="connsiteX22" fmla="*/ 1037272 w 1371600"/>
              <a:gd name="connsiteY22" fmla="*/ 139224 h 172561"/>
              <a:gd name="connsiteX23" fmla="*/ 1058227 w 1371600"/>
              <a:gd name="connsiteY23" fmla="*/ 139224 h 172561"/>
              <a:gd name="connsiteX24" fmla="*/ 1058227 w 1371600"/>
              <a:gd name="connsiteY24" fmla="*/ 137318 h 172561"/>
              <a:gd name="connsiteX25" fmla="*/ 1048702 w 1371600"/>
              <a:gd name="connsiteY25" fmla="*/ 123984 h 172561"/>
              <a:gd name="connsiteX26" fmla="*/ 933450 w 1371600"/>
              <a:gd name="connsiteY26" fmla="*/ 123984 h 172561"/>
              <a:gd name="connsiteX27" fmla="*/ 922020 w 1371600"/>
              <a:gd name="connsiteY27" fmla="*/ 139224 h 172561"/>
              <a:gd name="connsiteX28" fmla="*/ 942975 w 1371600"/>
              <a:gd name="connsiteY28" fmla="*/ 139224 h 172561"/>
              <a:gd name="connsiteX29" fmla="*/ 942975 w 1371600"/>
              <a:gd name="connsiteY29" fmla="*/ 137318 h 172561"/>
              <a:gd name="connsiteX30" fmla="*/ 933450 w 1371600"/>
              <a:gd name="connsiteY30" fmla="*/ 123984 h 172561"/>
              <a:gd name="connsiteX31" fmla="*/ 1131570 w 1371600"/>
              <a:gd name="connsiteY31" fmla="*/ 120174 h 172561"/>
              <a:gd name="connsiteX32" fmla="*/ 1151572 w 1371600"/>
              <a:gd name="connsiteY32" fmla="*/ 120174 h 172561"/>
              <a:gd name="connsiteX33" fmla="*/ 1151572 w 1371600"/>
              <a:gd name="connsiteY33" fmla="*/ 123984 h 172561"/>
              <a:gd name="connsiteX34" fmla="*/ 1145858 w 1371600"/>
              <a:gd name="connsiteY34" fmla="*/ 123984 h 172561"/>
              <a:gd name="connsiteX35" fmla="*/ 1156335 w 1371600"/>
              <a:gd name="connsiteY35" fmla="*/ 159227 h 172561"/>
              <a:gd name="connsiteX36" fmla="*/ 1165860 w 1371600"/>
              <a:gd name="connsiteY36" fmla="*/ 132556 h 172561"/>
              <a:gd name="connsiteX37" fmla="*/ 1163002 w 1371600"/>
              <a:gd name="connsiteY37" fmla="*/ 123984 h 172561"/>
              <a:gd name="connsiteX38" fmla="*/ 1159192 w 1371600"/>
              <a:gd name="connsiteY38" fmla="*/ 123984 h 172561"/>
              <a:gd name="connsiteX39" fmla="*/ 1159192 w 1371600"/>
              <a:gd name="connsiteY39" fmla="*/ 120174 h 172561"/>
              <a:gd name="connsiteX40" fmla="*/ 1177290 w 1371600"/>
              <a:gd name="connsiteY40" fmla="*/ 120174 h 172561"/>
              <a:gd name="connsiteX41" fmla="*/ 1177290 w 1371600"/>
              <a:gd name="connsiteY41" fmla="*/ 123984 h 172561"/>
              <a:gd name="connsiteX42" fmla="*/ 1172527 w 1371600"/>
              <a:gd name="connsiteY42" fmla="*/ 123984 h 172561"/>
              <a:gd name="connsiteX43" fmla="*/ 1183958 w 1371600"/>
              <a:gd name="connsiteY43" fmla="*/ 159227 h 172561"/>
              <a:gd name="connsiteX44" fmla="*/ 1193483 w 1371600"/>
              <a:gd name="connsiteY44" fmla="*/ 123984 h 172561"/>
              <a:gd name="connsiteX45" fmla="*/ 1186815 w 1371600"/>
              <a:gd name="connsiteY45" fmla="*/ 123984 h 172561"/>
              <a:gd name="connsiteX46" fmla="*/ 1186815 w 1371600"/>
              <a:gd name="connsiteY46" fmla="*/ 120174 h 172561"/>
              <a:gd name="connsiteX47" fmla="*/ 1203960 w 1371600"/>
              <a:gd name="connsiteY47" fmla="*/ 120174 h 172561"/>
              <a:gd name="connsiteX48" fmla="*/ 1203960 w 1371600"/>
              <a:gd name="connsiteY48" fmla="*/ 123984 h 172561"/>
              <a:gd name="connsiteX49" fmla="*/ 1199197 w 1371600"/>
              <a:gd name="connsiteY49" fmla="*/ 123984 h 172561"/>
              <a:gd name="connsiteX50" fmla="*/ 1185862 w 1371600"/>
              <a:gd name="connsiteY50" fmla="*/ 168752 h 172561"/>
              <a:gd name="connsiteX51" fmla="*/ 1179195 w 1371600"/>
              <a:gd name="connsiteY51" fmla="*/ 168752 h 172561"/>
              <a:gd name="connsiteX52" fmla="*/ 1168717 w 1371600"/>
              <a:gd name="connsiteY52" fmla="*/ 140176 h 172561"/>
              <a:gd name="connsiteX53" fmla="*/ 1167765 w 1371600"/>
              <a:gd name="connsiteY53" fmla="*/ 140176 h 172561"/>
              <a:gd name="connsiteX54" fmla="*/ 1157287 w 1371600"/>
              <a:gd name="connsiteY54" fmla="*/ 168752 h 172561"/>
              <a:gd name="connsiteX55" fmla="*/ 1150620 w 1371600"/>
              <a:gd name="connsiteY55" fmla="*/ 168752 h 172561"/>
              <a:gd name="connsiteX56" fmla="*/ 1135380 w 1371600"/>
              <a:gd name="connsiteY56" fmla="*/ 123984 h 172561"/>
              <a:gd name="connsiteX57" fmla="*/ 1131570 w 1371600"/>
              <a:gd name="connsiteY57" fmla="*/ 123984 h 172561"/>
              <a:gd name="connsiteX58" fmla="*/ 1283017 w 1371600"/>
              <a:gd name="connsiteY58" fmla="*/ 119221 h 172561"/>
              <a:gd name="connsiteX59" fmla="*/ 1292542 w 1371600"/>
              <a:gd name="connsiteY59" fmla="*/ 127793 h 172561"/>
              <a:gd name="connsiteX60" fmla="*/ 1285875 w 1371600"/>
              <a:gd name="connsiteY60" fmla="*/ 135413 h 172561"/>
              <a:gd name="connsiteX61" fmla="*/ 1280159 w 1371600"/>
              <a:gd name="connsiteY61" fmla="*/ 128746 h 172561"/>
              <a:gd name="connsiteX62" fmla="*/ 1283017 w 1371600"/>
              <a:gd name="connsiteY62" fmla="*/ 127793 h 172561"/>
              <a:gd name="connsiteX63" fmla="*/ 1283017 w 1371600"/>
              <a:gd name="connsiteY63" fmla="*/ 126841 h 172561"/>
              <a:gd name="connsiteX64" fmla="*/ 1280159 w 1371600"/>
              <a:gd name="connsiteY64" fmla="*/ 124936 h 172561"/>
              <a:gd name="connsiteX65" fmla="*/ 1269682 w 1371600"/>
              <a:gd name="connsiteY65" fmla="*/ 137318 h 172561"/>
              <a:gd name="connsiteX66" fmla="*/ 1269682 w 1371600"/>
              <a:gd name="connsiteY66" fmla="*/ 163989 h 172561"/>
              <a:gd name="connsiteX67" fmla="*/ 1280159 w 1371600"/>
              <a:gd name="connsiteY67" fmla="*/ 164941 h 172561"/>
              <a:gd name="connsiteX68" fmla="*/ 1280159 w 1371600"/>
              <a:gd name="connsiteY68" fmla="*/ 168751 h 172561"/>
              <a:gd name="connsiteX69" fmla="*/ 1254442 w 1371600"/>
              <a:gd name="connsiteY69" fmla="*/ 168751 h 172561"/>
              <a:gd name="connsiteX70" fmla="*/ 1254442 w 1371600"/>
              <a:gd name="connsiteY70" fmla="*/ 164941 h 172561"/>
              <a:gd name="connsiteX71" fmla="*/ 1260157 w 1371600"/>
              <a:gd name="connsiteY71" fmla="*/ 163989 h 172561"/>
              <a:gd name="connsiteX72" fmla="*/ 1260157 w 1371600"/>
              <a:gd name="connsiteY72" fmla="*/ 124936 h 172561"/>
              <a:gd name="connsiteX73" fmla="*/ 1254442 w 1371600"/>
              <a:gd name="connsiteY73" fmla="*/ 123984 h 172561"/>
              <a:gd name="connsiteX74" fmla="*/ 1254442 w 1371600"/>
              <a:gd name="connsiteY74" fmla="*/ 120174 h 172561"/>
              <a:gd name="connsiteX75" fmla="*/ 1268730 w 1371600"/>
              <a:gd name="connsiteY75" fmla="*/ 120174 h 172561"/>
              <a:gd name="connsiteX76" fmla="*/ 1269682 w 1371600"/>
              <a:gd name="connsiteY76" fmla="*/ 127793 h 172561"/>
              <a:gd name="connsiteX77" fmla="*/ 1283017 w 1371600"/>
              <a:gd name="connsiteY77" fmla="*/ 119221 h 172561"/>
              <a:gd name="connsiteX78" fmla="*/ 1228725 w 1371600"/>
              <a:gd name="connsiteY78" fmla="*/ 119221 h 172561"/>
              <a:gd name="connsiteX79" fmla="*/ 1250632 w 1371600"/>
              <a:gd name="connsiteY79" fmla="*/ 143986 h 172561"/>
              <a:gd name="connsiteX80" fmla="*/ 1228725 w 1371600"/>
              <a:gd name="connsiteY80" fmla="*/ 169703 h 172561"/>
              <a:gd name="connsiteX81" fmla="*/ 1206817 w 1371600"/>
              <a:gd name="connsiteY81" fmla="*/ 144938 h 172561"/>
              <a:gd name="connsiteX82" fmla="*/ 1228725 w 1371600"/>
              <a:gd name="connsiteY82" fmla="*/ 119221 h 172561"/>
              <a:gd name="connsiteX83" fmla="*/ 1101089 w 1371600"/>
              <a:gd name="connsiteY83" fmla="*/ 119221 h 172561"/>
              <a:gd name="connsiteX84" fmla="*/ 1109662 w 1371600"/>
              <a:gd name="connsiteY84" fmla="*/ 127793 h 172561"/>
              <a:gd name="connsiteX85" fmla="*/ 1102994 w 1371600"/>
              <a:gd name="connsiteY85" fmla="*/ 135413 h 172561"/>
              <a:gd name="connsiteX86" fmla="*/ 1097279 w 1371600"/>
              <a:gd name="connsiteY86" fmla="*/ 128746 h 172561"/>
              <a:gd name="connsiteX87" fmla="*/ 1100137 w 1371600"/>
              <a:gd name="connsiteY87" fmla="*/ 127793 h 172561"/>
              <a:gd name="connsiteX88" fmla="*/ 1100137 w 1371600"/>
              <a:gd name="connsiteY88" fmla="*/ 126841 h 172561"/>
              <a:gd name="connsiteX89" fmla="*/ 1097279 w 1371600"/>
              <a:gd name="connsiteY89" fmla="*/ 124936 h 172561"/>
              <a:gd name="connsiteX90" fmla="*/ 1087754 w 1371600"/>
              <a:gd name="connsiteY90" fmla="*/ 137318 h 172561"/>
              <a:gd name="connsiteX91" fmla="*/ 1087754 w 1371600"/>
              <a:gd name="connsiteY91" fmla="*/ 163989 h 172561"/>
              <a:gd name="connsiteX92" fmla="*/ 1098232 w 1371600"/>
              <a:gd name="connsiteY92" fmla="*/ 164941 h 172561"/>
              <a:gd name="connsiteX93" fmla="*/ 1098232 w 1371600"/>
              <a:gd name="connsiteY93" fmla="*/ 168751 h 172561"/>
              <a:gd name="connsiteX94" fmla="*/ 1072514 w 1371600"/>
              <a:gd name="connsiteY94" fmla="*/ 168751 h 172561"/>
              <a:gd name="connsiteX95" fmla="*/ 1072514 w 1371600"/>
              <a:gd name="connsiteY95" fmla="*/ 164941 h 172561"/>
              <a:gd name="connsiteX96" fmla="*/ 1078229 w 1371600"/>
              <a:gd name="connsiteY96" fmla="*/ 163989 h 172561"/>
              <a:gd name="connsiteX97" fmla="*/ 1078229 w 1371600"/>
              <a:gd name="connsiteY97" fmla="*/ 124936 h 172561"/>
              <a:gd name="connsiteX98" fmla="*/ 1072514 w 1371600"/>
              <a:gd name="connsiteY98" fmla="*/ 123984 h 172561"/>
              <a:gd name="connsiteX99" fmla="*/ 1072514 w 1371600"/>
              <a:gd name="connsiteY99" fmla="*/ 120174 h 172561"/>
              <a:gd name="connsiteX100" fmla="*/ 1086802 w 1371600"/>
              <a:gd name="connsiteY100" fmla="*/ 120174 h 172561"/>
              <a:gd name="connsiteX101" fmla="*/ 1087754 w 1371600"/>
              <a:gd name="connsiteY101" fmla="*/ 127793 h 172561"/>
              <a:gd name="connsiteX102" fmla="*/ 1101089 w 1371600"/>
              <a:gd name="connsiteY102" fmla="*/ 119221 h 172561"/>
              <a:gd name="connsiteX103" fmla="*/ 1048702 w 1371600"/>
              <a:gd name="connsiteY103" fmla="*/ 119221 h 172561"/>
              <a:gd name="connsiteX104" fmla="*/ 1065847 w 1371600"/>
              <a:gd name="connsiteY104" fmla="*/ 141129 h 172561"/>
              <a:gd name="connsiteX105" fmla="*/ 1065847 w 1371600"/>
              <a:gd name="connsiteY105" fmla="*/ 144938 h 172561"/>
              <a:gd name="connsiteX106" fmla="*/ 1036320 w 1371600"/>
              <a:gd name="connsiteY106" fmla="*/ 144938 h 172561"/>
              <a:gd name="connsiteX107" fmla="*/ 1049655 w 1371600"/>
              <a:gd name="connsiteY107" fmla="*/ 163989 h 172561"/>
              <a:gd name="connsiteX108" fmla="*/ 1062037 w 1371600"/>
              <a:gd name="connsiteY108" fmla="*/ 155416 h 172561"/>
              <a:gd name="connsiteX109" fmla="*/ 1065847 w 1371600"/>
              <a:gd name="connsiteY109" fmla="*/ 157321 h 172561"/>
              <a:gd name="connsiteX110" fmla="*/ 1047750 w 1371600"/>
              <a:gd name="connsiteY110" fmla="*/ 169703 h 172561"/>
              <a:gd name="connsiteX111" fmla="*/ 1026795 w 1371600"/>
              <a:gd name="connsiteY111" fmla="*/ 144938 h 172561"/>
              <a:gd name="connsiteX112" fmla="*/ 1048702 w 1371600"/>
              <a:gd name="connsiteY112" fmla="*/ 119221 h 172561"/>
              <a:gd name="connsiteX113" fmla="*/ 934402 w 1371600"/>
              <a:gd name="connsiteY113" fmla="*/ 119221 h 172561"/>
              <a:gd name="connsiteX114" fmla="*/ 951547 w 1371600"/>
              <a:gd name="connsiteY114" fmla="*/ 141129 h 172561"/>
              <a:gd name="connsiteX115" fmla="*/ 951547 w 1371600"/>
              <a:gd name="connsiteY115" fmla="*/ 144938 h 172561"/>
              <a:gd name="connsiteX116" fmla="*/ 922020 w 1371600"/>
              <a:gd name="connsiteY116" fmla="*/ 144938 h 172561"/>
              <a:gd name="connsiteX117" fmla="*/ 935355 w 1371600"/>
              <a:gd name="connsiteY117" fmla="*/ 163989 h 172561"/>
              <a:gd name="connsiteX118" fmla="*/ 947737 w 1371600"/>
              <a:gd name="connsiteY118" fmla="*/ 155416 h 172561"/>
              <a:gd name="connsiteX119" fmla="*/ 951547 w 1371600"/>
              <a:gd name="connsiteY119" fmla="*/ 157321 h 172561"/>
              <a:gd name="connsiteX120" fmla="*/ 933450 w 1371600"/>
              <a:gd name="connsiteY120" fmla="*/ 169703 h 172561"/>
              <a:gd name="connsiteX121" fmla="*/ 912495 w 1371600"/>
              <a:gd name="connsiteY121" fmla="*/ 144938 h 172561"/>
              <a:gd name="connsiteX122" fmla="*/ 934402 w 1371600"/>
              <a:gd name="connsiteY122" fmla="*/ 119221 h 172561"/>
              <a:gd name="connsiteX123" fmla="*/ 971549 w 1371600"/>
              <a:gd name="connsiteY123" fmla="*/ 105886 h 172561"/>
              <a:gd name="connsiteX124" fmla="*/ 974407 w 1371600"/>
              <a:gd name="connsiteY124" fmla="*/ 105886 h 172561"/>
              <a:gd name="connsiteX125" fmla="*/ 974407 w 1371600"/>
              <a:gd name="connsiteY125" fmla="*/ 120174 h 172561"/>
              <a:gd name="connsiteX126" fmla="*/ 997266 w 1371600"/>
              <a:gd name="connsiteY126" fmla="*/ 120174 h 172561"/>
              <a:gd name="connsiteX127" fmla="*/ 997266 w 1371600"/>
              <a:gd name="connsiteY127" fmla="*/ 107791 h 172561"/>
              <a:gd name="connsiteX128" fmla="*/ 1003934 w 1371600"/>
              <a:gd name="connsiteY128" fmla="*/ 105886 h 172561"/>
              <a:gd name="connsiteX129" fmla="*/ 1005839 w 1371600"/>
              <a:gd name="connsiteY129" fmla="*/ 105886 h 172561"/>
              <a:gd name="connsiteX130" fmla="*/ 1005839 w 1371600"/>
              <a:gd name="connsiteY130" fmla="*/ 120174 h 172561"/>
              <a:gd name="connsiteX131" fmla="*/ 1016316 w 1371600"/>
              <a:gd name="connsiteY131" fmla="*/ 120174 h 172561"/>
              <a:gd name="connsiteX132" fmla="*/ 1016316 w 1371600"/>
              <a:gd name="connsiteY132" fmla="*/ 124936 h 172561"/>
              <a:gd name="connsiteX133" fmla="*/ 1005839 w 1371600"/>
              <a:gd name="connsiteY133" fmla="*/ 124936 h 172561"/>
              <a:gd name="connsiteX134" fmla="*/ 1005839 w 1371600"/>
              <a:gd name="connsiteY134" fmla="*/ 156368 h 172561"/>
              <a:gd name="connsiteX135" fmla="*/ 1010602 w 1371600"/>
              <a:gd name="connsiteY135" fmla="*/ 163989 h 172561"/>
              <a:gd name="connsiteX136" fmla="*/ 1017269 w 1371600"/>
              <a:gd name="connsiteY136" fmla="*/ 156368 h 172561"/>
              <a:gd name="connsiteX137" fmla="*/ 1021079 w 1371600"/>
              <a:gd name="connsiteY137" fmla="*/ 157321 h 172561"/>
              <a:gd name="connsiteX138" fmla="*/ 1007744 w 1371600"/>
              <a:gd name="connsiteY138" fmla="*/ 169703 h 172561"/>
              <a:gd name="connsiteX139" fmla="*/ 996314 w 1371600"/>
              <a:gd name="connsiteY139" fmla="*/ 158274 h 172561"/>
              <a:gd name="connsiteX140" fmla="*/ 996314 w 1371600"/>
              <a:gd name="connsiteY140" fmla="*/ 124936 h 172561"/>
              <a:gd name="connsiteX141" fmla="*/ 973454 w 1371600"/>
              <a:gd name="connsiteY141" fmla="*/ 124936 h 172561"/>
              <a:gd name="connsiteX142" fmla="*/ 973454 w 1371600"/>
              <a:gd name="connsiteY142" fmla="*/ 156368 h 172561"/>
              <a:gd name="connsiteX143" fmla="*/ 978216 w 1371600"/>
              <a:gd name="connsiteY143" fmla="*/ 163989 h 172561"/>
              <a:gd name="connsiteX144" fmla="*/ 985837 w 1371600"/>
              <a:gd name="connsiteY144" fmla="*/ 156368 h 172561"/>
              <a:gd name="connsiteX145" fmla="*/ 989647 w 1371600"/>
              <a:gd name="connsiteY145" fmla="*/ 157321 h 172561"/>
              <a:gd name="connsiteX146" fmla="*/ 976312 w 1371600"/>
              <a:gd name="connsiteY146" fmla="*/ 169703 h 172561"/>
              <a:gd name="connsiteX147" fmla="*/ 964882 w 1371600"/>
              <a:gd name="connsiteY147" fmla="*/ 158274 h 172561"/>
              <a:gd name="connsiteX148" fmla="*/ 964882 w 1371600"/>
              <a:gd name="connsiteY148" fmla="*/ 124936 h 172561"/>
              <a:gd name="connsiteX149" fmla="*/ 958214 w 1371600"/>
              <a:gd name="connsiteY149" fmla="*/ 124936 h 172561"/>
              <a:gd name="connsiteX150" fmla="*/ 958214 w 1371600"/>
              <a:gd name="connsiteY150" fmla="*/ 120174 h 172561"/>
              <a:gd name="connsiteX151" fmla="*/ 964882 w 1371600"/>
              <a:gd name="connsiteY151" fmla="*/ 120174 h 172561"/>
              <a:gd name="connsiteX152" fmla="*/ 964882 w 1371600"/>
              <a:gd name="connsiteY152" fmla="*/ 107791 h 172561"/>
              <a:gd name="connsiteX153" fmla="*/ 1348740 w 1371600"/>
              <a:gd name="connsiteY153" fmla="*/ 96361 h 172561"/>
              <a:gd name="connsiteX154" fmla="*/ 1364932 w 1371600"/>
              <a:gd name="connsiteY154" fmla="*/ 96361 h 172561"/>
              <a:gd name="connsiteX155" fmla="*/ 1364932 w 1371600"/>
              <a:gd name="connsiteY155" fmla="*/ 163989 h 172561"/>
              <a:gd name="connsiteX156" fmla="*/ 1371600 w 1371600"/>
              <a:gd name="connsiteY156" fmla="*/ 163989 h 172561"/>
              <a:gd name="connsiteX157" fmla="*/ 1371600 w 1371600"/>
              <a:gd name="connsiteY157" fmla="*/ 167799 h 172561"/>
              <a:gd name="connsiteX158" fmla="*/ 1357312 w 1371600"/>
              <a:gd name="connsiteY158" fmla="*/ 167799 h 172561"/>
              <a:gd name="connsiteX159" fmla="*/ 1356360 w 1371600"/>
              <a:gd name="connsiteY159" fmla="*/ 160178 h 172561"/>
              <a:gd name="connsiteX160" fmla="*/ 1341120 w 1371600"/>
              <a:gd name="connsiteY160" fmla="*/ 168751 h 172561"/>
              <a:gd name="connsiteX161" fmla="*/ 1323022 w 1371600"/>
              <a:gd name="connsiteY161" fmla="*/ 143986 h 172561"/>
              <a:gd name="connsiteX162" fmla="*/ 1343025 w 1371600"/>
              <a:gd name="connsiteY162" fmla="*/ 118268 h 172561"/>
              <a:gd name="connsiteX163" fmla="*/ 1356360 w 1371600"/>
              <a:gd name="connsiteY163" fmla="*/ 123983 h 172561"/>
              <a:gd name="connsiteX164" fmla="*/ 1356360 w 1371600"/>
              <a:gd name="connsiteY164" fmla="*/ 101124 h 172561"/>
              <a:gd name="connsiteX165" fmla="*/ 1348740 w 1371600"/>
              <a:gd name="connsiteY165" fmla="*/ 100171 h 172561"/>
              <a:gd name="connsiteX166" fmla="*/ 1295400 w 1371600"/>
              <a:gd name="connsiteY166" fmla="*/ 96361 h 172561"/>
              <a:gd name="connsiteX167" fmla="*/ 1311592 w 1371600"/>
              <a:gd name="connsiteY167" fmla="*/ 96361 h 172561"/>
              <a:gd name="connsiteX168" fmla="*/ 1311592 w 1371600"/>
              <a:gd name="connsiteY168" fmla="*/ 163989 h 172561"/>
              <a:gd name="connsiteX169" fmla="*/ 1318260 w 1371600"/>
              <a:gd name="connsiteY169" fmla="*/ 164941 h 172561"/>
              <a:gd name="connsiteX170" fmla="*/ 1318260 w 1371600"/>
              <a:gd name="connsiteY170" fmla="*/ 168751 h 172561"/>
              <a:gd name="connsiteX171" fmla="*/ 1295400 w 1371600"/>
              <a:gd name="connsiteY171" fmla="*/ 168751 h 172561"/>
              <a:gd name="connsiteX172" fmla="*/ 1295400 w 1371600"/>
              <a:gd name="connsiteY172" fmla="*/ 164941 h 172561"/>
              <a:gd name="connsiteX173" fmla="*/ 1302067 w 1371600"/>
              <a:gd name="connsiteY173" fmla="*/ 163989 h 172561"/>
              <a:gd name="connsiteX174" fmla="*/ 1302067 w 1371600"/>
              <a:gd name="connsiteY174" fmla="*/ 101124 h 172561"/>
              <a:gd name="connsiteX175" fmla="*/ 1295400 w 1371600"/>
              <a:gd name="connsiteY175" fmla="*/ 100171 h 172561"/>
              <a:gd name="connsiteX176" fmla="*/ 856297 w 1371600"/>
              <a:gd name="connsiteY176" fmla="*/ 96361 h 172561"/>
              <a:gd name="connsiteX177" fmla="*/ 871537 w 1371600"/>
              <a:gd name="connsiteY177" fmla="*/ 96361 h 172561"/>
              <a:gd name="connsiteX178" fmla="*/ 871537 w 1371600"/>
              <a:gd name="connsiteY178" fmla="*/ 126841 h 172561"/>
              <a:gd name="connsiteX179" fmla="*/ 886777 w 1371600"/>
              <a:gd name="connsiteY179" fmla="*/ 119221 h 172561"/>
              <a:gd name="connsiteX180" fmla="*/ 903922 w 1371600"/>
              <a:gd name="connsiteY180" fmla="*/ 143986 h 172561"/>
              <a:gd name="connsiteX181" fmla="*/ 882967 w 1371600"/>
              <a:gd name="connsiteY181" fmla="*/ 169703 h 172561"/>
              <a:gd name="connsiteX182" fmla="*/ 868679 w 1371600"/>
              <a:gd name="connsiteY182" fmla="*/ 163989 h 172561"/>
              <a:gd name="connsiteX183" fmla="*/ 864870 w 1371600"/>
              <a:gd name="connsiteY183" fmla="*/ 169703 h 172561"/>
              <a:gd name="connsiteX184" fmla="*/ 862012 w 1371600"/>
              <a:gd name="connsiteY184" fmla="*/ 169703 h 172561"/>
              <a:gd name="connsiteX185" fmla="*/ 862012 w 1371600"/>
              <a:gd name="connsiteY185" fmla="*/ 101124 h 172561"/>
              <a:gd name="connsiteX186" fmla="*/ 856297 w 1371600"/>
              <a:gd name="connsiteY186" fmla="*/ 100171 h 172561"/>
              <a:gd name="connsiteX187" fmla="*/ 1256347 w 1371600"/>
              <a:gd name="connsiteY187" fmla="*/ 72549 h 172561"/>
              <a:gd name="connsiteX188" fmla="*/ 1254442 w 1371600"/>
              <a:gd name="connsiteY188" fmla="*/ 79217 h 172561"/>
              <a:gd name="connsiteX189" fmla="*/ 1268730 w 1371600"/>
              <a:gd name="connsiteY189" fmla="*/ 86837 h 172561"/>
              <a:gd name="connsiteX190" fmla="*/ 1283017 w 1371600"/>
              <a:gd name="connsiteY190" fmla="*/ 78264 h 172561"/>
              <a:gd name="connsiteX191" fmla="*/ 1269683 w 1371600"/>
              <a:gd name="connsiteY191" fmla="*/ 72549 h 172561"/>
              <a:gd name="connsiteX192" fmla="*/ 179070 w 1371600"/>
              <a:gd name="connsiteY192" fmla="*/ 66834 h 172561"/>
              <a:gd name="connsiteX193" fmla="*/ 282893 w 1371600"/>
              <a:gd name="connsiteY193" fmla="*/ 66834 h 172561"/>
              <a:gd name="connsiteX194" fmla="*/ 277178 w 1371600"/>
              <a:gd name="connsiteY194" fmla="*/ 104934 h 172561"/>
              <a:gd name="connsiteX195" fmla="*/ 173355 w 1371600"/>
              <a:gd name="connsiteY195" fmla="*/ 104934 h 172561"/>
              <a:gd name="connsiteX196" fmla="*/ 1336357 w 1371600"/>
              <a:gd name="connsiteY196" fmla="*/ 49688 h 172561"/>
              <a:gd name="connsiteX197" fmla="*/ 1324927 w 1371600"/>
              <a:gd name="connsiteY197" fmla="*/ 59214 h 172561"/>
              <a:gd name="connsiteX198" fmla="*/ 1331594 w 1371600"/>
              <a:gd name="connsiteY198" fmla="*/ 66834 h 172561"/>
              <a:gd name="connsiteX199" fmla="*/ 1341119 w 1371600"/>
              <a:gd name="connsiteY199" fmla="*/ 57309 h 172561"/>
              <a:gd name="connsiteX200" fmla="*/ 1341119 w 1371600"/>
              <a:gd name="connsiteY200" fmla="*/ 49688 h 172561"/>
              <a:gd name="connsiteX201" fmla="*/ 96203 w 1371600"/>
              <a:gd name="connsiteY201" fmla="*/ 43021 h 172561"/>
              <a:gd name="connsiteX202" fmla="*/ 71438 w 1371600"/>
              <a:gd name="connsiteY202" fmla="*/ 100171 h 172561"/>
              <a:gd name="connsiteX203" fmla="*/ 108585 w 1371600"/>
              <a:gd name="connsiteY203" fmla="*/ 100171 h 172561"/>
              <a:gd name="connsiteX204" fmla="*/ 519112 w 1371600"/>
              <a:gd name="connsiteY204" fmla="*/ 37306 h 172561"/>
              <a:gd name="connsiteX205" fmla="*/ 467677 w 1371600"/>
              <a:gd name="connsiteY205" fmla="*/ 80168 h 172561"/>
              <a:gd name="connsiteX206" fmla="*/ 493395 w 1371600"/>
              <a:gd name="connsiteY206" fmla="*/ 134461 h 172561"/>
              <a:gd name="connsiteX207" fmla="*/ 544830 w 1371600"/>
              <a:gd name="connsiteY207" fmla="*/ 91598 h 172561"/>
              <a:gd name="connsiteX208" fmla="*/ 519112 w 1371600"/>
              <a:gd name="connsiteY208" fmla="*/ 37306 h 172561"/>
              <a:gd name="connsiteX209" fmla="*/ 1093469 w 1371600"/>
              <a:gd name="connsiteY209" fmla="*/ 26829 h 172561"/>
              <a:gd name="connsiteX210" fmla="*/ 1082039 w 1371600"/>
              <a:gd name="connsiteY210" fmla="*/ 42069 h 172561"/>
              <a:gd name="connsiteX211" fmla="*/ 1102994 w 1371600"/>
              <a:gd name="connsiteY211" fmla="*/ 42069 h 172561"/>
              <a:gd name="connsiteX212" fmla="*/ 1102994 w 1371600"/>
              <a:gd name="connsiteY212" fmla="*/ 40163 h 172561"/>
              <a:gd name="connsiteX213" fmla="*/ 1093469 w 1371600"/>
              <a:gd name="connsiteY213" fmla="*/ 26829 h 172561"/>
              <a:gd name="connsiteX214" fmla="*/ 945833 w 1371600"/>
              <a:gd name="connsiteY214" fmla="*/ 26828 h 172561"/>
              <a:gd name="connsiteX215" fmla="*/ 934402 w 1371600"/>
              <a:gd name="connsiteY215" fmla="*/ 42068 h 172561"/>
              <a:gd name="connsiteX216" fmla="*/ 955358 w 1371600"/>
              <a:gd name="connsiteY216" fmla="*/ 42068 h 172561"/>
              <a:gd name="connsiteX217" fmla="*/ 955358 w 1371600"/>
              <a:gd name="connsiteY217" fmla="*/ 40163 h 172561"/>
              <a:gd name="connsiteX218" fmla="*/ 945833 w 1371600"/>
              <a:gd name="connsiteY218" fmla="*/ 26828 h 172561"/>
              <a:gd name="connsiteX219" fmla="*/ 1267778 w 1371600"/>
              <a:gd name="connsiteY219" fmla="*/ 25877 h 172561"/>
              <a:gd name="connsiteX220" fmla="*/ 1258253 w 1371600"/>
              <a:gd name="connsiteY220" fmla="*/ 38259 h 172561"/>
              <a:gd name="connsiteX221" fmla="*/ 1267778 w 1371600"/>
              <a:gd name="connsiteY221" fmla="*/ 51594 h 172561"/>
              <a:gd name="connsiteX222" fmla="*/ 1276350 w 1371600"/>
              <a:gd name="connsiteY222" fmla="*/ 38259 h 172561"/>
              <a:gd name="connsiteX223" fmla="*/ 1267778 w 1371600"/>
              <a:gd name="connsiteY223" fmla="*/ 25877 h 172561"/>
              <a:gd name="connsiteX224" fmla="*/ 1161097 w 1371600"/>
              <a:gd name="connsiteY224" fmla="*/ 23019 h 172561"/>
              <a:gd name="connsiteX225" fmla="*/ 1177289 w 1371600"/>
              <a:gd name="connsiteY225" fmla="*/ 23019 h 172561"/>
              <a:gd name="connsiteX226" fmla="*/ 1177289 w 1371600"/>
              <a:gd name="connsiteY226" fmla="*/ 66834 h 172561"/>
              <a:gd name="connsiteX227" fmla="*/ 1184910 w 1371600"/>
              <a:gd name="connsiteY227" fmla="*/ 67787 h 172561"/>
              <a:gd name="connsiteX228" fmla="*/ 1184910 w 1371600"/>
              <a:gd name="connsiteY228" fmla="*/ 71597 h 172561"/>
              <a:gd name="connsiteX229" fmla="*/ 1161097 w 1371600"/>
              <a:gd name="connsiteY229" fmla="*/ 71597 h 172561"/>
              <a:gd name="connsiteX230" fmla="*/ 1161097 w 1371600"/>
              <a:gd name="connsiteY230" fmla="*/ 67787 h 172561"/>
              <a:gd name="connsiteX231" fmla="*/ 1168717 w 1371600"/>
              <a:gd name="connsiteY231" fmla="*/ 66834 h 172561"/>
              <a:gd name="connsiteX232" fmla="*/ 1168717 w 1371600"/>
              <a:gd name="connsiteY232" fmla="*/ 27782 h 172561"/>
              <a:gd name="connsiteX233" fmla="*/ 1161097 w 1371600"/>
              <a:gd name="connsiteY233" fmla="*/ 26829 h 172561"/>
              <a:gd name="connsiteX234" fmla="*/ 1145857 w 1371600"/>
              <a:gd name="connsiteY234" fmla="*/ 23019 h 172561"/>
              <a:gd name="connsiteX235" fmla="*/ 1155382 w 1371600"/>
              <a:gd name="connsiteY235" fmla="*/ 31591 h 172561"/>
              <a:gd name="connsiteX236" fmla="*/ 1148714 w 1371600"/>
              <a:gd name="connsiteY236" fmla="*/ 39211 h 172561"/>
              <a:gd name="connsiteX237" fmla="*/ 1142999 w 1371600"/>
              <a:gd name="connsiteY237" fmla="*/ 32544 h 172561"/>
              <a:gd name="connsiteX238" fmla="*/ 1145857 w 1371600"/>
              <a:gd name="connsiteY238" fmla="*/ 30639 h 172561"/>
              <a:gd name="connsiteX239" fmla="*/ 1145857 w 1371600"/>
              <a:gd name="connsiteY239" fmla="*/ 29686 h 172561"/>
              <a:gd name="connsiteX240" fmla="*/ 1142999 w 1371600"/>
              <a:gd name="connsiteY240" fmla="*/ 27782 h 172561"/>
              <a:gd name="connsiteX241" fmla="*/ 1133474 w 1371600"/>
              <a:gd name="connsiteY241" fmla="*/ 40164 h 172561"/>
              <a:gd name="connsiteX242" fmla="*/ 1133474 w 1371600"/>
              <a:gd name="connsiteY242" fmla="*/ 66834 h 172561"/>
              <a:gd name="connsiteX243" fmla="*/ 1142999 w 1371600"/>
              <a:gd name="connsiteY243" fmla="*/ 67787 h 172561"/>
              <a:gd name="connsiteX244" fmla="*/ 1142999 w 1371600"/>
              <a:gd name="connsiteY244" fmla="*/ 71597 h 172561"/>
              <a:gd name="connsiteX245" fmla="*/ 1117282 w 1371600"/>
              <a:gd name="connsiteY245" fmla="*/ 71597 h 172561"/>
              <a:gd name="connsiteX246" fmla="*/ 1117282 w 1371600"/>
              <a:gd name="connsiteY246" fmla="*/ 67787 h 172561"/>
              <a:gd name="connsiteX247" fmla="*/ 1122997 w 1371600"/>
              <a:gd name="connsiteY247" fmla="*/ 66834 h 172561"/>
              <a:gd name="connsiteX248" fmla="*/ 1122997 w 1371600"/>
              <a:gd name="connsiteY248" fmla="*/ 28734 h 172561"/>
              <a:gd name="connsiteX249" fmla="*/ 1117282 w 1371600"/>
              <a:gd name="connsiteY249" fmla="*/ 27782 h 172561"/>
              <a:gd name="connsiteX250" fmla="*/ 1117282 w 1371600"/>
              <a:gd name="connsiteY250" fmla="*/ 23971 h 172561"/>
              <a:gd name="connsiteX251" fmla="*/ 1131570 w 1371600"/>
              <a:gd name="connsiteY251" fmla="*/ 23971 h 172561"/>
              <a:gd name="connsiteX252" fmla="*/ 1132522 w 1371600"/>
              <a:gd name="connsiteY252" fmla="*/ 31591 h 172561"/>
              <a:gd name="connsiteX253" fmla="*/ 1145857 w 1371600"/>
              <a:gd name="connsiteY253" fmla="*/ 23019 h 172561"/>
              <a:gd name="connsiteX254" fmla="*/ 1022985 w 1371600"/>
              <a:gd name="connsiteY254" fmla="*/ 23019 h 172561"/>
              <a:gd name="connsiteX255" fmla="*/ 1043940 w 1371600"/>
              <a:gd name="connsiteY255" fmla="*/ 23019 h 172561"/>
              <a:gd name="connsiteX256" fmla="*/ 1043940 w 1371600"/>
              <a:gd name="connsiteY256" fmla="*/ 26829 h 172561"/>
              <a:gd name="connsiteX257" fmla="*/ 1037273 w 1371600"/>
              <a:gd name="connsiteY257" fmla="*/ 27782 h 172561"/>
              <a:gd name="connsiteX258" fmla="*/ 1048702 w 1371600"/>
              <a:gd name="connsiteY258" fmla="*/ 61119 h 172561"/>
              <a:gd name="connsiteX259" fmla="*/ 1059180 w 1371600"/>
              <a:gd name="connsiteY259" fmla="*/ 27782 h 172561"/>
              <a:gd name="connsiteX260" fmla="*/ 1052512 w 1371600"/>
              <a:gd name="connsiteY260" fmla="*/ 26829 h 172561"/>
              <a:gd name="connsiteX261" fmla="*/ 1052512 w 1371600"/>
              <a:gd name="connsiteY261" fmla="*/ 23019 h 172561"/>
              <a:gd name="connsiteX262" fmla="*/ 1069658 w 1371600"/>
              <a:gd name="connsiteY262" fmla="*/ 23019 h 172561"/>
              <a:gd name="connsiteX263" fmla="*/ 1069658 w 1371600"/>
              <a:gd name="connsiteY263" fmla="*/ 26829 h 172561"/>
              <a:gd name="connsiteX264" fmla="*/ 1064895 w 1371600"/>
              <a:gd name="connsiteY264" fmla="*/ 27782 h 172561"/>
              <a:gd name="connsiteX265" fmla="*/ 1049655 w 1371600"/>
              <a:gd name="connsiteY265" fmla="*/ 71597 h 172561"/>
              <a:gd name="connsiteX266" fmla="*/ 1042035 w 1371600"/>
              <a:gd name="connsiteY266" fmla="*/ 71597 h 172561"/>
              <a:gd name="connsiteX267" fmla="*/ 1026795 w 1371600"/>
              <a:gd name="connsiteY267" fmla="*/ 27782 h 172561"/>
              <a:gd name="connsiteX268" fmla="*/ 1022985 w 1371600"/>
              <a:gd name="connsiteY268" fmla="*/ 26829 h 172561"/>
              <a:gd name="connsiteX269" fmla="*/ 998220 w 1371600"/>
              <a:gd name="connsiteY269" fmla="*/ 23019 h 172561"/>
              <a:gd name="connsiteX270" fmla="*/ 1014412 w 1371600"/>
              <a:gd name="connsiteY270" fmla="*/ 23019 h 172561"/>
              <a:gd name="connsiteX271" fmla="*/ 1014412 w 1371600"/>
              <a:gd name="connsiteY271" fmla="*/ 66834 h 172561"/>
              <a:gd name="connsiteX272" fmla="*/ 1022033 w 1371600"/>
              <a:gd name="connsiteY272" fmla="*/ 67787 h 172561"/>
              <a:gd name="connsiteX273" fmla="*/ 1022033 w 1371600"/>
              <a:gd name="connsiteY273" fmla="*/ 71597 h 172561"/>
              <a:gd name="connsiteX274" fmla="*/ 998220 w 1371600"/>
              <a:gd name="connsiteY274" fmla="*/ 71597 h 172561"/>
              <a:gd name="connsiteX275" fmla="*/ 998220 w 1371600"/>
              <a:gd name="connsiteY275" fmla="*/ 67787 h 172561"/>
              <a:gd name="connsiteX276" fmla="*/ 1004887 w 1371600"/>
              <a:gd name="connsiteY276" fmla="*/ 66834 h 172561"/>
              <a:gd name="connsiteX277" fmla="*/ 1004887 w 1371600"/>
              <a:gd name="connsiteY277" fmla="*/ 27782 h 172561"/>
              <a:gd name="connsiteX278" fmla="*/ 998220 w 1371600"/>
              <a:gd name="connsiteY278" fmla="*/ 26829 h 172561"/>
              <a:gd name="connsiteX279" fmla="*/ 944880 w 1371600"/>
              <a:gd name="connsiteY279" fmla="*/ 23018 h 172561"/>
              <a:gd name="connsiteX280" fmla="*/ 962977 w 1371600"/>
              <a:gd name="connsiteY280" fmla="*/ 43973 h 172561"/>
              <a:gd name="connsiteX281" fmla="*/ 962977 w 1371600"/>
              <a:gd name="connsiteY281" fmla="*/ 47783 h 172561"/>
              <a:gd name="connsiteX282" fmla="*/ 933450 w 1371600"/>
              <a:gd name="connsiteY282" fmla="*/ 47783 h 172561"/>
              <a:gd name="connsiteX283" fmla="*/ 946785 w 1371600"/>
              <a:gd name="connsiteY283" fmla="*/ 66833 h 172561"/>
              <a:gd name="connsiteX284" fmla="*/ 959167 w 1371600"/>
              <a:gd name="connsiteY284" fmla="*/ 58261 h 172561"/>
              <a:gd name="connsiteX285" fmla="*/ 962977 w 1371600"/>
              <a:gd name="connsiteY285" fmla="*/ 60166 h 172561"/>
              <a:gd name="connsiteX286" fmla="*/ 944880 w 1371600"/>
              <a:gd name="connsiteY286" fmla="*/ 72548 h 172561"/>
              <a:gd name="connsiteX287" fmla="*/ 923925 w 1371600"/>
              <a:gd name="connsiteY287" fmla="*/ 47783 h 172561"/>
              <a:gd name="connsiteX288" fmla="*/ 944880 w 1371600"/>
              <a:gd name="connsiteY288" fmla="*/ 23018 h 172561"/>
              <a:gd name="connsiteX289" fmla="*/ 1333499 w 1371600"/>
              <a:gd name="connsiteY289" fmla="*/ 22066 h 172561"/>
              <a:gd name="connsiteX290" fmla="*/ 1350644 w 1371600"/>
              <a:gd name="connsiteY290" fmla="*/ 40163 h 172561"/>
              <a:gd name="connsiteX291" fmla="*/ 1350644 w 1371600"/>
              <a:gd name="connsiteY291" fmla="*/ 63024 h 172561"/>
              <a:gd name="connsiteX292" fmla="*/ 1353502 w 1371600"/>
              <a:gd name="connsiteY292" fmla="*/ 68739 h 172561"/>
              <a:gd name="connsiteX293" fmla="*/ 1356359 w 1371600"/>
              <a:gd name="connsiteY293" fmla="*/ 67786 h 172561"/>
              <a:gd name="connsiteX294" fmla="*/ 1357312 w 1371600"/>
              <a:gd name="connsiteY294" fmla="*/ 70644 h 172561"/>
              <a:gd name="connsiteX295" fmla="*/ 1350644 w 1371600"/>
              <a:gd name="connsiteY295" fmla="*/ 72549 h 172561"/>
              <a:gd name="connsiteX296" fmla="*/ 1342072 w 1371600"/>
              <a:gd name="connsiteY296" fmla="*/ 65881 h 172561"/>
              <a:gd name="connsiteX297" fmla="*/ 1328737 w 1371600"/>
              <a:gd name="connsiteY297" fmla="*/ 73501 h 172561"/>
              <a:gd name="connsiteX298" fmla="*/ 1315402 w 1371600"/>
              <a:gd name="connsiteY298" fmla="*/ 61119 h 172561"/>
              <a:gd name="connsiteX299" fmla="*/ 1335404 w 1371600"/>
              <a:gd name="connsiteY299" fmla="*/ 46831 h 172561"/>
              <a:gd name="connsiteX300" fmla="*/ 1342072 w 1371600"/>
              <a:gd name="connsiteY300" fmla="*/ 46831 h 172561"/>
              <a:gd name="connsiteX301" fmla="*/ 1342072 w 1371600"/>
              <a:gd name="connsiteY301" fmla="*/ 40163 h 172561"/>
              <a:gd name="connsiteX302" fmla="*/ 1332547 w 1371600"/>
              <a:gd name="connsiteY302" fmla="*/ 26829 h 172561"/>
              <a:gd name="connsiteX303" fmla="*/ 1324927 w 1371600"/>
              <a:gd name="connsiteY303" fmla="*/ 30639 h 172561"/>
              <a:gd name="connsiteX304" fmla="*/ 1324927 w 1371600"/>
              <a:gd name="connsiteY304" fmla="*/ 31591 h 172561"/>
              <a:gd name="connsiteX305" fmla="*/ 1327784 w 1371600"/>
              <a:gd name="connsiteY305" fmla="*/ 31591 h 172561"/>
              <a:gd name="connsiteX306" fmla="*/ 1328737 w 1371600"/>
              <a:gd name="connsiteY306" fmla="*/ 35401 h 172561"/>
              <a:gd name="connsiteX307" fmla="*/ 1323022 w 1371600"/>
              <a:gd name="connsiteY307" fmla="*/ 40163 h 172561"/>
              <a:gd name="connsiteX308" fmla="*/ 1317307 w 1371600"/>
              <a:gd name="connsiteY308" fmla="*/ 34449 h 172561"/>
              <a:gd name="connsiteX309" fmla="*/ 1333499 w 1371600"/>
              <a:gd name="connsiteY309" fmla="*/ 22066 h 172561"/>
              <a:gd name="connsiteX310" fmla="*/ 1222057 w 1371600"/>
              <a:gd name="connsiteY310" fmla="*/ 22066 h 172561"/>
              <a:gd name="connsiteX311" fmla="*/ 1236345 w 1371600"/>
              <a:gd name="connsiteY311" fmla="*/ 38259 h 172561"/>
              <a:gd name="connsiteX312" fmla="*/ 1236345 w 1371600"/>
              <a:gd name="connsiteY312" fmla="*/ 66834 h 172561"/>
              <a:gd name="connsiteX313" fmla="*/ 1243965 w 1371600"/>
              <a:gd name="connsiteY313" fmla="*/ 67786 h 172561"/>
              <a:gd name="connsiteX314" fmla="*/ 1243965 w 1371600"/>
              <a:gd name="connsiteY314" fmla="*/ 72549 h 172561"/>
              <a:gd name="connsiteX315" fmla="*/ 1222057 w 1371600"/>
              <a:gd name="connsiteY315" fmla="*/ 72549 h 172561"/>
              <a:gd name="connsiteX316" fmla="*/ 1222057 w 1371600"/>
              <a:gd name="connsiteY316" fmla="*/ 68739 h 172561"/>
              <a:gd name="connsiteX317" fmla="*/ 1227772 w 1371600"/>
              <a:gd name="connsiteY317" fmla="*/ 67786 h 172561"/>
              <a:gd name="connsiteX318" fmla="*/ 1227772 w 1371600"/>
              <a:gd name="connsiteY318" fmla="*/ 39211 h 172561"/>
              <a:gd name="connsiteX319" fmla="*/ 1219200 w 1371600"/>
              <a:gd name="connsiteY319" fmla="*/ 28734 h 172561"/>
              <a:gd name="connsiteX320" fmla="*/ 1206817 w 1371600"/>
              <a:gd name="connsiteY320" fmla="*/ 41116 h 172561"/>
              <a:gd name="connsiteX321" fmla="*/ 1206817 w 1371600"/>
              <a:gd name="connsiteY321" fmla="*/ 66834 h 172561"/>
              <a:gd name="connsiteX322" fmla="*/ 1212532 w 1371600"/>
              <a:gd name="connsiteY322" fmla="*/ 67786 h 172561"/>
              <a:gd name="connsiteX323" fmla="*/ 1213485 w 1371600"/>
              <a:gd name="connsiteY323" fmla="*/ 67786 h 172561"/>
              <a:gd name="connsiteX324" fmla="*/ 1213485 w 1371600"/>
              <a:gd name="connsiteY324" fmla="*/ 71596 h 172561"/>
              <a:gd name="connsiteX325" fmla="*/ 1191577 w 1371600"/>
              <a:gd name="connsiteY325" fmla="*/ 71596 h 172561"/>
              <a:gd name="connsiteX326" fmla="*/ 1191577 w 1371600"/>
              <a:gd name="connsiteY326" fmla="*/ 67786 h 172561"/>
              <a:gd name="connsiteX327" fmla="*/ 1197292 w 1371600"/>
              <a:gd name="connsiteY327" fmla="*/ 66834 h 172561"/>
              <a:gd name="connsiteX328" fmla="*/ 1197292 w 1371600"/>
              <a:gd name="connsiteY328" fmla="*/ 27781 h 172561"/>
              <a:gd name="connsiteX329" fmla="*/ 1191577 w 1371600"/>
              <a:gd name="connsiteY329" fmla="*/ 26829 h 172561"/>
              <a:gd name="connsiteX330" fmla="*/ 1191577 w 1371600"/>
              <a:gd name="connsiteY330" fmla="*/ 23019 h 172561"/>
              <a:gd name="connsiteX331" fmla="*/ 1204912 w 1371600"/>
              <a:gd name="connsiteY331" fmla="*/ 23019 h 172561"/>
              <a:gd name="connsiteX332" fmla="*/ 1205865 w 1371600"/>
              <a:gd name="connsiteY332" fmla="*/ 31591 h 172561"/>
              <a:gd name="connsiteX333" fmla="*/ 1222057 w 1371600"/>
              <a:gd name="connsiteY333" fmla="*/ 22066 h 172561"/>
              <a:gd name="connsiteX334" fmla="*/ 1094422 w 1371600"/>
              <a:gd name="connsiteY334" fmla="*/ 22066 h 172561"/>
              <a:gd name="connsiteX335" fmla="*/ 1111566 w 1371600"/>
              <a:gd name="connsiteY335" fmla="*/ 43974 h 172561"/>
              <a:gd name="connsiteX336" fmla="*/ 1111566 w 1371600"/>
              <a:gd name="connsiteY336" fmla="*/ 47784 h 172561"/>
              <a:gd name="connsiteX337" fmla="*/ 1082039 w 1371600"/>
              <a:gd name="connsiteY337" fmla="*/ 47784 h 172561"/>
              <a:gd name="connsiteX338" fmla="*/ 1095374 w 1371600"/>
              <a:gd name="connsiteY338" fmla="*/ 66834 h 172561"/>
              <a:gd name="connsiteX339" fmla="*/ 1107757 w 1371600"/>
              <a:gd name="connsiteY339" fmla="*/ 58261 h 172561"/>
              <a:gd name="connsiteX340" fmla="*/ 1111566 w 1371600"/>
              <a:gd name="connsiteY340" fmla="*/ 60166 h 172561"/>
              <a:gd name="connsiteX341" fmla="*/ 1093469 w 1371600"/>
              <a:gd name="connsiteY341" fmla="*/ 72549 h 172561"/>
              <a:gd name="connsiteX342" fmla="*/ 1072514 w 1371600"/>
              <a:gd name="connsiteY342" fmla="*/ 47784 h 172561"/>
              <a:gd name="connsiteX343" fmla="*/ 1094422 w 1371600"/>
              <a:gd name="connsiteY343" fmla="*/ 22066 h 172561"/>
              <a:gd name="connsiteX344" fmla="*/ 1287780 w 1371600"/>
              <a:gd name="connsiteY344" fmla="*/ 19209 h 172561"/>
              <a:gd name="connsiteX345" fmla="*/ 1290637 w 1371600"/>
              <a:gd name="connsiteY345" fmla="*/ 20161 h 172561"/>
              <a:gd name="connsiteX346" fmla="*/ 1290637 w 1371600"/>
              <a:gd name="connsiteY346" fmla="*/ 27782 h 172561"/>
              <a:gd name="connsiteX347" fmla="*/ 1282065 w 1371600"/>
              <a:gd name="connsiteY347" fmla="*/ 28734 h 172561"/>
              <a:gd name="connsiteX348" fmla="*/ 1286828 w 1371600"/>
              <a:gd name="connsiteY348" fmla="*/ 40164 h 172561"/>
              <a:gd name="connsiteX349" fmla="*/ 1268730 w 1371600"/>
              <a:gd name="connsiteY349" fmla="*/ 57309 h 172561"/>
              <a:gd name="connsiteX350" fmla="*/ 1263015 w 1371600"/>
              <a:gd name="connsiteY350" fmla="*/ 56357 h 172561"/>
              <a:gd name="connsiteX351" fmla="*/ 1258253 w 1371600"/>
              <a:gd name="connsiteY351" fmla="*/ 62072 h 172561"/>
              <a:gd name="connsiteX352" fmla="*/ 1262062 w 1371600"/>
              <a:gd name="connsiteY352" fmla="*/ 63977 h 172561"/>
              <a:gd name="connsiteX353" fmla="*/ 1270635 w 1371600"/>
              <a:gd name="connsiteY353" fmla="*/ 63977 h 172561"/>
              <a:gd name="connsiteX354" fmla="*/ 1289685 w 1371600"/>
              <a:gd name="connsiteY354" fmla="*/ 76359 h 172561"/>
              <a:gd name="connsiteX355" fmla="*/ 1265872 w 1371600"/>
              <a:gd name="connsiteY355" fmla="*/ 91599 h 172561"/>
              <a:gd name="connsiteX356" fmla="*/ 1245870 w 1371600"/>
              <a:gd name="connsiteY356" fmla="*/ 80169 h 172561"/>
              <a:gd name="connsiteX357" fmla="*/ 1252537 w 1371600"/>
              <a:gd name="connsiteY357" fmla="*/ 70644 h 172561"/>
              <a:gd name="connsiteX358" fmla="*/ 1249680 w 1371600"/>
              <a:gd name="connsiteY358" fmla="*/ 64929 h 172561"/>
              <a:gd name="connsiteX359" fmla="*/ 1258253 w 1371600"/>
              <a:gd name="connsiteY359" fmla="*/ 53499 h 172561"/>
              <a:gd name="connsiteX360" fmla="*/ 1249680 w 1371600"/>
              <a:gd name="connsiteY360" fmla="*/ 39212 h 172561"/>
              <a:gd name="connsiteX361" fmla="*/ 1268730 w 1371600"/>
              <a:gd name="connsiteY361" fmla="*/ 21114 h 172561"/>
              <a:gd name="connsiteX362" fmla="*/ 1279208 w 1371600"/>
              <a:gd name="connsiteY362" fmla="*/ 23972 h 172561"/>
              <a:gd name="connsiteX363" fmla="*/ 1287780 w 1371600"/>
              <a:gd name="connsiteY363" fmla="*/ 19209 h 172561"/>
              <a:gd name="connsiteX364" fmla="*/ 874395 w 1371600"/>
              <a:gd name="connsiteY364" fmla="*/ 7779 h 172561"/>
              <a:gd name="connsiteX365" fmla="*/ 874395 w 1371600"/>
              <a:gd name="connsiteY365" fmla="*/ 66834 h 172561"/>
              <a:gd name="connsiteX366" fmla="*/ 878205 w 1371600"/>
              <a:gd name="connsiteY366" fmla="*/ 66834 h 172561"/>
              <a:gd name="connsiteX367" fmla="*/ 905827 w 1371600"/>
              <a:gd name="connsiteY367" fmla="*/ 36354 h 172561"/>
              <a:gd name="connsiteX368" fmla="*/ 877252 w 1371600"/>
              <a:gd name="connsiteY368" fmla="*/ 7779 h 172561"/>
              <a:gd name="connsiteX369" fmla="*/ 857250 w 1371600"/>
              <a:gd name="connsiteY369" fmla="*/ 3016 h 172561"/>
              <a:gd name="connsiteX370" fmla="*/ 880110 w 1371600"/>
              <a:gd name="connsiteY370" fmla="*/ 3016 h 172561"/>
              <a:gd name="connsiteX371" fmla="*/ 917258 w 1371600"/>
              <a:gd name="connsiteY371" fmla="*/ 36354 h 172561"/>
              <a:gd name="connsiteX372" fmla="*/ 878205 w 1371600"/>
              <a:gd name="connsiteY372" fmla="*/ 71596 h 172561"/>
              <a:gd name="connsiteX373" fmla="*/ 857250 w 1371600"/>
              <a:gd name="connsiteY373" fmla="*/ 71596 h 172561"/>
              <a:gd name="connsiteX374" fmla="*/ 857250 w 1371600"/>
              <a:gd name="connsiteY374" fmla="*/ 67786 h 172561"/>
              <a:gd name="connsiteX375" fmla="*/ 864870 w 1371600"/>
              <a:gd name="connsiteY375" fmla="*/ 66834 h 172561"/>
              <a:gd name="connsiteX376" fmla="*/ 864870 w 1371600"/>
              <a:gd name="connsiteY376" fmla="*/ 7779 h 172561"/>
              <a:gd name="connsiteX377" fmla="*/ 857250 w 1371600"/>
              <a:gd name="connsiteY377" fmla="*/ 6826 h 172561"/>
              <a:gd name="connsiteX378" fmla="*/ 624840 w 1371600"/>
              <a:gd name="connsiteY378" fmla="*/ 3016 h 172561"/>
              <a:gd name="connsiteX379" fmla="*/ 662940 w 1371600"/>
              <a:gd name="connsiteY379" fmla="*/ 3016 h 172561"/>
              <a:gd name="connsiteX380" fmla="*/ 681990 w 1371600"/>
              <a:gd name="connsiteY380" fmla="*/ 96361 h 172561"/>
              <a:gd name="connsiteX381" fmla="*/ 730567 w 1371600"/>
              <a:gd name="connsiteY381" fmla="*/ 3016 h 172561"/>
              <a:gd name="connsiteX382" fmla="*/ 768667 w 1371600"/>
              <a:gd name="connsiteY382" fmla="*/ 3016 h 172561"/>
              <a:gd name="connsiteX383" fmla="*/ 771525 w 1371600"/>
              <a:gd name="connsiteY383" fmla="*/ 168751 h 172561"/>
              <a:gd name="connsiteX384" fmla="*/ 730567 w 1371600"/>
              <a:gd name="connsiteY384" fmla="*/ 168751 h 172561"/>
              <a:gd name="connsiteX385" fmla="*/ 730567 w 1371600"/>
              <a:gd name="connsiteY385" fmla="*/ 71596 h 172561"/>
              <a:gd name="connsiteX386" fmla="*/ 681990 w 1371600"/>
              <a:gd name="connsiteY386" fmla="*/ 168751 h 172561"/>
              <a:gd name="connsiteX387" fmla="*/ 660082 w 1371600"/>
              <a:gd name="connsiteY387" fmla="*/ 168751 h 172561"/>
              <a:gd name="connsiteX388" fmla="*/ 642937 w 1371600"/>
              <a:gd name="connsiteY388" fmla="*/ 71596 h 172561"/>
              <a:gd name="connsiteX389" fmla="*/ 614362 w 1371600"/>
              <a:gd name="connsiteY389" fmla="*/ 168751 h 172561"/>
              <a:gd name="connsiteX390" fmla="*/ 572452 w 1371600"/>
              <a:gd name="connsiteY390" fmla="*/ 168751 h 172561"/>
              <a:gd name="connsiteX391" fmla="*/ 188595 w 1371600"/>
              <a:gd name="connsiteY391" fmla="*/ 3016 h 172561"/>
              <a:gd name="connsiteX392" fmla="*/ 306705 w 1371600"/>
              <a:gd name="connsiteY392" fmla="*/ 3016 h 172561"/>
              <a:gd name="connsiteX393" fmla="*/ 300990 w 1371600"/>
              <a:gd name="connsiteY393" fmla="*/ 42069 h 172561"/>
              <a:gd name="connsiteX394" fmla="*/ 182880 w 1371600"/>
              <a:gd name="connsiteY394" fmla="*/ 42069 h 172561"/>
              <a:gd name="connsiteX395" fmla="*/ 79058 w 1371600"/>
              <a:gd name="connsiteY395" fmla="*/ 3016 h 172561"/>
              <a:gd name="connsiteX396" fmla="*/ 124778 w 1371600"/>
              <a:gd name="connsiteY396" fmla="*/ 3016 h 172561"/>
              <a:gd name="connsiteX397" fmla="*/ 161925 w 1371600"/>
              <a:gd name="connsiteY397" fmla="*/ 168751 h 172561"/>
              <a:gd name="connsiteX398" fmla="*/ 121920 w 1371600"/>
              <a:gd name="connsiteY398" fmla="*/ 168751 h 172561"/>
              <a:gd name="connsiteX399" fmla="*/ 115253 w 1371600"/>
              <a:gd name="connsiteY399" fmla="*/ 136366 h 172561"/>
              <a:gd name="connsiteX400" fmla="*/ 55245 w 1371600"/>
              <a:gd name="connsiteY400" fmla="*/ 136366 h 172561"/>
              <a:gd name="connsiteX401" fmla="*/ 41910 w 1371600"/>
              <a:gd name="connsiteY401" fmla="*/ 168751 h 172561"/>
              <a:gd name="connsiteX402" fmla="*/ 0 w 1371600"/>
              <a:gd name="connsiteY402" fmla="*/ 168751 h 172561"/>
              <a:gd name="connsiteX403" fmla="*/ 1175385 w 1371600"/>
              <a:gd name="connsiteY403" fmla="*/ 2064 h 172561"/>
              <a:gd name="connsiteX404" fmla="*/ 1182052 w 1371600"/>
              <a:gd name="connsiteY404" fmla="*/ 7779 h 172561"/>
              <a:gd name="connsiteX405" fmla="*/ 1176337 w 1371600"/>
              <a:gd name="connsiteY405" fmla="*/ 13494 h 172561"/>
              <a:gd name="connsiteX406" fmla="*/ 1169670 w 1371600"/>
              <a:gd name="connsiteY406" fmla="*/ 7779 h 172561"/>
              <a:gd name="connsiteX407" fmla="*/ 1175385 w 1371600"/>
              <a:gd name="connsiteY407" fmla="*/ 2064 h 172561"/>
              <a:gd name="connsiteX408" fmla="*/ 1009650 w 1371600"/>
              <a:gd name="connsiteY408" fmla="*/ 2064 h 172561"/>
              <a:gd name="connsiteX409" fmla="*/ 1016317 w 1371600"/>
              <a:gd name="connsiteY409" fmla="*/ 7779 h 172561"/>
              <a:gd name="connsiteX410" fmla="*/ 1010602 w 1371600"/>
              <a:gd name="connsiteY410" fmla="*/ 13494 h 172561"/>
              <a:gd name="connsiteX411" fmla="*/ 1003935 w 1371600"/>
              <a:gd name="connsiteY411" fmla="*/ 7779 h 172561"/>
              <a:gd name="connsiteX412" fmla="*/ 1009650 w 1371600"/>
              <a:gd name="connsiteY412" fmla="*/ 2064 h 172561"/>
              <a:gd name="connsiteX413" fmla="*/ 384810 w 1371600"/>
              <a:gd name="connsiteY413" fmla="*/ 1111 h 172561"/>
              <a:gd name="connsiteX414" fmla="*/ 433387 w 1371600"/>
              <a:gd name="connsiteY414" fmla="*/ 14446 h 172561"/>
              <a:gd name="connsiteX415" fmla="*/ 425767 w 1371600"/>
              <a:gd name="connsiteY415" fmla="*/ 53499 h 172561"/>
              <a:gd name="connsiteX416" fmla="*/ 388620 w 1371600"/>
              <a:gd name="connsiteY416" fmla="*/ 40164 h 172561"/>
              <a:gd name="connsiteX417" fmla="*/ 337185 w 1371600"/>
              <a:gd name="connsiteY417" fmla="*/ 87789 h 172561"/>
              <a:gd name="connsiteX418" fmla="*/ 380047 w 1371600"/>
              <a:gd name="connsiteY418" fmla="*/ 132556 h 172561"/>
              <a:gd name="connsiteX419" fmla="*/ 416242 w 1371600"/>
              <a:gd name="connsiteY419" fmla="*/ 126841 h 172561"/>
              <a:gd name="connsiteX420" fmla="*/ 410527 w 1371600"/>
              <a:gd name="connsiteY420" fmla="*/ 166846 h 172561"/>
              <a:gd name="connsiteX421" fmla="*/ 373380 w 1371600"/>
              <a:gd name="connsiteY421" fmla="*/ 172561 h 172561"/>
              <a:gd name="connsiteX422" fmla="*/ 295275 w 1371600"/>
              <a:gd name="connsiteY422" fmla="*/ 90646 h 172561"/>
              <a:gd name="connsiteX423" fmla="*/ 384810 w 1371600"/>
              <a:gd name="connsiteY423" fmla="*/ 1111 h 172561"/>
              <a:gd name="connsiteX424" fmla="*/ 968692 w 1371600"/>
              <a:gd name="connsiteY424" fmla="*/ 159 h 172561"/>
              <a:gd name="connsiteX425" fmla="*/ 984885 w 1371600"/>
              <a:gd name="connsiteY425" fmla="*/ 159 h 172561"/>
              <a:gd name="connsiteX426" fmla="*/ 984885 w 1371600"/>
              <a:gd name="connsiteY426" fmla="*/ 66834 h 172561"/>
              <a:gd name="connsiteX427" fmla="*/ 992505 w 1371600"/>
              <a:gd name="connsiteY427" fmla="*/ 67787 h 172561"/>
              <a:gd name="connsiteX428" fmla="*/ 992505 w 1371600"/>
              <a:gd name="connsiteY428" fmla="*/ 71597 h 172561"/>
              <a:gd name="connsiteX429" fmla="*/ 968692 w 1371600"/>
              <a:gd name="connsiteY429" fmla="*/ 71597 h 172561"/>
              <a:gd name="connsiteX430" fmla="*/ 968692 w 1371600"/>
              <a:gd name="connsiteY430" fmla="*/ 67787 h 172561"/>
              <a:gd name="connsiteX431" fmla="*/ 975360 w 1371600"/>
              <a:gd name="connsiteY431" fmla="*/ 66834 h 172561"/>
              <a:gd name="connsiteX432" fmla="*/ 975360 w 1371600"/>
              <a:gd name="connsiteY432" fmla="*/ 4922 h 172561"/>
              <a:gd name="connsiteX433" fmla="*/ 968692 w 1371600"/>
              <a:gd name="connsiteY433" fmla="*/ 3969 h 172561"/>
              <a:gd name="connsiteX434" fmla="*/ 517207 w 1371600"/>
              <a:gd name="connsiteY434" fmla="*/ 158 h 172561"/>
              <a:gd name="connsiteX435" fmla="*/ 584835 w 1371600"/>
              <a:gd name="connsiteY435" fmla="*/ 86836 h 172561"/>
              <a:gd name="connsiteX436" fmla="*/ 493395 w 1371600"/>
              <a:gd name="connsiteY436" fmla="*/ 169703 h 172561"/>
              <a:gd name="connsiteX437" fmla="*/ 425767 w 1371600"/>
              <a:gd name="connsiteY437" fmla="*/ 83026 h 172561"/>
              <a:gd name="connsiteX438" fmla="*/ 517207 w 1371600"/>
              <a:gd name="connsiteY438" fmla="*/ 158 h 17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Lst>
            <a:rect l="l" t="t" r="r" b="b"/>
            <a:pathLst>
              <a:path w="1371600" h="172561">
                <a:moveTo>
                  <a:pt x="169544" y="129699"/>
                </a:moveTo>
                <a:lnTo>
                  <a:pt x="286702" y="129699"/>
                </a:lnTo>
                <a:lnTo>
                  <a:pt x="280987" y="168752"/>
                </a:lnTo>
                <a:lnTo>
                  <a:pt x="162877" y="168752"/>
                </a:lnTo>
                <a:close/>
                <a:moveTo>
                  <a:pt x="1343977" y="124936"/>
                </a:moveTo>
                <a:cubicBezTo>
                  <a:pt x="1334452" y="124936"/>
                  <a:pt x="1331595" y="132556"/>
                  <a:pt x="1331595" y="144938"/>
                </a:cubicBezTo>
                <a:cubicBezTo>
                  <a:pt x="1331595" y="154464"/>
                  <a:pt x="1333500" y="163989"/>
                  <a:pt x="1343025" y="163989"/>
                </a:cubicBezTo>
                <a:cubicBezTo>
                  <a:pt x="1349692" y="163989"/>
                  <a:pt x="1355407" y="158274"/>
                  <a:pt x="1355407" y="151606"/>
                </a:cubicBezTo>
                <a:lnTo>
                  <a:pt x="1355407" y="136366"/>
                </a:lnTo>
                <a:cubicBezTo>
                  <a:pt x="1355407" y="128746"/>
                  <a:pt x="1349692" y="124936"/>
                  <a:pt x="1343977" y="124936"/>
                </a:cubicBezTo>
                <a:close/>
                <a:moveTo>
                  <a:pt x="884872" y="124936"/>
                </a:moveTo>
                <a:cubicBezTo>
                  <a:pt x="878204" y="124936"/>
                  <a:pt x="872489" y="129699"/>
                  <a:pt x="872489" y="138271"/>
                </a:cubicBezTo>
                <a:lnTo>
                  <a:pt x="872489" y="152558"/>
                </a:lnTo>
                <a:cubicBezTo>
                  <a:pt x="872489" y="160178"/>
                  <a:pt x="877252" y="164941"/>
                  <a:pt x="883920" y="164941"/>
                </a:cubicBezTo>
                <a:cubicBezTo>
                  <a:pt x="892492" y="164941"/>
                  <a:pt x="894397" y="157321"/>
                  <a:pt x="895349" y="143986"/>
                </a:cubicBezTo>
                <a:cubicBezTo>
                  <a:pt x="895349" y="131604"/>
                  <a:pt x="893445" y="124936"/>
                  <a:pt x="884872" y="124936"/>
                </a:cubicBezTo>
                <a:close/>
                <a:moveTo>
                  <a:pt x="1227772" y="123984"/>
                </a:moveTo>
                <a:cubicBezTo>
                  <a:pt x="1218247" y="123984"/>
                  <a:pt x="1216342" y="133509"/>
                  <a:pt x="1216342" y="143986"/>
                </a:cubicBezTo>
                <a:cubicBezTo>
                  <a:pt x="1216342" y="154464"/>
                  <a:pt x="1218247" y="164941"/>
                  <a:pt x="1227772" y="164941"/>
                </a:cubicBezTo>
                <a:cubicBezTo>
                  <a:pt x="1237297" y="164941"/>
                  <a:pt x="1239202" y="155416"/>
                  <a:pt x="1239202" y="144938"/>
                </a:cubicBezTo>
                <a:cubicBezTo>
                  <a:pt x="1239202" y="134461"/>
                  <a:pt x="1237297" y="123984"/>
                  <a:pt x="1227772" y="123984"/>
                </a:cubicBezTo>
                <a:close/>
                <a:moveTo>
                  <a:pt x="1048702" y="123984"/>
                </a:moveTo>
                <a:cubicBezTo>
                  <a:pt x="1041083" y="123984"/>
                  <a:pt x="1038225" y="130651"/>
                  <a:pt x="1037272" y="139224"/>
                </a:cubicBezTo>
                <a:lnTo>
                  <a:pt x="1058227" y="139224"/>
                </a:lnTo>
                <a:lnTo>
                  <a:pt x="1058227" y="137318"/>
                </a:lnTo>
                <a:cubicBezTo>
                  <a:pt x="1058227" y="128746"/>
                  <a:pt x="1055370" y="123984"/>
                  <a:pt x="1048702" y="123984"/>
                </a:cubicBezTo>
                <a:close/>
                <a:moveTo>
                  <a:pt x="933450" y="123984"/>
                </a:moveTo>
                <a:cubicBezTo>
                  <a:pt x="925830" y="123984"/>
                  <a:pt x="922972" y="130651"/>
                  <a:pt x="922020" y="139224"/>
                </a:cubicBezTo>
                <a:lnTo>
                  <a:pt x="942975" y="139224"/>
                </a:lnTo>
                <a:lnTo>
                  <a:pt x="942975" y="137318"/>
                </a:lnTo>
                <a:cubicBezTo>
                  <a:pt x="942975" y="128746"/>
                  <a:pt x="940117" y="123984"/>
                  <a:pt x="933450" y="123984"/>
                </a:cubicBezTo>
                <a:close/>
                <a:moveTo>
                  <a:pt x="1131570" y="120174"/>
                </a:moveTo>
                <a:lnTo>
                  <a:pt x="1151572" y="120174"/>
                </a:lnTo>
                <a:lnTo>
                  <a:pt x="1151572" y="123984"/>
                </a:lnTo>
                <a:lnTo>
                  <a:pt x="1145858" y="123984"/>
                </a:lnTo>
                <a:lnTo>
                  <a:pt x="1156335" y="159227"/>
                </a:lnTo>
                <a:lnTo>
                  <a:pt x="1165860" y="132556"/>
                </a:lnTo>
                <a:lnTo>
                  <a:pt x="1163002" y="123984"/>
                </a:lnTo>
                <a:lnTo>
                  <a:pt x="1159192" y="123984"/>
                </a:lnTo>
                <a:lnTo>
                  <a:pt x="1159192" y="120174"/>
                </a:lnTo>
                <a:lnTo>
                  <a:pt x="1177290" y="120174"/>
                </a:lnTo>
                <a:lnTo>
                  <a:pt x="1177290" y="123984"/>
                </a:lnTo>
                <a:lnTo>
                  <a:pt x="1172527" y="123984"/>
                </a:lnTo>
                <a:lnTo>
                  <a:pt x="1183958" y="159227"/>
                </a:lnTo>
                <a:lnTo>
                  <a:pt x="1193483" y="123984"/>
                </a:lnTo>
                <a:lnTo>
                  <a:pt x="1186815" y="123984"/>
                </a:lnTo>
                <a:lnTo>
                  <a:pt x="1186815" y="120174"/>
                </a:lnTo>
                <a:lnTo>
                  <a:pt x="1203960" y="120174"/>
                </a:lnTo>
                <a:lnTo>
                  <a:pt x="1203960" y="123984"/>
                </a:lnTo>
                <a:lnTo>
                  <a:pt x="1199197" y="123984"/>
                </a:lnTo>
                <a:lnTo>
                  <a:pt x="1185862" y="168752"/>
                </a:lnTo>
                <a:lnTo>
                  <a:pt x="1179195" y="168752"/>
                </a:lnTo>
                <a:lnTo>
                  <a:pt x="1168717" y="140176"/>
                </a:lnTo>
                <a:lnTo>
                  <a:pt x="1167765" y="140176"/>
                </a:lnTo>
                <a:lnTo>
                  <a:pt x="1157287" y="168752"/>
                </a:lnTo>
                <a:lnTo>
                  <a:pt x="1150620" y="168752"/>
                </a:lnTo>
                <a:lnTo>
                  <a:pt x="1135380" y="123984"/>
                </a:lnTo>
                <a:lnTo>
                  <a:pt x="1131570" y="123984"/>
                </a:lnTo>
                <a:close/>
                <a:moveTo>
                  <a:pt x="1283017" y="119221"/>
                </a:moveTo>
                <a:cubicBezTo>
                  <a:pt x="1288732" y="119221"/>
                  <a:pt x="1293495" y="122079"/>
                  <a:pt x="1292542" y="127793"/>
                </a:cubicBezTo>
                <a:cubicBezTo>
                  <a:pt x="1292542" y="133509"/>
                  <a:pt x="1289684" y="135413"/>
                  <a:pt x="1285875" y="135413"/>
                </a:cubicBezTo>
                <a:cubicBezTo>
                  <a:pt x="1282065" y="135413"/>
                  <a:pt x="1280159" y="132556"/>
                  <a:pt x="1280159" y="128746"/>
                </a:cubicBezTo>
                <a:lnTo>
                  <a:pt x="1283017" y="127793"/>
                </a:lnTo>
                <a:cubicBezTo>
                  <a:pt x="1283017" y="127793"/>
                  <a:pt x="1283017" y="126841"/>
                  <a:pt x="1283017" y="126841"/>
                </a:cubicBezTo>
                <a:cubicBezTo>
                  <a:pt x="1283017" y="125888"/>
                  <a:pt x="1282065" y="124936"/>
                  <a:pt x="1280159" y="124936"/>
                </a:cubicBezTo>
                <a:cubicBezTo>
                  <a:pt x="1274445" y="124936"/>
                  <a:pt x="1269682" y="131604"/>
                  <a:pt x="1269682" y="137318"/>
                </a:cubicBezTo>
                <a:lnTo>
                  <a:pt x="1269682" y="163989"/>
                </a:lnTo>
                <a:lnTo>
                  <a:pt x="1280159" y="164941"/>
                </a:lnTo>
                <a:lnTo>
                  <a:pt x="1280159" y="168751"/>
                </a:lnTo>
                <a:lnTo>
                  <a:pt x="1254442" y="168751"/>
                </a:lnTo>
                <a:lnTo>
                  <a:pt x="1254442" y="164941"/>
                </a:lnTo>
                <a:lnTo>
                  <a:pt x="1260157" y="163989"/>
                </a:lnTo>
                <a:lnTo>
                  <a:pt x="1260157" y="124936"/>
                </a:lnTo>
                <a:lnTo>
                  <a:pt x="1254442" y="123984"/>
                </a:lnTo>
                <a:lnTo>
                  <a:pt x="1254442" y="120174"/>
                </a:lnTo>
                <a:lnTo>
                  <a:pt x="1268730" y="120174"/>
                </a:lnTo>
                <a:lnTo>
                  <a:pt x="1269682" y="127793"/>
                </a:lnTo>
                <a:cubicBezTo>
                  <a:pt x="1271587" y="123031"/>
                  <a:pt x="1276350" y="119221"/>
                  <a:pt x="1283017" y="119221"/>
                </a:cubicBezTo>
                <a:close/>
                <a:moveTo>
                  <a:pt x="1228725" y="119221"/>
                </a:moveTo>
                <a:cubicBezTo>
                  <a:pt x="1243012" y="119221"/>
                  <a:pt x="1249680" y="129699"/>
                  <a:pt x="1250632" y="143986"/>
                </a:cubicBezTo>
                <a:cubicBezTo>
                  <a:pt x="1250632" y="159226"/>
                  <a:pt x="1243012" y="169703"/>
                  <a:pt x="1228725" y="169703"/>
                </a:cubicBezTo>
                <a:cubicBezTo>
                  <a:pt x="1214437" y="169703"/>
                  <a:pt x="1206817" y="160178"/>
                  <a:pt x="1206817" y="144938"/>
                </a:cubicBezTo>
                <a:cubicBezTo>
                  <a:pt x="1206817" y="129699"/>
                  <a:pt x="1215390" y="119221"/>
                  <a:pt x="1228725" y="119221"/>
                </a:cubicBezTo>
                <a:close/>
                <a:moveTo>
                  <a:pt x="1101089" y="119221"/>
                </a:moveTo>
                <a:cubicBezTo>
                  <a:pt x="1106804" y="119221"/>
                  <a:pt x="1110614" y="122079"/>
                  <a:pt x="1109662" y="127793"/>
                </a:cubicBezTo>
                <a:cubicBezTo>
                  <a:pt x="1109662" y="133509"/>
                  <a:pt x="1106804" y="135413"/>
                  <a:pt x="1102994" y="135413"/>
                </a:cubicBezTo>
                <a:cubicBezTo>
                  <a:pt x="1099184" y="135413"/>
                  <a:pt x="1097279" y="132556"/>
                  <a:pt x="1097279" y="128746"/>
                </a:cubicBezTo>
                <a:lnTo>
                  <a:pt x="1100137" y="127793"/>
                </a:lnTo>
                <a:cubicBezTo>
                  <a:pt x="1100137" y="127793"/>
                  <a:pt x="1100137" y="126841"/>
                  <a:pt x="1100137" y="126841"/>
                </a:cubicBezTo>
                <a:cubicBezTo>
                  <a:pt x="1100137" y="125888"/>
                  <a:pt x="1099184" y="124936"/>
                  <a:pt x="1097279" y="124936"/>
                </a:cubicBezTo>
                <a:cubicBezTo>
                  <a:pt x="1092516" y="124936"/>
                  <a:pt x="1087754" y="131604"/>
                  <a:pt x="1087754" y="137318"/>
                </a:cubicBezTo>
                <a:lnTo>
                  <a:pt x="1087754" y="163989"/>
                </a:lnTo>
                <a:lnTo>
                  <a:pt x="1098232" y="164941"/>
                </a:lnTo>
                <a:lnTo>
                  <a:pt x="1098232" y="168751"/>
                </a:lnTo>
                <a:lnTo>
                  <a:pt x="1072514" y="168751"/>
                </a:lnTo>
                <a:lnTo>
                  <a:pt x="1072514" y="164941"/>
                </a:lnTo>
                <a:lnTo>
                  <a:pt x="1078229" y="163989"/>
                </a:lnTo>
                <a:lnTo>
                  <a:pt x="1078229" y="124936"/>
                </a:lnTo>
                <a:lnTo>
                  <a:pt x="1072514" y="123984"/>
                </a:lnTo>
                <a:lnTo>
                  <a:pt x="1072514" y="120174"/>
                </a:lnTo>
                <a:lnTo>
                  <a:pt x="1086802" y="120174"/>
                </a:lnTo>
                <a:lnTo>
                  <a:pt x="1087754" y="127793"/>
                </a:lnTo>
                <a:cubicBezTo>
                  <a:pt x="1089659" y="123031"/>
                  <a:pt x="1094422" y="119221"/>
                  <a:pt x="1101089" y="119221"/>
                </a:cubicBezTo>
                <a:close/>
                <a:moveTo>
                  <a:pt x="1048702" y="119221"/>
                </a:moveTo>
                <a:cubicBezTo>
                  <a:pt x="1060133" y="119221"/>
                  <a:pt x="1066800" y="125888"/>
                  <a:pt x="1065847" y="141129"/>
                </a:cubicBezTo>
                <a:cubicBezTo>
                  <a:pt x="1065847" y="142081"/>
                  <a:pt x="1065847" y="143986"/>
                  <a:pt x="1065847" y="144938"/>
                </a:cubicBezTo>
                <a:lnTo>
                  <a:pt x="1036320" y="144938"/>
                </a:lnTo>
                <a:cubicBezTo>
                  <a:pt x="1036320" y="156368"/>
                  <a:pt x="1040130" y="163989"/>
                  <a:pt x="1049655" y="163989"/>
                </a:cubicBezTo>
                <a:cubicBezTo>
                  <a:pt x="1056322" y="163989"/>
                  <a:pt x="1060133" y="161131"/>
                  <a:pt x="1062037" y="155416"/>
                </a:cubicBezTo>
                <a:lnTo>
                  <a:pt x="1065847" y="157321"/>
                </a:lnTo>
                <a:cubicBezTo>
                  <a:pt x="1063942" y="164941"/>
                  <a:pt x="1057275" y="169703"/>
                  <a:pt x="1047750" y="169703"/>
                </a:cubicBezTo>
                <a:cubicBezTo>
                  <a:pt x="1033462" y="169703"/>
                  <a:pt x="1026795" y="160178"/>
                  <a:pt x="1026795" y="144938"/>
                </a:cubicBezTo>
                <a:cubicBezTo>
                  <a:pt x="1026795" y="128746"/>
                  <a:pt x="1036320" y="119221"/>
                  <a:pt x="1048702" y="119221"/>
                </a:cubicBezTo>
                <a:close/>
                <a:moveTo>
                  <a:pt x="934402" y="119221"/>
                </a:moveTo>
                <a:cubicBezTo>
                  <a:pt x="945833" y="119221"/>
                  <a:pt x="952500" y="125888"/>
                  <a:pt x="951547" y="141129"/>
                </a:cubicBezTo>
                <a:cubicBezTo>
                  <a:pt x="951547" y="142081"/>
                  <a:pt x="951547" y="143986"/>
                  <a:pt x="951547" y="144938"/>
                </a:cubicBezTo>
                <a:lnTo>
                  <a:pt x="922020" y="144938"/>
                </a:lnTo>
                <a:cubicBezTo>
                  <a:pt x="922020" y="156368"/>
                  <a:pt x="925830" y="163989"/>
                  <a:pt x="935355" y="163989"/>
                </a:cubicBezTo>
                <a:cubicBezTo>
                  <a:pt x="942022" y="163989"/>
                  <a:pt x="945833" y="161131"/>
                  <a:pt x="947737" y="155416"/>
                </a:cubicBezTo>
                <a:lnTo>
                  <a:pt x="951547" y="157321"/>
                </a:lnTo>
                <a:cubicBezTo>
                  <a:pt x="949642" y="164941"/>
                  <a:pt x="942975" y="169703"/>
                  <a:pt x="933450" y="169703"/>
                </a:cubicBezTo>
                <a:cubicBezTo>
                  <a:pt x="919162" y="169703"/>
                  <a:pt x="912495" y="160178"/>
                  <a:pt x="912495" y="144938"/>
                </a:cubicBezTo>
                <a:cubicBezTo>
                  <a:pt x="912495" y="128746"/>
                  <a:pt x="922020" y="119221"/>
                  <a:pt x="934402" y="119221"/>
                </a:cubicBezTo>
                <a:close/>
                <a:moveTo>
                  <a:pt x="971549" y="105886"/>
                </a:moveTo>
                <a:lnTo>
                  <a:pt x="974407" y="105886"/>
                </a:lnTo>
                <a:lnTo>
                  <a:pt x="974407" y="120174"/>
                </a:lnTo>
                <a:lnTo>
                  <a:pt x="997266" y="120174"/>
                </a:lnTo>
                <a:lnTo>
                  <a:pt x="997266" y="107791"/>
                </a:lnTo>
                <a:lnTo>
                  <a:pt x="1003934" y="105886"/>
                </a:lnTo>
                <a:lnTo>
                  <a:pt x="1005839" y="105886"/>
                </a:lnTo>
                <a:lnTo>
                  <a:pt x="1005839" y="120174"/>
                </a:lnTo>
                <a:lnTo>
                  <a:pt x="1016316" y="120174"/>
                </a:lnTo>
                <a:lnTo>
                  <a:pt x="1016316" y="124936"/>
                </a:lnTo>
                <a:lnTo>
                  <a:pt x="1005839" y="124936"/>
                </a:lnTo>
                <a:lnTo>
                  <a:pt x="1005839" y="156368"/>
                </a:lnTo>
                <a:cubicBezTo>
                  <a:pt x="1005839" y="162083"/>
                  <a:pt x="1006791" y="163989"/>
                  <a:pt x="1010602" y="163989"/>
                </a:cubicBezTo>
                <a:cubicBezTo>
                  <a:pt x="1014412" y="163989"/>
                  <a:pt x="1016316" y="162083"/>
                  <a:pt x="1017269" y="156368"/>
                </a:cubicBezTo>
                <a:lnTo>
                  <a:pt x="1021079" y="157321"/>
                </a:lnTo>
                <a:cubicBezTo>
                  <a:pt x="1020127" y="165893"/>
                  <a:pt x="1015364" y="169703"/>
                  <a:pt x="1007744" y="169703"/>
                </a:cubicBezTo>
                <a:cubicBezTo>
                  <a:pt x="1000124" y="169703"/>
                  <a:pt x="996314" y="165893"/>
                  <a:pt x="996314" y="158274"/>
                </a:cubicBezTo>
                <a:lnTo>
                  <a:pt x="996314" y="124936"/>
                </a:lnTo>
                <a:lnTo>
                  <a:pt x="973454" y="124936"/>
                </a:lnTo>
                <a:lnTo>
                  <a:pt x="973454" y="156368"/>
                </a:lnTo>
                <a:cubicBezTo>
                  <a:pt x="973454" y="162083"/>
                  <a:pt x="974407" y="163989"/>
                  <a:pt x="978216" y="163989"/>
                </a:cubicBezTo>
                <a:cubicBezTo>
                  <a:pt x="982027" y="163989"/>
                  <a:pt x="983932" y="162083"/>
                  <a:pt x="985837" y="156368"/>
                </a:cubicBezTo>
                <a:lnTo>
                  <a:pt x="989647" y="157321"/>
                </a:lnTo>
                <a:cubicBezTo>
                  <a:pt x="988694" y="165893"/>
                  <a:pt x="983932" y="169703"/>
                  <a:pt x="976312" y="169703"/>
                </a:cubicBezTo>
                <a:cubicBezTo>
                  <a:pt x="968691" y="169703"/>
                  <a:pt x="964882" y="165893"/>
                  <a:pt x="964882" y="158274"/>
                </a:cubicBezTo>
                <a:lnTo>
                  <a:pt x="964882" y="124936"/>
                </a:lnTo>
                <a:lnTo>
                  <a:pt x="958214" y="124936"/>
                </a:lnTo>
                <a:lnTo>
                  <a:pt x="958214" y="120174"/>
                </a:lnTo>
                <a:lnTo>
                  <a:pt x="964882" y="120174"/>
                </a:lnTo>
                <a:lnTo>
                  <a:pt x="964882" y="107791"/>
                </a:lnTo>
                <a:close/>
                <a:moveTo>
                  <a:pt x="1348740" y="96361"/>
                </a:moveTo>
                <a:lnTo>
                  <a:pt x="1364932" y="96361"/>
                </a:lnTo>
                <a:lnTo>
                  <a:pt x="1364932" y="163989"/>
                </a:lnTo>
                <a:lnTo>
                  <a:pt x="1371600" y="163989"/>
                </a:lnTo>
                <a:lnTo>
                  <a:pt x="1371600" y="167799"/>
                </a:lnTo>
                <a:lnTo>
                  <a:pt x="1357312" y="167799"/>
                </a:lnTo>
                <a:lnTo>
                  <a:pt x="1356360" y="160178"/>
                </a:lnTo>
                <a:cubicBezTo>
                  <a:pt x="1353502" y="164941"/>
                  <a:pt x="1348740" y="168751"/>
                  <a:pt x="1341120" y="168751"/>
                </a:cubicBezTo>
                <a:cubicBezTo>
                  <a:pt x="1328737" y="168751"/>
                  <a:pt x="1323022" y="158274"/>
                  <a:pt x="1323022" y="143986"/>
                </a:cubicBezTo>
                <a:cubicBezTo>
                  <a:pt x="1323022" y="127793"/>
                  <a:pt x="1330642" y="118268"/>
                  <a:pt x="1343025" y="118268"/>
                </a:cubicBezTo>
                <a:cubicBezTo>
                  <a:pt x="1347787" y="118268"/>
                  <a:pt x="1352550" y="120174"/>
                  <a:pt x="1356360" y="123983"/>
                </a:cubicBezTo>
                <a:lnTo>
                  <a:pt x="1356360" y="101124"/>
                </a:lnTo>
                <a:lnTo>
                  <a:pt x="1348740" y="100171"/>
                </a:lnTo>
                <a:close/>
                <a:moveTo>
                  <a:pt x="1295400" y="96361"/>
                </a:moveTo>
                <a:lnTo>
                  <a:pt x="1311592" y="96361"/>
                </a:lnTo>
                <a:lnTo>
                  <a:pt x="1311592" y="163989"/>
                </a:lnTo>
                <a:lnTo>
                  <a:pt x="1318260" y="164941"/>
                </a:lnTo>
                <a:lnTo>
                  <a:pt x="1318260" y="168751"/>
                </a:lnTo>
                <a:lnTo>
                  <a:pt x="1295400" y="168751"/>
                </a:lnTo>
                <a:lnTo>
                  <a:pt x="1295400" y="164941"/>
                </a:lnTo>
                <a:lnTo>
                  <a:pt x="1302067" y="163989"/>
                </a:lnTo>
                <a:lnTo>
                  <a:pt x="1302067" y="101124"/>
                </a:lnTo>
                <a:lnTo>
                  <a:pt x="1295400" y="100171"/>
                </a:lnTo>
                <a:close/>
                <a:moveTo>
                  <a:pt x="856297" y="96361"/>
                </a:moveTo>
                <a:lnTo>
                  <a:pt x="871537" y="96361"/>
                </a:lnTo>
                <a:lnTo>
                  <a:pt x="871537" y="126841"/>
                </a:lnTo>
                <a:cubicBezTo>
                  <a:pt x="874395" y="123031"/>
                  <a:pt x="879157" y="119221"/>
                  <a:pt x="886777" y="119221"/>
                </a:cubicBezTo>
                <a:cubicBezTo>
                  <a:pt x="898207" y="119221"/>
                  <a:pt x="904874" y="127793"/>
                  <a:pt x="903922" y="143986"/>
                </a:cubicBezTo>
                <a:cubicBezTo>
                  <a:pt x="903922" y="158274"/>
                  <a:pt x="897254" y="169703"/>
                  <a:pt x="882967" y="169703"/>
                </a:cubicBezTo>
                <a:cubicBezTo>
                  <a:pt x="876299" y="169703"/>
                  <a:pt x="872489" y="166846"/>
                  <a:pt x="868679" y="163989"/>
                </a:cubicBezTo>
                <a:lnTo>
                  <a:pt x="864870" y="169703"/>
                </a:lnTo>
                <a:lnTo>
                  <a:pt x="862012" y="169703"/>
                </a:lnTo>
                <a:lnTo>
                  <a:pt x="862012" y="101124"/>
                </a:lnTo>
                <a:lnTo>
                  <a:pt x="856297" y="100171"/>
                </a:lnTo>
                <a:close/>
                <a:moveTo>
                  <a:pt x="1256347" y="72549"/>
                </a:moveTo>
                <a:cubicBezTo>
                  <a:pt x="1255395" y="74454"/>
                  <a:pt x="1254442" y="76359"/>
                  <a:pt x="1254442" y="79217"/>
                </a:cubicBezTo>
                <a:cubicBezTo>
                  <a:pt x="1254442" y="83979"/>
                  <a:pt x="1257300" y="86837"/>
                  <a:pt x="1268730" y="86837"/>
                </a:cubicBezTo>
                <a:cubicBezTo>
                  <a:pt x="1277303" y="86837"/>
                  <a:pt x="1283017" y="84932"/>
                  <a:pt x="1283017" y="78264"/>
                </a:cubicBezTo>
                <a:cubicBezTo>
                  <a:pt x="1283017" y="73502"/>
                  <a:pt x="1278255" y="72549"/>
                  <a:pt x="1269683" y="72549"/>
                </a:cubicBezTo>
                <a:close/>
                <a:moveTo>
                  <a:pt x="179070" y="66834"/>
                </a:moveTo>
                <a:lnTo>
                  <a:pt x="282893" y="66834"/>
                </a:lnTo>
                <a:lnTo>
                  <a:pt x="277178" y="104934"/>
                </a:lnTo>
                <a:lnTo>
                  <a:pt x="173355" y="104934"/>
                </a:lnTo>
                <a:close/>
                <a:moveTo>
                  <a:pt x="1336357" y="49688"/>
                </a:moveTo>
                <a:cubicBezTo>
                  <a:pt x="1327784" y="49688"/>
                  <a:pt x="1324927" y="53499"/>
                  <a:pt x="1324927" y="59214"/>
                </a:cubicBezTo>
                <a:cubicBezTo>
                  <a:pt x="1324927" y="63976"/>
                  <a:pt x="1326832" y="66834"/>
                  <a:pt x="1331594" y="66834"/>
                </a:cubicBezTo>
                <a:cubicBezTo>
                  <a:pt x="1336357" y="66834"/>
                  <a:pt x="1341119" y="63024"/>
                  <a:pt x="1341119" y="57309"/>
                </a:cubicBezTo>
                <a:lnTo>
                  <a:pt x="1341119" y="49688"/>
                </a:lnTo>
                <a:close/>
                <a:moveTo>
                  <a:pt x="96203" y="43021"/>
                </a:moveTo>
                <a:lnTo>
                  <a:pt x="71438" y="100171"/>
                </a:lnTo>
                <a:lnTo>
                  <a:pt x="108585" y="100171"/>
                </a:lnTo>
                <a:close/>
                <a:moveTo>
                  <a:pt x="519112" y="37306"/>
                </a:moveTo>
                <a:cubicBezTo>
                  <a:pt x="495300" y="32543"/>
                  <a:pt x="474345" y="50641"/>
                  <a:pt x="467677" y="80168"/>
                </a:cubicBezTo>
                <a:cubicBezTo>
                  <a:pt x="461010" y="108743"/>
                  <a:pt x="471487" y="129698"/>
                  <a:pt x="493395" y="134461"/>
                </a:cubicBezTo>
                <a:cubicBezTo>
                  <a:pt x="517207" y="139223"/>
                  <a:pt x="538162" y="121126"/>
                  <a:pt x="544830" y="91598"/>
                </a:cubicBezTo>
                <a:cubicBezTo>
                  <a:pt x="551498" y="63976"/>
                  <a:pt x="541020" y="42068"/>
                  <a:pt x="519112" y="37306"/>
                </a:cubicBezTo>
                <a:close/>
                <a:moveTo>
                  <a:pt x="1093469" y="26829"/>
                </a:moveTo>
                <a:cubicBezTo>
                  <a:pt x="1085849" y="26829"/>
                  <a:pt x="1082991" y="33496"/>
                  <a:pt x="1082039" y="42069"/>
                </a:cubicBezTo>
                <a:lnTo>
                  <a:pt x="1102994" y="42069"/>
                </a:lnTo>
                <a:lnTo>
                  <a:pt x="1102994" y="40163"/>
                </a:lnTo>
                <a:cubicBezTo>
                  <a:pt x="1102994" y="31591"/>
                  <a:pt x="1100137" y="26829"/>
                  <a:pt x="1093469" y="26829"/>
                </a:cubicBezTo>
                <a:close/>
                <a:moveTo>
                  <a:pt x="945833" y="26828"/>
                </a:moveTo>
                <a:cubicBezTo>
                  <a:pt x="938213" y="26828"/>
                  <a:pt x="934402" y="33496"/>
                  <a:pt x="934402" y="42068"/>
                </a:cubicBezTo>
                <a:lnTo>
                  <a:pt x="955358" y="42068"/>
                </a:lnTo>
                <a:lnTo>
                  <a:pt x="955358" y="40163"/>
                </a:lnTo>
                <a:cubicBezTo>
                  <a:pt x="955358" y="31591"/>
                  <a:pt x="952500" y="26828"/>
                  <a:pt x="945833" y="26828"/>
                </a:cubicBezTo>
                <a:close/>
                <a:moveTo>
                  <a:pt x="1267778" y="25877"/>
                </a:moveTo>
                <a:cubicBezTo>
                  <a:pt x="1263015" y="25877"/>
                  <a:pt x="1259205" y="29686"/>
                  <a:pt x="1258253" y="38259"/>
                </a:cubicBezTo>
                <a:cubicBezTo>
                  <a:pt x="1258253" y="48737"/>
                  <a:pt x="1262062" y="51594"/>
                  <a:pt x="1267778" y="51594"/>
                </a:cubicBezTo>
                <a:cubicBezTo>
                  <a:pt x="1272540" y="51594"/>
                  <a:pt x="1276350" y="48737"/>
                  <a:pt x="1276350" y="38259"/>
                </a:cubicBezTo>
                <a:cubicBezTo>
                  <a:pt x="1276350" y="28734"/>
                  <a:pt x="1273492" y="25877"/>
                  <a:pt x="1267778" y="25877"/>
                </a:cubicBezTo>
                <a:close/>
                <a:moveTo>
                  <a:pt x="1161097" y="23019"/>
                </a:moveTo>
                <a:lnTo>
                  <a:pt x="1177289" y="23019"/>
                </a:lnTo>
                <a:lnTo>
                  <a:pt x="1177289" y="66834"/>
                </a:lnTo>
                <a:lnTo>
                  <a:pt x="1184910" y="67787"/>
                </a:lnTo>
                <a:lnTo>
                  <a:pt x="1184910" y="71597"/>
                </a:lnTo>
                <a:lnTo>
                  <a:pt x="1161097" y="71597"/>
                </a:lnTo>
                <a:lnTo>
                  <a:pt x="1161097" y="67787"/>
                </a:lnTo>
                <a:lnTo>
                  <a:pt x="1168717" y="66834"/>
                </a:lnTo>
                <a:lnTo>
                  <a:pt x="1168717" y="27782"/>
                </a:lnTo>
                <a:lnTo>
                  <a:pt x="1161097" y="26829"/>
                </a:lnTo>
                <a:close/>
                <a:moveTo>
                  <a:pt x="1145857" y="23019"/>
                </a:moveTo>
                <a:cubicBezTo>
                  <a:pt x="1150620" y="23019"/>
                  <a:pt x="1155382" y="25876"/>
                  <a:pt x="1155382" y="31591"/>
                </a:cubicBezTo>
                <a:cubicBezTo>
                  <a:pt x="1155382" y="37307"/>
                  <a:pt x="1152524" y="39211"/>
                  <a:pt x="1148714" y="39211"/>
                </a:cubicBezTo>
                <a:cubicBezTo>
                  <a:pt x="1144904" y="39211"/>
                  <a:pt x="1142999" y="36354"/>
                  <a:pt x="1142999" y="32544"/>
                </a:cubicBezTo>
                <a:lnTo>
                  <a:pt x="1145857" y="30639"/>
                </a:lnTo>
                <a:cubicBezTo>
                  <a:pt x="1145857" y="30639"/>
                  <a:pt x="1145857" y="29686"/>
                  <a:pt x="1145857" y="29686"/>
                </a:cubicBezTo>
                <a:cubicBezTo>
                  <a:pt x="1145857" y="28734"/>
                  <a:pt x="1144904" y="27782"/>
                  <a:pt x="1142999" y="27782"/>
                </a:cubicBezTo>
                <a:cubicBezTo>
                  <a:pt x="1138237" y="27782"/>
                  <a:pt x="1133474" y="34449"/>
                  <a:pt x="1133474" y="40164"/>
                </a:cubicBezTo>
                <a:lnTo>
                  <a:pt x="1133474" y="66834"/>
                </a:lnTo>
                <a:lnTo>
                  <a:pt x="1142999" y="67787"/>
                </a:lnTo>
                <a:lnTo>
                  <a:pt x="1142999" y="71597"/>
                </a:lnTo>
                <a:lnTo>
                  <a:pt x="1117282" y="71597"/>
                </a:lnTo>
                <a:lnTo>
                  <a:pt x="1117282" y="67787"/>
                </a:lnTo>
                <a:lnTo>
                  <a:pt x="1122997" y="66834"/>
                </a:lnTo>
                <a:lnTo>
                  <a:pt x="1122997" y="28734"/>
                </a:lnTo>
                <a:lnTo>
                  <a:pt x="1117282" y="27782"/>
                </a:lnTo>
                <a:lnTo>
                  <a:pt x="1117282" y="23971"/>
                </a:lnTo>
                <a:lnTo>
                  <a:pt x="1131570" y="23971"/>
                </a:lnTo>
                <a:lnTo>
                  <a:pt x="1132522" y="31591"/>
                </a:lnTo>
                <a:cubicBezTo>
                  <a:pt x="1134427" y="26829"/>
                  <a:pt x="1139189" y="23019"/>
                  <a:pt x="1145857" y="23019"/>
                </a:cubicBezTo>
                <a:close/>
                <a:moveTo>
                  <a:pt x="1022985" y="23019"/>
                </a:moveTo>
                <a:lnTo>
                  <a:pt x="1043940" y="23019"/>
                </a:lnTo>
                <a:lnTo>
                  <a:pt x="1043940" y="26829"/>
                </a:lnTo>
                <a:lnTo>
                  <a:pt x="1037273" y="27782"/>
                </a:lnTo>
                <a:lnTo>
                  <a:pt x="1048702" y="61119"/>
                </a:lnTo>
                <a:lnTo>
                  <a:pt x="1059180" y="27782"/>
                </a:lnTo>
                <a:lnTo>
                  <a:pt x="1052512" y="26829"/>
                </a:lnTo>
                <a:lnTo>
                  <a:pt x="1052512" y="23019"/>
                </a:lnTo>
                <a:lnTo>
                  <a:pt x="1069658" y="23019"/>
                </a:lnTo>
                <a:lnTo>
                  <a:pt x="1069658" y="26829"/>
                </a:lnTo>
                <a:lnTo>
                  <a:pt x="1064895" y="27782"/>
                </a:lnTo>
                <a:lnTo>
                  <a:pt x="1049655" y="71597"/>
                </a:lnTo>
                <a:lnTo>
                  <a:pt x="1042035" y="71597"/>
                </a:lnTo>
                <a:lnTo>
                  <a:pt x="1026795" y="27782"/>
                </a:lnTo>
                <a:lnTo>
                  <a:pt x="1022985" y="26829"/>
                </a:lnTo>
                <a:close/>
                <a:moveTo>
                  <a:pt x="998220" y="23019"/>
                </a:moveTo>
                <a:lnTo>
                  <a:pt x="1014412" y="23019"/>
                </a:lnTo>
                <a:lnTo>
                  <a:pt x="1014412" y="66834"/>
                </a:lnTo>
                <a:lnTo>
                  <a:pt x="1022033" y="67787"/>
                </a:lnTo>
                <a:lnTo>
                  <a:pt x="1022033" y="71597"/>
                </a:lnTo>
                <a:lnTo>
                  <a:pt x="998220" y="71597"/>
                </a:lnTo>
                <a:lnTo>
                  <a:pt x="998220" y="67787"/>
                </a:lnTo>
                <a:lnTo>
                  <a:pt x="1004887" y="66834"/>
                </a:lnTo>
                <a:lnTo>
                  <a:pt x="1004887" y="27782"/>
                </a:lnTo>
                <a:lnTo>
                  <a:pt x="998220" y="26829"/>
                </a:lnTo>
                <a:close/>
                <a:moveTo>
                  <a:pt x="944880" y="23018"/>
                </a:moveTo>
                <a:cubicBezTo>
                  <a:pt x="956310" y="23018"/>
                  <a:pt x="962977" y="29686"/>
                  <a:pt x="962977" y="43973"/>
                </a:cubicBezTo>
                <a:cubicBezTo>
                  <a:pt x="962977" y="44926"/>
                  <a:pt x="962977" y="46831"/>
                  <a:pt x="962977" y="47783"/>
                </a:cubicBezTo>
                <a:lnTo>
                  <a:pt x="933450" y="47783"/>
                </a:lnTo>
                <a:cubicBezTo>
                  <a:pt x="933450" y="59213"/>
                  <a:pt x="937260" y="66833"/>
                  <a:pt x="946785" y="66833"/>
                </a:cubicBezTo>
                <a:cubicBezTo>
                  <a:pt x="953452" y="66833"/>
                  <a:pt x="957263" y="63976"/>
                  <a:pt x="959167" y="58261"/>
                </a:cubicBezTo>
                <a:lnTo>
                  <a:pt x="962977" y="60166"/>
                </a:lnTo>
                <a:cubicBezTo>
                  <a:pt x="961073" y="67786"/>
                  <a:pt x="954405" y="72548"/>
                  <a:pt x="944880" y="72548"/>
                </a:cubicBezTo>
                <a:cubicBezTo>
                  <a:pt x="930592" y="72548"/>
                  <a:pt x="923925" y="62071"/>
                  <a:pt x="923925" y="47783"/>
                </a:cubicBezTo>
                <a:cubicBezTo>
                  <a:pt x="923925" y="31591"/>
                  <a:pt x="933450" y="22066"/>
                  <a:pt x="944880" y="23018"/>
                </a:cubicBezTo>
                <a:close/>
                <a:moveTo>
                  <a:pt x="1333499" y="22066"/>
                </a:moveTo>
                <a:cubicBezTo>
                  <a:pt x="1344929" y="22066"/>
                  <a:pt x="1350644" y="26829"/>
                  <a:pt x="1350644" y="40163"/>
                </a:cubicBezTo>
                <a:lnTo>
                  <a:pt x="1350644" y="63024"/>
                </a:lnTo>
                <a:cubicBezTo>
                  <a:pt x="1350644" y="67786"/>
                  <a:pt x="1351597" y="68739"/>
                  <a:pt x="1353502" y="68739"/>
                </a:cubicBezTo>
                <a:cubicBezTo>
                  <a:pt x="1354454" y="68739"/>
                  <a:pt x="1355407" y="67786"/>
                  <a:pt x="1356359" y="67786"/>
                </a:cubicBezTo>
                <a:lnTo>
                  <a:pt x="1357312" y="70644"/>
                </a:lnTo>
                <a:cubicBezTo>
                  <a:pt x="1356359" y="71596"/>
                  <a:pt x="1353502" y="72549"/>
                  <a:pt x="1350644" y="72549"/>
                </a:cubicBezTo>
                <a:cubicBezTo>
                  <a:pt x="1345882" y="72549"/>
                  <a:pt x="1343024" y="70644"/>
                  <a:pt x="1342072" y="65881"/>
                </a:cubicBezTo>
                <a:cubicBezTo>
                  <a:pt x="1339215" y="69691"/>
                  <a:pt x="1334452" y="72549"/>
                  <a:pt x="1328737" y="73501"/>
                </a:cubicBezTo>
                <a:cubicBezTo>
                  <a:pt x="1321117" y="73501"/>
                  <a:pt x="1315402" y="70644"/>
                  <a:pt x="1315402" y="61119"/>
                </a:cubicBezTo>
                <a:cubicBezTo>
                  <a:pt x="1315402" y="50641"/>
                  <a:pt x="1323974" y="46831"/>
                  <a:pt x="1335404" y="46831"/>
                </a:cubicBezTo>
                <a:lnTo>
                  <a:pt x="1342072" y="46831"/>
                </a:lnTo>
                <a:lnTo>
                  <a:pt x="1342072" y="40163"/>
                </a:lnTo>
                <a:cubicBezTo>
                  <a:pt x="1342072" y="31591"/>
                  <a:pt x="1340167" y="26829"/>
                  <a:pt x="1332547" y="26829"/>
                </a:cubicBezTo>
                <a:cubicBezTo>
                  <a:pt x="1329690" y="26829"/>
                  <a:pt x="1324927" y="26829"/>
                  <a:pt x="1324927" y="30639"/>
                </a:cubicBezTo>
                <a:cubicBezTo>
                  <a:pt x="1324927" y="30639"/>
                  <a:pt x="1324927" y="30639"/>
                  <a:pt x="1324927" y="31591"/>
                </a:cubicBezTo>
                <a:lnTo>
                  <a:pt x="1327784" y="31591"/>
                </a:lnTo>
                <a:cubicBezTo>
                  <a:pt x="1328737" y="33496"/>
                  <a:pt x="1328737" y="34449"/>
                  <a:pt x="1328737" y="35401"/>
                </a:cubicBezTo>
                <a:cubicBezTo>
                  <a:pt x="1328737" y="38259"/>
                  <a:pt x="1325879" y="40163"/>
                  <a:pt x="1323022" y="40163"/>
                </a:cubicBezTo>
                <a:cubicBezTo>
                  <a:pt x="1319212" y="40163"/>
                  <a:pt x="1317307" y="38259"/>
                  <a:pt x="1317307" y="34449"/>
                </a:cubicBezTo>
                <a:cubicBezTo>
                  <a:pt x="1317307" y="26829"/>
                  <a:pt x="1323974" y="22066"/>
                  <a:pt x="1333499" y="22066"/>
                </a:cubicBezTo>
                <a:close/>
                <a:moveTo>
                  <a:pt x="1222057" y="22066"/>
                </a:moveTo>
                <a:cubicBezTo>
                  <a:pt x="1231582" y="22066"/>
                  <a:pt x="1236345" y="26829"/>
                  <a:pt x="1236345" y="38259"/>
                </a:cubicBezTo>
                <a:lnTo>
                  <a:pt x="1236345" y="66834"/>
                </a:lnTo>
                <a:lnTo>
                  <a:pt x="1243965" y="67786"/>
                </a:lnTo>
                <a:lnTo>
                  <a:pt x="1243965" y="72549"/>
                </a:lnTo>
                <a:lnTo>
                  <a:pt x="1222057" y="72549"/>
                </a:lnTo>
                <a:lnTo>
                  <a:pt x="1222057" y="68739"/>
                </a:lnTo>
                <a:lnTo>
                  <a:pt x="1227772" y="67786"/>
                </a:lnTo>
                <a:lnTo>
                  <a:pt x="1227772" y="39211"/>
                </a:lnTo>
                <a:cubicBezTo>
                  <a:pt x="1227772" y="32544"/>
                  <a:pt x="1226820" y="28734"/>
                  <a:pt x="1219200" y="28734"/>
                </a:cubicBezTo>
                <a:cubicBezTo>
                  <a:pt x="1212532" y="28734"/>
                  <a:pt x="1206817" y="33496"/>
                  <a:pt x="1206817" y="41116"/>
                </a:cubicBezTo>
                <a:lnTo>
                  <a:pt x="1206817" y="66834"/>
                </a:lnTo>
                <a:lnTo>
                  <a:pt x="1212532" y="67786"/>
                </a:lnTo>
                <a:lnTo>
                  <a:pt x="1213485" y="67786"/>
                </a:lnTo>
                <a:lnTo>
                  <a:pt x="1213485" y="71596"/>
                </a:lnTo>
                <a:lnTo>
                  <a:pt x="1191577" y="71596"/>
                </a:lnTo>
                <a:lnTo>
                  <a:pt x="1191577" y="67786"/>
                </a:lnTo>
                <a:lnTo>
                  <a:pt x="1197292" y="66834"/>
                </a:lnTo>
                <a:lnTo>
                  <a:pt x="1197292" y="27781"/>
                </a:lnTo>
                <a:lnTo>
                  <a:pt x="1191577" y="26829"/>
                </a:lnTo>
                <a:lnTo>
                  <a:pt x="1191577" y="23019"/>
                </a:lnTo>
                <a:lnTo>
                  <a:pt x="1204912" y="23019"/>
                </a:lnTo>
                <a:lnTo>
                  <a:pt x="1205865" y="31591"/>
                </a:lnTo>
                <a:cubicBezTo>
                  <a:pt x="1207770" y="26829"/>
                  <a:pt x="1213485" y="22066"/>
                  <a:pt x="1222057" y="22066"/>
                </a:cubicBezTo>
                <a:close/>
                <a:moveTo>
                  <a:pt x="1094422" y="22066"/>
                </a:moveTo>
                <a:cubicBezTo>
                  <a:pt x="1104899" y="22066"/>
                  <a:pt x="1112519" y="28734"/>
                  <a:pt x="1111566" y="43974"/>
                </a:cubicBezTo>
                <a:cubicBezTo>
                  <a:pt x="1111566" y="44926"/>
                  <a:pt x="1111566" y="46831"/>
                  <a:pt x="1111566" y="47784"/>
                </a:cubicBezTo>
                <a:lnTo>
                  <a:pt x="1082039" y="47784"/>
                </a:lnTo>
                <a:cubicBezTo>
                  <a:pt x="1082039" y="59214"/>
                  <a:pt x="1085849" y="66834"/>
                  <a:pt x="1095374" y="66834"/>
                </a:cubicBezTo>
                <a:cubicBezTo>
                  <a:pt x="1102041" y="66834"/>
                  <a:pt x="1104899" y="63976"/>
                  <a:pt x="1107757" y="58261"/>
                </a:cubicBezTo>
                <a:lnTo>
                  <a:pt x="1111566" y="60166"/>
                </a:lnTo>
                <a:cubicBezTo>
                  <a:pt x="1109662" y="67786"/>
                  <a:pt x="1102994" y="72549"/>
                  <a:pt x="1093469" y="72549"/>
                </a:cubicBezTo>
                <a:cubicBezTo>
                  <a:pt x="1079182" y="72549"/>
                  <a:pt x="1072514" y="62071"/>
                  <a:pt x="1072514" y="47784"/>
                </a:cubicBezTo>
                <a:cubicBezTo>
                  <a:pt x="1072514" y="31591"/>
                  <a:pt x="1082039" y="22066"/>
                  <a:pt x="1094422" y="22066"/>
                </a:cubicBezTo>
                <a:close/>
                <a:moveTo>
                  <a:pt x="1287780" y="19209"/>
                </a:moveTo>
                <a:cubicBezTo>
                  <a:pt x="1288733" y="19209"/>
                  <a:pt x="1289685" y="19209"/>
                  <a:pt x="1290637" y="20161"/>
                </a:cubicBezTo>
                <a:lnTo>
                  <a:pt x="1290637" y="27782"/>
                </a:lnTo>
                <a:lnTo>
                  <a:pt x="1282065" y="28734"/>
                </a:lnTo>
                <a:cubicBezTo>
                  <a:pt x="1284922" y="30639"/>
                  <a:pt x="1286828" y="34449"/>
                  <a:pt x="1286828" y="40164"/>
                </a:cubicBezTo>
                <a:cubicBezTo>
                  <a:pt x="1286828" y="50642"/>
                  <a:pt x="1278255" y="57309"/>
                  <a:pt x="1268730" y="57309"/>
                </a:cubicBezTo>
                <a:cubicBezTo>
                  <a:pt x="1265872" y="57309"/>
                  <a:pt x="1264920" y="56357"/>
                  <a:pt x="1263015" y="56357"/>
                </a:cubicBezTo>
                <a:cubicBezTo>
                  <a:pt x="1259205" y="59214"/>
                  <a:pt x="1258253" y="61119"/>
                  <a:pt x="1258253" y="62072"/>
                </a:cubicBezTo>
                <a:cubicBezTo>
                  <a:pt x="1258253" y="63977"/>
                  <a:pt x="1259205" y="63977"/>
                  <a:pt x="1262062" y="63977"/>
                </a:cubicBezTo>
                <a:lnTo>
                  <a:pt x="1270635" y="63977"/>
                </a:lnTo>
                <a:cubicBezTo>
                  <a:pt x="1282065" y="63977"/>
                  <a:pt x="1289685" y="64929"/>
                  <a:pt x="1289685" y="76359"/>
                </a:cubicBezTo>
                <a:cubicBezTo>
                  <a:pt x="1289685" y="85884"/>
                  <a:pt x="1283970" y="91599"/>
                  <a:pt x="1265872" y="91599"/>
                </a:cubicBezTo>
                <a:cubicBezTo>
                  <a:pt x="1251585" y="91599"/>
                  <a:pt x="1246822" y="87789"/>
                  <a:pt x="1245870" y="80169"/>
                </a:cubicBezTo>
                <a:cubicBezTo>
                  <a:pt x="1245870" y="75407"/>
                  <a:pt x="1249680" y="72549"/>
                  <a:pt x="1252537" y="70644"/>
                </a:cubicBezTo>
                <a:cubicBezTo>
                  <a:pt x="1250633" y="68739"/>
                  <a:pt x="1249680" y="66834"/>
                  <a:pt x="1249680" y="64929"/>
                </a:cubicBezTo>
                <a:cubicBezTo>
                  <a:pt x="1249680" y="60167"/>
                  <a:pt x="1253490" y="57309"/>
                  <a:pt x="1258253" y="53499"/>
                </a:cubicBezTo>
                <a:cubicBezTo>
                  <a:pt x="1252537" y="51594"/>
                  <a:pt x="1249680" y="45879"/>
                  <a:pt x="1249680" y="39212"/>
                </a:cubicBezTo>
                <a:cubicBezTo>
                  <a:pt x="1249680" y="29686"/>
                  <a:pt x="1256347" y="21114"/>
                  <a:pt x="1268730" y="21114"/>
                </a:cubicBezTo>
                <a:cubicBezTo>
                  <a:pt x="1273492" y="21114"/>
                  <a:pt x="1277303" y="22066"/>
                  <a:pt x="1279208" y="23972"/>
                </a:cubicBezTo>
                <a:cubicBezTo>
                  <a:pt x="1281112" y="22066"/>
                  <a:pt x="1284922" y="19209"/>
                  <a:pt x="1287780" y="19209"/>
                </a:cubicBezTo>
                <a:close/>
                <a:moveTo>
                  <a:pt x="874395" y="7779"/>
                </a:moveTo>
                <a:lnTo>
                  <a:pt x="874395" y="66834"/>
                </a:lnTo>
                <a:lnTo>
                  <a:pt x="878205" y="66834"/>
                </a:lnTo>
                <a:cubicBezTo>
                  <a:pt x="897255" y="66834"/>
                  <a:pt x="904875" y="55404"/>
                  <a:pt x="905827" y="36354"/>
                </a:cubicBezTo>
                <a:cubicBezTo>
                  <a:pt x="905827" y="13494"/>
                  <a:pt x="896302" y="7779"/>
                  <a:pt x="877252" y="7779"/>
                </a:cubicBezTo>
                <a:close/>
                <a:moveTo>
                  <a:pt x="857250" y="3016"/>
                </a:moveTo>
                <a:lnTo>
                  <a:pt x="880110" y="3016"/>
                </a:lnTo>
                <a:cubicBezTo>
                  <a:pt x="902970" y="3016"/>
                  <a:pt x="916305" y="11589"/>
                  <a:pt x="917258" y="36354"/>
                </a:cubicBezTo>
                <a:cubicBezTo>
                  <a:pt x="917258" y="63976"/>
                  <a:pt x="900113" y="71596"/>
                  <a:pt x="878205" y="71596"/>
                </a:cubicBezTo>
                <a:lnTo>
                  <a:pt x="857250" y="71596"/>
                </a:lnTo>
                <a:lnTo>
                  <a:pt x="857250" y="67786"/>
                </a:lnTo>
                <a:lnTo>
                  <a:pt x="864870" y="66834"/>
                </a:lnTo>
                <a:lnTo>
                  <a:pt x="864870" y="7779"/>
                </a:lnTo>
                <a:lnTo>
                  <a:pt x="857250" y="6826"/>
                </a:lnTo>
                <a:close/>
                <a:moveTo>
                  <a:pt x="624840" y="3016"/>
                </a:moveTo>
                <a:lnTo>
                  <a:pt x="662940" y="3016"/>
                </a:lnTo>
                <a:lnTo>
                  <a:pt x="681990" y="96361"/>
                </a:lnTo>
                <a:lnTo>
                  <a:pt x="730567" y="3016"/>
                </a:lnTo>
                <a:lnTo>
                  <a:pt x="768667" y="3016"/>
                </a:lnTo>
                <a:lnTo>
                  <a:pt x="771525" y="168751"/>
                </a:lnTo>
                <a:lnTo>
                  <a:pt x="730567" y="168751"/>
                </a:lnTo>
                <a:lnTo>
                  <a:pt x="730567" y="71596"/>
                </a:lnTo>
                <a:lnTo>
                  <a:pt x="681990" y="168751"/>
                </a:lnTo>
                <a:lnTo>
                  <a:pt x="660082" y="168751"/>
                </a:lnTo>
                <a:lnTo>
                  <a:pt x="642937" y="71596"/>
                </a:lnTo>
                <a:lnTo>
                  <a:pt x="614362" y="168751"/>
                </a:lnTo>
                <a:lnTo>
                  <a:pt x="572452" y="168751"/>
                </a:lnTo>
                <a:close/>
                <a:moveTo>
                  <a:pt x="188595" y="3016"/>
                </a:moveTo>
                <a:lnTo>
                  <a:pt x="306705" y="3016"/>
                </a:lnTo>
                <a:lnTo>
                  <a:pt x="300990" y="42069"/>
                </a:lnTo>
                <a:lnTo>
                  <a:pt x="182880" y="42069"/>
                </a:lnTo>
                <a:close/>
                <a:moveTo>
                  <a:pt x="79058" y="3016"/>
                </a:moveTo>
                <a:lnTo>
                  <a:pt x="124778" y="3016"/>
                </a:lnTo>
                <a:lnTo>
                  <a:pt x="161925" y="168751"/>
                </a:lnTo>
                <a:lnTo>
                  <a:pt x="121920" y="168751"/>
                </a:lnTo>
                <a:lnTo>
                  <a:pt x="115253" y="136366"/>
                </a:lnTo>
                <a:lnTo>
                  <a:pt x="55245" y="136366"/>
                </a:lnTo>
                <a:lnTo>
                  <a:pt x="41910" y="168751"/>
                </a:lnTo>
                <a:lnTo>
                  <a:pt x="0" y="168751"/>
                </a:lnTo>
                <a:close/>
                <a:moveTo>
                  <a:pt x="1175385" y="2064"/>
                </a:moveTo>
                <a:cubicBezTo>
                  <a:pt x="1179195" y="2064"/>
                  <a:pt x="1182052" y="3017"/>
                  <a:pt x="1182052" y="7779"/>
                </a:cubicBezTo>
                <a:cubicBezTo>
                  <a:pt x="1182052" y="11589"/>
                  <a:pt x="1180147" y="13494"/>
                  <a:pt x="1176337" y="13494"/>
                </a:cubicBezTo>
                <a:cubicBezTo>
                  <a:pt x="1171575" y="13494"/>
                  <a:pt x="1169670" y="10637"/>
                  <a:pt x="1169670" y="7779"/>
                </a:cubicBezTo>
                <a:cubicBezTo>
                  <a:pt x="1169670" y="4922"/>
                  <a:pt x="1171575" y="2064"/>
                  <a:pt x="1175385" y="2064"/>
                </a:cubicBezTo>
                <a:close/>
                <a:moveTo>
                  <a:pt x="1009650" y="2064"/>
                </a:moveTo>
                <a:cubicBezTo>
                  <a:pt x="1013460" y="2064"/>
                  <a:pt x="1016317" y="3017"/>
                  <a:pt x="1016317" y="7779"/>
                </a:cubicBezTo>
                <a:cubicBezTo>
                  <a:pt x="1016317" y="11589"/>
                  <a:pt x="1014412" y="13494"/>
                  <a:pt x="1010602" y="13494"/>
                </a:cubicBezTo>
                <a:cubicBezTo>
                  <a:pt x="1005840" y="13494"/>
                  <a:pt x="1004887" y="10637"/>
                  <a:pt x="1003935" y="7779"/>
                </a:cubicBezTo>
                <a:cubicBezTo>
                  <a:pt x="1003935" y="4922"/>
                  <a:pt x="1005840" y="2064"/>
                  <a:pt x="1009650" y="2064"/>
                </a:cubicBezTo>
                <a:close/>
                <a:moveTo>
                  <a:pt x="384810" y="1111"/>
                </a:moveTo>
                <a:cubicBezTo>
                  <a:pt x="402907" y="1111"/>
                  <a:pt x="416242" y="4921"/>
                  <a:pt x="433387" y="14446"/>
                </a:cubicBezTo>
                <a:lnTo>
                  <a:pt x="425767" y="53499"/>
                </a:lnTo>
                <a:cubicBezTo>
                  <a:pt x="414337" y="44926"/>
                  <a:pt x="402907" y="40164"/>
                  <a:pt x="388620" y="40164"/>
                </a:cubicBezTo>
                <a:cubicBezTo>
                  <a:pt x="360045" y="40164"/>
                  <a:pt x="338137" y="60166"/>
                  <a:pt x="337185" y="87789"/>
                </a:cubicBezTo>
                <a:cubicBezTo>
                  <a:pt x="336232" y="114459"/>
                  <a:pt x="354330" y="131604"/>
                  <a:pt x="380047" y="132556"/>
                </a:cubicBezTo>
                <a:cubicBezTo>
                  <a:pt x="388620" y="132556"/>
                  <a:pt x="404812" y="131604"/>
                  <a:pt x="416242" y="126841"/>
                </a:cubicBezTo>
                <a:lnTo>
                  <a:pt x="410527" y="166846"/>
                </a:lnTo>
                <a:cubicBezTo>
                  <a:pt x="399097" y="171609"/>
                  <a:pt x="381952" y="172561"/>
                  <a:pt x="373380" y="172561"/>
                </a:cubicBezTo>
                <a:cubicBezTo>
                  <a:pt x="325755" y="172561"/>
                  <a:pt x="293370" y="139224"/>
                  <a:pt x="295275" y="90646"/>
                </a:cubicBezTo>
                <a:cubicBezTo>
                  <a:pt x="296227" y="41116"/>
                  <a:pt x="336232" y="1111"/>
                  <a:pt x="384810" y="1111"/>
                </a:cubicBezTo>
                <a:close/>
                <a:moveTo>
                  <a:pt x="968692" y="159"/>
                </a:moveTo>
                <a:lnTo>
                  <a:pt x="984885" y="159"/>
                </a:lnTo>
                <a:lnTo>
                  <a:pt x="984885" y="66834"/>
                </a:lnTo>
                <a:lnTo>
                  <a:pt x="992505" y="67787"/>
                </a:lnTo>
                <a:lnTo>
                  <a:pt x="992505" y="71597"/>
                </a:lnTo>
                <a:lnTo>
                  <a:pt x="968692" y="71597"/>
                </a:lnTo>
                <a:lnTo>
                  <a:pt x="968692" y="67787"/>
                </a:lnTo>
                <a:lnTo>
                  <a:pt x="975360" y="66834"/>
                </a:lnTo>
                <a:lnTo>
                  <a:pt x="975360" y="4922"/>
                </a:lnTo>
                <a:lnTo>
                  <a:pt x="968692" y="3969"/>
                </a:lnTo>
                <a:close/>
                <a:moveTo>
                  <a:pt x="517207" y="158"/>
                </a:moveTo>
                <a:cubicBezTo>
                  <a:pt x="561975" y="3968"/>
                  <a:pt x="590550" y="39211"/>
                  <a:pt x="584835" y="86836"/>
                </a:cubicBezTo>
                <a:cubicBezTo>
                  <a:pt x="580073" y="136366"/>
                  <a:pt x="539115" y="172561"/>
                  <a:pt x="493395" y="169703"/>
                </a:cubicBezTo>
                <a:cubicBezTo>
                  <a:pt x="448627" y="166846"/>
                  <a:pt x="421005" y="130651"/>
                  <a:pt x="425767" y="83026"/>
                </a:cubicBezTo>
                <a:cubicBezTo>
                  <a:pt x="430530" y="33496"/>
                  <a:pt x="471487" y="-2699"/>
                  <a:pt x="517207" y="158"/>
                </a:cubicBezTo>
                <a:close/>
              </a:path>
            </a:pathLst>
          </a:custGeom>
          <a:solidFill>
            <a:schemeClr val="bg1"/>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1471221340"/>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GB" noProof="0"/>
              <a:t>Click to edit Master title style</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360000" y="1800000"/>
            <a:ext cx="5616000" cy="43200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AU" noProof="0"/>
          </a:p>
        </p:txBody>
      </p:sp>
      <p:sp>
        <p:nvSpPr>
          <p:cNvPr id="4" name="Content Placeholder 3"/>
          <p:cNvSpPr>
            <a:spLocks noGrp="1"/>
          </p:cNvSpPr>
          <p:nvPr>
            <p:ph sz="half" idx="2"/>
          </p:nvPr>
        </p:nvSpPr>
        <p:spPr>
          <a:xfrm>
            <a:off x="6228000" y="1800000"/>
            <a:ext cx="5616000" cy="43200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AU" noProof="0"/>
          </a:p>
        </p:txBody>
      </p:sp>
      <p:cxnSp>
        <p:nvCxnSpPr>
          <p:cNvPr id="10" name="Straight Connector 9">
            <a:extLst>
              <a:ext uri="{FF2B5EF4-FFF2-40B4-BE49-F238E27FC236}">
                <a16:creationId xmlns:a16="http://schemas.microsoft.com/office/drawing/2014/main" id="{3489BCDB-A0CC-B54C-ECE2-9EFE4F58BD01}"/>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8177946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GB" noProof="0"/>
              <a:t>Click to edit Master title style</a:t>
            </a:r>
            <a:endParaRPr lang="en-AU" noProof="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AU" noProof="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AU" noProof="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390762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2 Divider (White/Green)">
    <p:bg>
      <p:bgPr>
        <a:solidFill>
          <a:schemeClr val="bg1"/>
        </a:solidFill>
        <a:effectLst/>
      </p:bgPr>
    </p:bg>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F9979FDD-549F-4ACB-8FB4-540D628D5DE9}"/>
              </a:ext>
            </a:extLst>
          </p:cNvPr>
          <p:cNvSpPr/>
          <p:nvPr userDrawn="1"/>
        </p:nvSpPr>
        <p:spPr>
          <a:xfrm>
            <a:off x="287339" y="816040"/>
            <a:ext cx="933385" cy="9333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a:p>
        </p:txBody>
      </p:sp>
      <p:grpSp>
        <p:nvGrpSpPr>
          <p:cNvPr id="28" name="Group 27">
            <a:extLst>
              <a:ext uri="{FF2B5EF4-FFF2-40B4-BE49-F238E27FC236}">
                <a16:creationId xmlns:a16="http://schemas.microsoft.com/office/drawing/2014/main" id="{96521A19-BA01-4073-A3B0-FD772558F1BE}"/>
              </a:ext>
            </a:extLst>
          </p:cNvPr>
          <p:cNvGrpSpPr/>
          <p:nvPr userDrawn="1"/>
        </p:nvGrpSpPr>
        <p:grpSpPr>
          <a:xfrm>
            <a:off x="10601983" y="286755"/>
            <a:ext cx="1297917" cy="302151"/>
            <a:chOff x="10601983" y="286755"/>
            <a:chExt cx="1297917" cy="302151"/>
          </a:xfrm>
        </p:grpSpPr>
        <p:sp>
          <p:nvSpPr>
            <p:cNvPr id="29" name="Freeform 5">
              <a:extLst>
                <a:ext uri="{FF2B5EF4-FFF2-40B4-BE49-F238E27FC236}">
                  <a16:creationId xmlns:a16="http://schemas.microsoft.com/office/drawing/2014/main" id="{168923C4-14C3-4ED5-9708-F848B346BCB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25222CA-3495-4FB5-B534-C7A2BB214463}"/>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7">
              <a:extLst>
                <a:ext uri="{FF2B5EF4-FFF2-40B4-BE49-F238E27FC236}">
                  <a16:creationId xmlns:a16="http://schemas.microsoft.com/office/drawing/2014/main" id="{9994CE16-B59A-46F0-9244-5BCB24ABBE6D}"/>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
              <a:extLst>
                <a:ext uri="{FF2B5EF4-FFF2-40B4-BE49-F238E27FC236}">
                  <a16:creationId xmlns:a16="http://schemas.microsoft.com/office/drawing/2014/main" id="{7312437B-871B-4C33-810B-ED91206C4F9F}"/>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9">
              <a:extLst>
                <a:ext uri="{FF2B5EF4-FFF2-40B4-BE49-F238E27FC236}">
                  <a16:creationId xmlns:a16="http://schemas.microsoft.com/office/drawing/2014/main" id="{2E791E29-35CA-4308-BC50-B00FD0A8FC28}"/>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Freeform: Shape 13">
            <a:extLst>
              <a:ext uri="{FF2B5EF4-FFF2-40B4-BE49-F238E27FC236}">
                <a16:creationId xmlns:a16="http://schemas.microsoft.com/office/drawing/2014/main" id="{962E6A24-B102-4D0E-A0D0-D0A970B2C473}"/>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tx1"/>
          </a:solidFill>
          <a:ln w="9525" cap="flat">
            <a:noFill/>
            <a:prstDash val="solid"/>
            <a:miter/>
          </a:ln>
        </p:spPr>
        <p:txBody>
          <a:bodyPr rtlCol="0" anchor="ctr"/>
          <a:lstStyle/>
          <a:p>
            <a:endParaRPr lang="en-US"/>
          </a:p>
        </p:txBody>
      </p:sp>
      <p:sp>
        <p:nvSpPr>
          <p:cNvPr id="19" name="Title 1">
            <a:extLst>
              <a:ext uri="{FF2B5EF4-FFF2-40B4-BE49-F238E27FC236}">
                <a16:creationId xmlns:a16="http://schemas.microsoft.com/office/drawing/2014/main" id="{2CE84C17-83FC-D24C-9D8A-7C29F91A092A}"/>
              </a:ext>
            </a:extLst>
          </p:cNvPr>
          <p:cNvSpPr>
            <a:spLocks noGrp="1"/>
          </p:cNvSpPr>
          <p:nvPr>
            <p:ph type="title" hasCustomPrompt="1"/>
          </p:nvPr>
        </p:nvSpPr>
        <p:spPr>
          <a:xfrm>
            <a:off x="263525" y="1893888"/>
            <a:ext cx="7669213" cy="1355725"/>
          </a:xfrm>
          <a:prstGeom prst="rect">
            <a:avLst/>
          </a:prstGeom>
        </p:spPr>
        <p:txBody>
          <a:bodyPr lIns="0" tIns="0" rIns="0" bIns="0" anchor="b" anchorCtr="0">
            <a:normAutofit/>
          </a:bodyPr>
          <a:lstStyle>
            <a:lvl1pPr algn="l">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20" name="Text Placeholder 4">
            <a:extLst>
              <a:ext uri="{FF2B5EF4-FFF2-40B4-BE49-F238E27FC236}">
                <a16:creationId xmlns:a16="http://schemas.microsoft.com/office/drawing/2014/main" id="{1AF4F955-527E-E849-896C-5D66C5994A88}"/>
              </a:ext>
            </a:extLst>
          </p:cNvPr>
          <p:cNvSpPr>
            <a:spLocks noGrp="1"/>
          </p:cNvSpPr>
          <p:nvPr>
            <p:ph type="body" sz="quarter" idx="12" hasCustomPrompt="1"/>
          </p:nvPr>
        </p:nvSpPr>
        <p:spPr>
          <a:xfrm>
            <a:off x="263525" y="3608387"/>
            <a:ext cx="7669213" cy="2160587"/>
          </a:xfrm>
        </p:spPr>
        <p:txBody>
          <a:bodyPr anchor="t" anchorCtr="0">
            <a:normAutofit/>
          </a:bodyPr>
          <a:lstStyle>
            <a:lvl1pPr>
              <a:lnSpc>
                <a:spcPct val="90000"/>
              </a:lnSpc>
              <a:spcBef>
                <a:spcPts val="0"/>
              </a:spcBef>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21" name="Group 20">
            <a:extLst>
              <a:ext uri="{FF2B5EF4-FFF2-40B4-BE49-F238E27FC236}">
                <a16:creationId xmlns:a16="http://schemas.microsoft.com/office/drawing/2014/main" id="{2E519C4A-59B9-D449-AAFE-EE878AB04AE6}"/>
              </a:ext>
            </a:extLst>
          </p:cNvPr>
          <p:cNvGrpSpPr/>
          <p:nvPr userDrawn="1"/>
        </p:nvGrpSpPr>
        <p:grpSpPr>
          <a:xfrm>
            <a:off x="10814051" y="6438651"/>
            <a:ext cx="1111250" cy="225425"/>
            <a:chOff x="292100" y="6413250"/>
            <a:chExt cx="1111250" cy="225425"/>
          </a:xfrm>
        </p:grpSpPr>
        <p:sp>
          <p:nvSpPr>
            <p:cNvPr id="22" name="Freeform: Shape 12">
              <a:extLst>
                <a:ext uri="{FF2B5EF4-FFF2-40B4-BE49-F238E27FC236}">
                  <a16:creationId xmlns:a16="http://schemas.microsoft.com/office/drawing/2014/main" id="{98966F03-5D9E-6D4A-B532-D763CE9DB8D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1"/>
            </a:solidFill>
            <a:ln w="9525"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2C894DDE-1D91-7B4F-9833-233D9BFEB66C}"/>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tx1"/>
            </a:solidFill>
            <a:ln w="9525" cap="flat">
              <a:noFill/>
              <a:prstDash val="solid"/>
              <a:miter/>
            </a:ln>
          </p:spPr>
          <p:txBody>
            <a:bodyPr rtlCol="0" anchor="ctr"/>
            <a:lstStyle/>
            <a:p>
              <a:endParaRPr lang="en-US"/>
            </a:p>
          </p:txBody>
        </p:sp>
      </p:grpSp>
      <p:sp>
        <p:nvSpPr>
          <p:cNvPr id="3" name="Text Placeholder 2">
            <a:extLst>
              <a:ext uri="{FF2B5EF4-FFF2-40B4-BE49-F238E27FC236}">
                <a16:creationId xmlns:a16="http://schemas.microsoft.com/office/drawing/2014/main" id="{D807B333-D59D-42AD-BEC3-BEA4E82A253F}"/>
              </a:ext>
            </a:extLst>
          </p:cNvPr>
          <p:cNvSpPr>
            <a:spLocks noGrp="1"/>
          </p:cNvSpPr>
          <p:nvPr>
            <p:ph type="body" sz="quarter" idx="13" hasCustomPrompt="1"/>
          </p:nvPr>
        </p:nvSpPr>
        <p:spPr>
          <a:xfrm>
            <a:off x="292100" y="1117602"/>
            <a:ext cx="928624" cy="631824"/>
          </a:xfrm>
        </p:spPr>
        <p:txBody>
          <a:bodyPr/>
          <a:lstStyle>
            <a:lvl1pPr algn="ctr">
              <a:defRPr>
                <a:solidFill>
                  <a:schemeClr val="bg1"/>
                </a:solidFill>
              </a:defRPr>
            </a:lvl1pPr>
          </a:lstStyle>
          <a:p>
            <a:pPr lvl="0"/>
            <a:r>
              <a:rPr lang="en-US"/>
              <a:t>XX</a:t>
            </a:r>
            <a:endParaRPr lang="en-AU"/>
          </a:p>
        </p:txBody>
      </p:sp>
    </p:spTree>
    <p:extLst>
      <p:ext uri="{BB962C8B-B14F-4D97-AF65-F5344CB8AC3E}">
        <p14:creationId xmlns:p14="http://schemas.microsoft.com/office/powerpoint/2010/main" val="3524968848"/>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GB" noProof="0"/>
              <a:t>Click to edit Master title style</a:t>
            </a:r>
            <a:endParaRPr lang="en-AU" noProof="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11483638" cy="4391999"/>
          </a:xfrm>
        </p:spPr>
        <p:txBody>
          <a:bodyPr/>
          <a:lstStyle>
            <a:lvl1pPr>
              <a:defRPr>
                <a:latin typeface="+mn-lt"/>
              </a:defRPr>
            </a:lvl1pPr>
          </a:lstStyle>
          <a:p>
            <a:r>
              <a:rPr lang="en-GB" noProof="0"/>
              <a:t>Click icon to add table</a:t>
            </a:r>
            <a:endParaRPr lang="en-AU" noProof="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051616405"/>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7A2D9F-61E4-43DD-AEE4-7DB03212C80F}"/>
              </a:ext>
            </a:extLst>
          </p:cNvPr>
          <p:cNvSpPr/>
          <p:nvPr userDrawn="1"/>
        </p:nvSpPr>
        <p:spPr>
          <a:xfrm>
            <a:off x="-1" y="0"/>
            <a:ext cx="12192001" cy="392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Lst>
          </p:cNvPr>
          <p:cNvSpPr/>
          <p:nvPr userDrawn="1"/>
        </p:nvSpPr>
        <p:spPr>
          <a:xfrm>
            <a:off x="-1" y="3924000"/>
            <a:ext cx="12192001" cy="156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3"/>
              </a:solidFill>
            </a:endParaRPr>
          </a:p>
        </p:txBody>
      </p:sp>
      <p:sp>
        <p:nvSpPr>
          <p:cNvPr id="2" name="Title 1"/>
          <p:cNvSpPr>
            <a:spLocks noGrp="1"/>
          </p:cNvSpPr>
          <p:nvPr>
            <p:ph type="ctrTitle"/>
          </p:nvPr>
        </p:nvSpPr>
        <p:spPr>
          <a:xfrm>
            <a:off x="360000" y="360000"/>
            <a:ext cx="10741897" cy="2387600"/>
          </a:xfrm>
          <a:ln>
            <a:noFill/>
          </a:ln>
        </p:spPr>
        <p:txBody>
          <a:bodyPr anchor="t">
            <a:normAutofit/>
          </a:bodyPr>
          <a:lstStyle>
            <a:lvl1pPr algn="l">
              <a:lnSpc>
                <a:spcPct val="90000"/>
              </a:lnSpc>
              <a:defRPr sz="4800">
                <a:solidFill>
                  <a:schemeClr val="bg1"/>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p:nvPr>
        </p:nvSpPr>
        <p:spPr>
          <a:xfrm>
            <a:off x="360000" y="4284000"/>
            <a:ext cx="27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454400" y="4284000"/>
            <a:ext cx="3600000" cy="1089858"/>
          </a:xfrm>
        </p:spPr>
        <p:txBody>
          <a:bodyPr>
            <a:noAutofit/>
          </a:bodyPr>
          <a:lstStyle>
            <a:lvl1pPr>
              <a:spcAft>
                <a:spcPts val="0"/>
              </a:spcAft>
              <a:defRPr sz="1600" b="0">
                <a:solidFill>
                  <a:schemeClr val="bg1"/>
                </a:solidFill>
                <a:latin typeface="Public Sans SemiBold" pitchFamily="2" charset="0"/>
              </a:defRPr>
            </a:lvl1pPr>
            <a:lvl2pPr>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p:nvPr>
        </p:nvSpPr>
        <p:spPr>
          <a:xfrm>
            <a:off x="9072000" y="4284000"/>
            <a:ext cx="2700000" cy="1089858"/>
          </a:xfrm>
        </p:spPr>
        <p:txBody>
          <a:bodyPr>
            <a:noAutofit/>
          </a:bodyPr>
          <a:lstStyle>
            <a:lvl1pP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cxnSp>
        <p:nvCxnSpPr>
          <p:cNvPr id="18" name="Straight Connector 17">
            <a:extLst>
              <a:ext uri="{FF2B5EF4-FFF2-40B4-BE49-F238E27FC236}">
                <a16:creationId xmlns:a16="http://schemas.microsoft.com/office/drawing/2014/main" id="{89B807B7-CC07-4C79-849F-41D584D6BBC7}"/>
              </a:ext>
            </a:extLst>
          </p:cNvPr>
          <p:cNvCxnSpPr/>
          <p:nvPr userDrawn="1"/>
        </p:nvCxnSpPr>
        <p:spPr>
          <a:xfrm>
            <a:off x="360000" y="4104000"/>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B400A8E-928A-43DB-8723-796D9A555203}"/>
              </a:ext>
            </a:extLst>
          </p:cNvPr>
          <p:cNvCxnSpPr>
            <a:cxnSpLocks/>
          </p:cNvCxnSpPr>
          <p:nvPr userDrawn="1"/>
        </p:nvCxnSpPr>
        <p:spPr>
          <a:xfrm>
            <a:off x="9072000" y="4104000"/>
            <a:ext cx="2700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descr="NSW Government logo">
            <a:extLst>
              <a:ext uri="{FF2B5EF4-FFF2-40B4-BE49-F238E27FC236}">
                <a16:creationId xmlns:a16="http://schemas.microsoft.com/office/drawing/2014/main" id="{1275AC60-D9B4-4746-B3F7-C112360E69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5745600"/>
            <a:ext cx="630000" cy="685525"/>
          </a:xfrm>
          <a:prstGeom prst="rect">
            <a:avLst/>
          </a:prstGeom>
        </p:spPr>
      </p:pic>
    </p:spTree>
    <p:extLst>
      <p:ext uri="{BB962C8B-B14F-4D97-AF65-F5344CB8AC3E}">
        <p14:creationId xmlns:p14="http://schemas.microsoft.com/office/powerpoint/2010/main" val="4321062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p:spPr>
        <p:txBody>
          <a:bodyPr/>
          <a:lstStyle/>
          <a:p>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3060000" y="0"/>
            <a:ext cx="777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599998" y="359999"/>
            <a:ext cx="6964836" cy="2917763"/>
          </a:xfrm>
          <a:ln>
            <a:noFill/>
          </a:ln>
        </p:spPr>
        <p:txBody>
          <a:bodyPr anchor="t">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9"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0"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7864834" y="5781821"/>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cxnSp>
        <p:nvCxnSpPr>
          <p:cNvPr id="19" name="Straight Connector 18">
            <a:extLst>
              <a:ext uri="{FF2B5EF4-FFF2-40B4-BE49-F238E27FC236}">
                <a16:creationId xmlns:a16="http://schemas.microsoft.com/office/drawing/2014/main" id="{DB400A8E-928A-43DB-8723-796D9A555203}"/>
              </a:ext>
            </a:extLst>
          </p:cNvPr>
          <p:cNvCxnSpPr>
            <a:cxnSpLocks/>
          </p:cNvCxnSpPr>
          <p:nvPr userDrawn="1"/>
        </p:nvCxnSpPr>
        <p:spPr>
          <a:xfrm>
            <a:off x="3456000"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1612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7919999" y="0"/>
            <a:ext cx="26518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5040000" y="0"/>
            <a:ext cx="2880000" cy="6858000"/>
          </a:xfrm>
        </p:spPr>
        <p:txBody>
          <a:bodyPr/>
          <a:lstStyle/>
          <a:p>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0" y="0"/>
            <a:ext cx="5040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60001"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1"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8100000" y="3924000"/>
            <a:ext cx="2338228" cy="1062997"/>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360000" y="359999"/>
            <a:ext cx="4500000" cy="512197"/>
          </a:xfrm>
          <a:prstGeom prst="rect">
            <a:avLst/>
          </a:prstGeom>
        </p:spPr>
        <p:txBody>
          <a:bodyPr vert="horz" lIns="0" tIns="0" rIns="0" bIns="0" rtlCol="0" anchor="t"/>
          <a:lstStyle>
            <a:lvl1pPr algn="l">
              <a:defRPr sz="1200">
                <a:solidFill>
                  <a:schemeClr val="bg1"/>
                </a:solidFill>
                <a:latin typeface="Public Sans SemiBold" pitchFamily="2" charset="0"/>
              </a:defRPr>
            </a:lvl1pPr>
          </a:lstStyle>
          <a:p>
            <a:r>
              <a:rPr lang="en-US"/>
              <a:t>Descriptor</a:t>
            </a:r>
            <a:endParaRPr lang="en-AU"/>
          </a:p>
        </p:txBody>
      </p:sp>
    </p:spTree>
    <p:extLst>
      <p:ext uri="{BB962C8B-B14F-4D97-AF65-F5344CB8AC3E}">
        <p14:creationId xmlns:p14="http://schemas.microsoft.com/office/powerpoint/2010/main" val="3845987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0" y="0"/>
            <a:ext cx="712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7112926" y="0"/>
            <a:ext cx="3708000" cy="6858000"/>
          </a:xfrm>
        </p:spPr>
        <p:txBody>
          <a:bodyPr/>
          <a:lstStyle/>
          <a:p>
            <a:endParaRPr lang="en-AU"/>
          </a:p>
        </p:txBody>
      </p:sp>
      <p:sp>
        <p:nvSpPr>
          <p:cNvPr id="2" name="Title 1"/>
          <p:cNvSpPr>
            <a:spLocks noGrp="1"/>
          </p:cNvSpPr>
          <p:nvPr>
            <p:ph type="ctrTitle" hasCustomPrompt="1"/>
          </p:nvPr>
        </p:nvSpPr>
        <p:spPr>
          <a:xfrm>
            <a:off x="540000"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5220000" y="3960000"/>
            <a:ext cx="1892926" cy="1176813"/>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54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540000" y="359999"/>
            <a:ext cx="4500000" cy="512197"/>
          </a:xfrm>
          <a:prstGeom prst="rect">
            <a:avLst/>
          </a:prstGeom>
        </p:spPr>
        <p:txBody>
          <a:bodyPr vert="horz" lIns="0" tIns="0" rIns="0" bIns="0" rtlCol="0" anchor="t"/>
          <a:lstStyle>
            <a:lvl1pPr algn="l">
              <a:defRPr sz="1200">
                <a:solidFill>
                  <a:schemeClr val="bg1"/>
                </a:solidFill>
                <a:latin typeface="Public Sans SemiBold" pitchFamily="2" charset="0"/>
              </a:defRPr>
            </a:lvl1pPr>
          </a:lstStyle>
          <a:p>
            <a:r>
              <a:rPr lang="en-US"/>
              <a:t>Descriptor</a:t>
            </a:r>
            <a:endParaRPr lang="en-AU"/>
          </a:p>
        </p:txBody>
      </p:sp>
      <p:cxnSp>
        <p:nvCxnSpPr>
          <p:cNvPr id="12" name="Straight Connector 11">
            <a:extLst>
              <a:ext uri="{FF2B5EF4-FFF2-40B4-BE49-F238E27FC236}">
                <a16:creationId xmlns:a16="http://schemas.microsoft.com/office/drawing/2014/main" id="{3283C022-C11C-47A8-B2C6-38BBC7F57777}"/>
              </a:ext>
            </a:extLst>
          </p:cNvPr>
          <p:cNvCxnSpPr>
            <a:cxnSpLocks/>
          </p:cNvCxnSpPr>
          <p:nvPr userDrawn="1"/>
        </p:nvCxnSpPr>
        <p:spPr>
          <a:xfrm>
            <a:off x="360000" y="360000"/>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29549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C1630E-75DD-4988-B412-5BC99B5B5062}"/>
              </a:ext>
            </a:extLst>
          </p:cNvPr>
          <p:cNvSpPr/>
          <p:nvPr userDrawn="1"/>
        </p:nvSpPr>
        <p:spPr>
          <a:xfrm>
            <a:off x="-1" y="3330000"/>
            <a:ext cx="12192001" cy="35280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2" name="Rectangle 11">
            <a:extLst>
              <a:ext uri="{FF2B5EF4-FFF2-40B4-BE49-F238E27FC236}">
                <a16:creationId xmlns:a16="http://schemas.microsoft.com/office/drawing/2014/main" id="{106A6961-24E6-4839-AA27-A340B1809347}"/>
              </a:ext>
            </a:extLst>
          </p:cNvPr>
          <p:cNvSpPr/>
          <p:nvPr userDrawn="1"/>
        </p:nvSpPr>
        <p:spPr>
          <a:xfrm>
            <a:off x="-1" y="0"/>
            <a:ext cx="12192001" cy="156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4" name="Rectangle 3">
            <a:extLst>
              <a:ext uri="{FF2B5EF4-FFF2-40B4-BE49-F238E27FC236}">
                <a16:creationId xmlns:a16="http://schemas.microsoft.com/office/drawing/2014/main" id="{E57A2D9F-61E4-43DD-AEE4-7DB03212C80F}"/>
              </a:ext>
            </a:extLst>
          </p:cNvPr>
          <p:cNvSpPr/>
          <p:nvPr userDrawn="1"/>
        </p:nvSpPr>
        <p:spPr>
          <a:xfrm>
            <a:off x="-1" y="1566000"/>
            <a:ext cx="12192001" cy="17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2" name="Title 1"/>
          <p:cNvSpPr>
            <a:spLocks noGrp="1"/>
          </p:cNvSpPr>
          <p:nvPr>
            <p:ph type="ctrTitle" hasCustomPrompt="1"/>
          </p:nvPr>
        </p:nvSpPr>
        <p:spPr>
          <a:xfrm>
            <a:off x="360000" y="3600000"/>
            <a:ext cx="7200000" cy="2387600"/>
          </a:xfrm>
          <a:ln>
            <a:noFill/>
          </a:ln>
        </p:spPr>
        <p:txBody>
          <a:bodyPr anchor="t">
            <a:normAutofit/>
          </a:bodyPr>
          <a:lstStyle>
            <a:lvl1pPr algn="l">
              <a:lnSpc>
                <a:spcPct val="90000"/>
              </a:lnSpc>
              <a:defRPr sz="4800">
                <a:solidFill>
                  <a:schemeClr val="bg1"/>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 y="1908000"/>
            <a:ext cx="72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Descriptor</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9178925" y="4071600"/>
            <a:ext cx="2778613" cy="2786400"/>
          </a:xfrm>
        </p:spPr>
        <p:txBody>
          <a:bodyPr anchor="b">
            <a:noAutofit/>
          </a:bodyPr>
          <a:lstStyle>
            <a:lvl1pPr algn="r">
              <a:lnSpc>
                <a:spcPct val="80000"/>
              </a:lnSpc>
              <a:spcAft>
                <a:spcPts val="0"/>
              </a:spcAft>
              <a:defRPr sz="19000">
                <a:solidFill>
                  <a:schemeClr val="bg1"/>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pic>
        <p:nvPicPr>
          <p:cNvPr id="10" name="Picture 9" descr="NSW Government logo">
            <a:extLst>
              <a:ext uri="{FF2B5EF4-FFF2-40B4-BE49-F238E27FC236}">
                <a16:creationId xmlns:a16="http://schemas.microsoft.com/office/drawing/2014/main" id="{4614E832-4BCC-4853-BB8C-E93D74BE525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7531220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4104000"/>
            <a:ext cx="10242886" cy="1009606"/>
          </a:xfrm>
          <a:ln>
            <a:noFill/>
          </a:ln>
        </p:spPr>
        <p:txBody>
          <a:bodyPr anchor="t">
            <a:normAutofit/>
          </a:bodyPr>
          <a:lstStyle>
            <a:lvl1pPr algn="l">
              <a:lnSpc>
                <a:spcPct val="90000"/>
              </a:lnSpc>
              <a:defRPr sz="4800">
                <a:solidFill>
                  <a:schemeClr val="bg2"/>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652000"/>
            <a:ext cx="10242886" cy="523717"/>
          </a:xfrm>
        </p:spPr>
        <p:txBody>
          <a:bodyPr>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Descriptor</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540000" y="360000"/>
            <a:ext cx="2778613" cy="2786400"/>
          </a:xfrm>
        </p:spPr>
        <p:txBody>
          <a:bodyPr anchor="t">
            <a:noAutofit/>
          </a:bodyPr>
          <a:lstStyle>
            <a:lvl1pPr algn="l">
              <a:lnSpc>
                <a:spcPct val="80000"/>
              </a:lnSpc>
              <a:spcAft>
                <a:spcPts val="0"/>
              </a:spcAft>
              <a:defRPr sz="19000">
                <a:solidFill>
                  <a:schemeClr val="bg2"/>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cxnSp>
        <p:nvCxnSpPr>
          <p:cNvPr id="15" name="Straight Connector 14">
            <a:extLst>
              <a:ext uri="{FF2B5EF4-FFF2-40B4-BE49-F238E27FC236}">
                <a16:creationId xmlns:a16="http://schemas.microsoft.com/office/drawing/2014/main" id="{140FCFB7-2251-4DE7-B878-A07B57992F00}"/>
              </a:ext>
            </a:extLst>
          </p:cNvPr>
          <p:cNvCxnSpPr>
            <a:cxnSpLocks/>
          </p:cNvCxnSpPr>
          <p:nvPr userDrawn="1"/>
        </p:nvCxnSpPr>
        <p:spPr>
          <a:xfrm>
            <a:off x="360000" y="360000"/>
            <a:ext cx="0" cy="5976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descr="NSW Government logo">
            <a:extLst>
              <a:ext uri="{FF2B5EF4-FFF2-40B4-BE49-F238E27FC236}">
                <a16:creationId xmlns:a16="http://schemas.microsoft.com/office/drawing/2014/main" id="{27C4C535-7E4B-4B48-BCD8-F680CCDFEE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28154255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03A8E2-73B2-4BCE-A537-BD98BFA45482}"/>
              </a:ext>
            </a:extLst>
          </p:cNvPr>
          <p:cNvSpPr/>
          <p:nvPr userDrawn="1"/>
        </p:nvSpPr>
        <p:spPr>
          <a:xfrm>
            <a:off x="0" y="1602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a:xfrm>
            <a:off x="360000" y="6444000"/>
            <a:ext cx="6720000" cy="252000"/>
          </a:xfrm>
        </p:spPr>
        <p:txBody>
          <a:bodyPr/>
          <a:lstStyle/>
          <a:p>
            <a:r>
              <a:rPr lang="en-US"/>
              <a:t>Descriptor</a:t>
            </a:r>
            <a:endParaRPr lang="en-AU"/>
          </a:p>
        </p:txBody>
      </p:sp>
      <p:sp>
        <p:nvSpPr>
          <p:cNvPr id="6" name="Slide Number Placeholder 5"/>
          <p:cNvSpPr>
            <a:spLocks noGrp="1"/>
          </p:cNvSpPr>
          <p:nvPr>
            <p:ph type="sldNum" sz="quarter" idx="12"/>
          </p:nvPr>
        </p:nvSpPr>
        <p:spPr>
          <a:xfrm>
            <a:off x="11317458" y="6516000"/>
            <a:ext cx="490542" cy="180000"/>
          </a:xfrm>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800001"/>
            <a:ext cx="11447462" cy="4409998"/>
          </a:xfrm>
        </p:spPr>
        <p:txBody>
          <a:bodyPr/>
          <a:lstStyle/>
          <a:p>
            <a:endParaRPr lang="en-AU"/>
          </a:p>
        </p:txBody>
      </p:sp>
    </p:spTree>
    <p:extLst>
      <p:ext uri="{BB962C8B-B14F-4D97-AF65-F5344CB8AC3E}">
        <p14:creationId xmlns:p14="http://schemas.microsoft.com/office/powerpoint/2010/main" val="1844091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620000"/>
            <a:ext cx="11447462" cy="4500000"/>
          </a:xfrm>
        </p:spPr>
        <p:txBody>
          <a:bodyPr/>
          <a:lstStyle/>
          <a:p>
            <a:endParaRPr lang="en-AU"/>
          </a:p>
        </p:txBody>
      </p:sp>
    </p:spTree>
    <p:extLst>
      <p:ext uri="{BB962C8B-B14F-4D97-AF65-F5344CB8AC3E}">
        <p14:creationId xmlns:p14="http://schemas.microsoft.com/office/powerpoint/2010/main" val="36026532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3D7C65C-44E2-4933-BFBB-90BBEEAAAC45}"/>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1527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3 Divider (Whit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598E000-3622-4651-9CD5-06FD599F2026}"/>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Oval 27">
            <a:extLst>
              <a:ext uri="{FF2B5EF4-FFF2-40B4-BE49-F238E27FC236}">
                <a16:creationId xmlns:a16="http://schemas.microsoft.com/office/drawing/2014/main" id="{787BA563-304C-4B27-AFA4-94688EE5F57C}"/>
              </a:ext>
            </a:extLst>
          </p:cNvPr>
          <p:cNvSpPr/>
          <p:nvPr userDrawn="1"/>
        </p:nvSpPr>
        <p:spPr>
          <a:xfrm>
            <a:off x="3287712" y="620712"/>
            <a:ext cx="5616575" cy="56165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itle 1">
            <a:extLst>
              <a:ext uri="{FF2B5EF4-FFF2-40B4-BE49-F238E27FC236}">
                <a16:creationId xmlns:a16="http://schemas.microsoft.com/office/drawing/2014/main" id="{29C4938C-6E62-4ED2-8CA9-DE03480C3995}"/>
              </a:ext>
            </a:extLst>
          </p:cNvPr>
          <p:cNvSpPr>
            <a:spLocks noGrp="1"/>
          </p:cNvSpPr>
          <p:nvPr>
            <p:ph type="title" hasCustomPrompt="1"/>
          </p:nvPr>
        </p:nvSpPr>
        <p:spPr>
          <a:xfrm>
            <a:off x="3900487" y="2260344"/>
            <a:ext cx="4391025" cy="996951"/>
          </a:xfrm>
          <a:prstGeom prst="rect">
            <a:avLst/>
          </a:prstGeom>
        </p:spPr>
        <p:txBody>
          <a:bodyPr lIns="0" tIns="0" rIns="0" bIns="0" anchor="b" anchorCtr="0">
            <a:normAutofit/>
          </a:bodyPr>
          <a:lstStyle>
            <a:lvl1pPr algn="ctr">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2" name="Text Placeholder 4">
            <a:extLst>
              <a:ext uri="{FF2B5EF4-FFF2-40B4-BE49-F238E27FC236}">
                <a16:creationId xmlns:a16="http://schemas.microsoft.com/office/drawing/2014/main" id="{9B542772-874C-4B18-A899-C8E6AFABB9AC}"/>
              </a:ext>
            </a:extLst>
          </p:cNvPr>
          <p:cNvSpPr>
            <a:spLocks noGrp="1"/>
          </p:cNvSpPr>
          <p:nvPr>
            <p:ph type="body" sz="quarter" idx="12" hasCustomPrompt="1"/>
          </p:nvPr>
        </p:nvSpPr>
        <p:spPr>
          <a:xfrm>
            <a:off x="3900488" y="3614086"/>
            <a:ext cx="4391024" cy="433128"/>
          </a:xfrm>
        </p:spPr>
        <p:txBody>
          <a:bodyPr anchor="t" anchorCtr="0">
            <a:normAutofit/>
          </a:bodyPr>
          <a:lstStyle>
            <a:lvl1pPr algn="ctr">
              <a:lnSpc>
                <a:spcPct val="90000"/>
              </a:lnSpc>
              <a:spcBef>
                <a:spcPts val="0"/>
              </a:spcBef>
              <a:defRPr sz="2100" b="0"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grpSp>
        <p:nvGrpSpPr>
          <p:cNvPr id="16" name="Group 15">
            <a:extLst>
              <a:ext uri="{FF2B5EF4-FFF2-40B4-BE49-F238E27FC236}">
                <a16:creationId xmlns:a16="http://schemas.microsoft.com/office/drawing/2014/main" id="{622004D2-7925-4DF1-860C-5D334E1B54A0}"/>
              </a:ext>
            </a:extLst>
          </p:cNvPr>
          <p:cNvGrpSpPr/>
          <p:nvPr userDrawn="1"/>
        </p:nvGrpSpPr>
        <p:grpSpPr>
          <a:xfrm>
            <a:off x="10601983" y="286755"/>
            <a:ext cx="1297917" cy="302151"/>
            <a:chOff x="10601983" y="286755"/>
            <a:chExt cx="1297917" cy="302151"/>
          </a:xfrm>
          <a:solidFill>
            <a:schemeClr val="bg1"/>
          </a:solidFill>
        </p:grpSpPr>
        <p:sp>
          <p:nvSpPr>
            <p:cNvPr id="17" name="Freeform 5">
              <a:extLst>
                <a:ext uri="{FF2B5EF4-FFF2-40B4-BE49-F238E27FC236}">
                  <a16:creationId xmlns:a16="http://schemas.microsoft.com/office/drawing/2014/main" id="{8E1B9F4A-28DE-434E-BC5A-6FF3EE2C92B1}"/>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EE4BEF0D-7DC3-4116-B940-38CD7420EDB8}"/>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209BAEA3-D9D4-41D0-ABEC-16E147E737A1}"/>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CC0D8C51-9BF6-4199-B7F0-6192313B7F6E}"/>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41C834E5-D4F1-4AB9-911C-34B94F5AC07E}"/>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 name="Freeform: Shape 19">
            <a:extLst>
              <a:ext uri="{FF2B5EF4-FFF2-40B4-BE49-F238E27FC236}">
                <a16:creationId xmlns:a16="http://schemas.microsoft.com/office/drawing/2014/main" id="{A7D5AFD1-0DB3-4369-B32E-C36F4A4CF0BF}"/>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grpSp>
        <p:nvGrpSpPr>
          <p:cNvPr id="21" name="Group 20">
            <a:extLst>
              <a:ext uri="{FF2B5EF4-FFF2-40B4-BE49-F238E27FC236}">
                <a16:creationId xmlns:a16="http://schemas.microsoft.com/office/drawing/2014/main" id="{BB82A618-B84A-5B4D-B849-A09461853857}"/>
              </a:ext>
            </a:extLst>
          </p:cNvPr>
          <p:cNvGrpSpPr/>
          <p:nvPr userDrawn="1"/>
        </p:nvGrpSpPr>
        <p:grpSpPr>
          <a:xfrm>
            <a:off x="10814051" y="6438651"/>
            <a:ext cx="1111250" cy="225425"/>
            <a:chOff x="292100" y="6413250"/>
            <a:chExt cx="1111250" cy="225425"/>
          </a:xfrm>
        </p:grpSpPr>
        <p:sp>
          <p:nvSpPr>
            <p:cNvPr id="22" name="Freeform: Shape 12">
              <a:extLst>
                <a:ext uri="{FF2B5EF4-FFF2-40B4-BE49-F238E27FC236}">
                  <a16:creationId xmlns:a16="http://schemas.microsoft.com/office/drawing/2014/main" id="{A6A4B1AA-9440-3B40-A375-198BD2F20873}"/>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3" name="Freeform: Shape 13">
              <a:extLst>
                <a:ext uri="{FF2B5EF4-FFF2-40B4-BE49-F238E27FC236}">
                  <a16:creationId xmlns:a16="http://schemas.microsoft.com/office/drawing/2014/main" id="{D006659B-806F-304C-B8EE-6CAE28EC1B0F}"/>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75074020"/>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0000" y="1800000"/>
            <a:ext cx="11473200" cy="4351339"/>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8ABACDD-EEA1-4D7E-AF09-D231DF0AC4BA}"/>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2693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Text box and 2 Column Content box">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a:xfrm>
            <a:off x="5220000" y="2340000"/>
            <a:ext cx="6612000" cy="3960000"/>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2340000"/>
            <a:ext cx="468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234462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pullout text and cap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16D7771-B92C-4B57-B3D3-8B15F5B9689C}"/>
              </a:ext>
            </a:extLst>
          </p:cNvPr>
          <p:cNvSpPr>
            <a:spLocks noGrp="1"/>
          </p:cNvSpPr>
          <p:nvPr>
            <p:ph type="pic" sz="quarter" idx="13"/>
          </p:nvPr>
        </p:nvSpPr>
        <p:spPr>
          <a:xfrm>
            <a:off x="0" y="0"/>
            <a:ext cx="5040000" cy="6858000"/>
          </a:xfrm>
        </p:spPr>
        <p:txBody>
          <a:bodyPr/>
          <a:lstStyle/>
          <a:p>
            <a:endParaRPr lang="en-AU"/>
          </a:p>
        </p:txBody>
      </p: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78588" cy="4185578"/>
          </a:xfrm>
        </p:spPr>
        <p:txBody>
          <a:bodyPr>
            <a:norm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a:t>Click to edit Master text styles</a:t>
            </a:r>
          </a:p>
          <a:p>
            <a:pPr lvl="1"/>
            <a:r>
              <a:rPr lang="en-US"/>
              <a:t>Second level</a:t>
            </a:r>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26425"/>
            <a:ext cx="3567113" cy="409575"/>
          </a:xfrm>
        </p:spPr>
        <p:txBody>
          <a:bodyPr anchor="b">
            <a:normAutofit/>
          </a:bodyPr>
          <a:lstStyle>
            <a:lvl1pPr>
              <a:defRPr sz="1200">
                <a:latin typeface="+mn-lt"/>
              </a:defRPr>
            </a:lvl1pPr>
          </a:lstStyle>
          <a:p>
            <a:pPr lvl="0"/>
            <a:r>
              <a:rPr lang="en-US"/>
              <a:t>Image caption</a:t>
            </a:r>
            <a:endParaRPr lang="en-AU"/>
          </a:p>
        </p:txBody>
      </p:sp>
    </p:spTree>
    <p:extLst>
      <p:ext uri="{BB962C8B-B14F-4D97-AF65-F5344CB8AC3E}">
        <p14:creationId xmlns:p14="http://schemas.microsoft.com/office/powerpoint/2010/main" val="29386524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8886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low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360000"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2"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solidFill>
                  <a:schemeClr val="bg2"/>
                </a:solidFill>
              </a:defRPr>
            </a:lvl1pPr>
          </a:lstStyle>
          <a:p>
            <a:r>
              <a:rPr lang="en-US"/>
              <a:t>Descriptor</a:t>
            </a:r>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928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ubheading, two column text and imag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rgbClr val="F3E2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8136000" y="1748331"/>
            <a:ext cx="3672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772000"/>
            <a:ext cx="7560000"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49600"/>
            <a:ext cx="7560000" cy="900000"/>
          </a:xfrm>
        </p:spPr>
        <p:txBody>
          <a:bodyPr/>
          <a:lstStyle>
            <a:lvl1pPr>
              <a:defRPr/>
            </a:lvl1pPr>
          </a:lstStyle>
          <a:p>
            <a:pPr lvl="0"/>
            <a:r>
              <a:rPr lang="en-US"/>
              <a:t>Subheading</a:t>
            </a:r>
            <a:endParaRPr lang="en-AU"/>
          </a:p>
        </p:txBody>
      </p:sp>
      <p:pic>
        <p:nvPicPr>
          <p:cNvPr id="12" name="Picture 11">
            <a:extLst>
              <a:ext uri="{FF2B5EF4-FFF2-40B4-BE49-F238E27FC236}">
                <a16:creationId xmlns:a16="http://schemas.microsoft.com/office/drawing/2014/main" id="{2F79FF34-E700-48B3-9129-EB64DD6F10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9882635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ubheading box with three column text box and image box">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bg2"/>
                </a:solidFill>
              </a:defRPr>
            </a:lvl1pPr>
          </a:lstStyle>
          <a:p>
            <a:r>
              <a:rPr lang="en-US"/>
              <a:t>Descriptor</a:t>
            </a:r>
            <a:endParaRPr lang="en-AU"/>
          </a:p>
        </p:txBody>
      </p:sp>
      <p:sp>
        <p:nvSpPr>
          <p:cNvPr id="7" name="Slide Number Placeholder 6"/>
          <p:cNvSpPr>
            <a:spLocks noGrp="1"/>
          </p:cNvSpPr>
          <p:nvPr>
            <p:ph type="sldNum" sz="quarter" idx="12"/>
          </p:nvPr>
        </p:nvSpPr>
        <p:spPr>
          <a:xfrm>
            <a:off x="11317458" y="6516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2160000"/>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3600001"/>
            <a:ext cx="8532000" cy="2499670"/>
          </a:xfrm>
        </p:spPr>
        <p:txBody>
          <a:bodyPr numCol="3" spcCol="18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2340000"/>
            <a:ext cx="8532000" cy="1116002"/>
          </a:xfrm>
        </p:spPr>
        <p:txBody>
          <a:bodyPr/>
          <a:lstStyle>
            <a:lvl1pPr>
              <a:defRPr>
                <a:solidFill>
                  <a:schemeClr val="bg2"/>
                </a:solidFill>
              </a:defRPr>
            </a:lvl1pPr>
          </a:lstStyle>
          <a:p>
            <a:pPr lvl="0"/>
            <a:r>
              <a:rPr lang="en-US"/>
              <a:t>Subheading</a:t>
            </a:r>
            <a:endParaRPr lang="en-AU"/>
          </a:p>
        </p:txBody>
      </p:sp>
      <p:sp>
        <p:nvSpPr>
          <p:cNvPr id="5" name="Picture Placeholder 4">
            <a:extLst>
              <a:ext uri="{FF2B5EF4-FFF2-40B4-BE49-F238E27FC236}">
                <a16:creationId xmlns:a16="http://schemas.microsoft.com/office/drawing/2014/main" id="{9815A714-98D5-4052-AB2F-14DD929CCC25}"/>
              </a:ext>
            </a:extLst>
          </p:cNvPr>
          <p:cNvSpPr>
            <a:spLocks noGrp="1"/>
          </p:cNvSpPr>
          <p:nvPr>
            <p:ph type="pic" sz="quarter" idx="15"/>
          </p:nvPr>
        </p:nvSpPr>
        <p:spPr>
          <a:xfrm>
            <a:off x="9072000" y="2340000"/>
            <a:ext cx="2736000" cy="3960000"/>
          </a:xfrm>
        </p:spPr>
        <p:txBody>
          <a:bodyPr/>
          <a:lstStyle>
            <a:lvl1pPr>
              <a:defRPr>
                <a:solidFill>
                  <a:schemeClr val="bg2"/>
                </a:solidFill>
              </a:defRPr>
            </a:lvl1pPr>
          </a:lstStyle>
          <a:p>
            <a:endParaRPr lang="en-AU"/>
          </a:p>
        </p:txBody>
      </p:sp>
      <p:pic>
        <p:nvPicPr>
          <p:cNvPr id="12" name="Picture 11">
            <a:extLst>
              <a:ext uri="{FF2B5EF4-FFF2-40B4-BE49-F238E27FC236}">
                <a16:creationId xmlns:a16="http://schemas.microsoft.com/office/drawing/2014/main" id="{B1FB6CEC-BF4E-4B7E-BF6A-CACDC5381E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17106244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Image with caption at right over text box">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a:cxnSpLocks/>
          </p:cNvCxnSpPr>
          <p:nvPr userDrawn="1"/>
        </p:nvCxnSpPr>
        <p:spPr>
          <a:xfrm>
            <a:off x="6192000" y="1576800"/>
            <a:ext cx="5658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6192000" y="2772000"/>
            <a:ext cx="5639998"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9087729" y="1749600"/>
            <a:ext cx="2744268" cy="900000"/>
          </a:xfrm>
        </p:spPr>
        <p:txBody>
          <a:bodyPr>
            <a:normAutofit/>
          </a:bodyPr>
          <a:lstStyle>
            <a:lvl1pPr>
              <a:defRPr sz="1000">
                <a:latin typeface="+mn-lt"/>
              </a:defRPr>
            </a:lvl1pPr>
          </a:lstStyle>
          <a:p>
            <a:pPr lvl="0"/>
            <a:r>
              <a:rPr lang="en-US"/>
              <a:t>Caption</a:t>
            </a:r>
            <a:endParaRPr lang="en-AU"/>
          </a:p>
        </p:txBody>
      </p:sp>
      <p:cxnSp>
        <p:nvCxnSpPr>
          <p:cNvPr id="15" name="Straight Connector 14">
            <a:extLst>
              <a:ext uri="{FF2B5EF4-FFF2-40B4-BE49-F238E27FC236}">
                <a16:creationId xmlns:a16="http://schemas.microsoft.com/office/drawing/2014/main" id="{D55E9072-3A33-4C6D-A549-4A012107B65C}"/>
              </a:ext>
            </a:extLst>
          </p:cNvPr>
          <p:cNvCxnSpPr>
            <a:cxnSpLocks/>
          </p:cNvCxnSpPr>
          <p:nvPr userDrawn="1"/>
        </p:nvCxnSpPr>
        <p:spPr>
          <a:xfrm>
            <a:off x="6192000" y="6289476"/>
            <a:ext cx="5658798"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0AA01239-4425-4D06-9E14-E14F3426FB3F}"/>
              </a:ext>
            </a:extLst>
          </p:cNvPr>
          <p:cNvSpPr>
            <a:spLocks noGrp="1"/>
          </p:cNvSpPr>
          <p:nvPr>
            <p:ph type="pic" sz="quarter" idx="15"/>
          </p:nvPr>
        </p:nvSpPr>
        <p:spPr>
          <a:xfrm>
            <a:off x="0" y="1576800"/>
            <a:ext cx="5976000" cy="4716000"/>
          </a:xfrm>
        </p:spPr>
        <p:txBody>
          <a:bodyPr/>
          <a:lstStyle/>
          <a:p>
            <a:endParaRPr lang="en-AU"/>
          </a:p>
        </p:txBody>
      </p:sp>
    </p:spTree>
    <p:extLst>
      <p:ext uri="{BB962C8B-B14F-4D97-AF65-F5344CB8AC3E}">
        <p14:creationId xmlns:p14="http://schemas.microsoft.com/office/powerpoint/2010/main" val="17632628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2520000" cy="1009652"/>
          </a:xfrm>
        </p:spPr>
        <p:txBody>
          <a:bodyPr>
            <a:normAutofit/>
          </a:bodyPr>
          <a:lstStyle>
            <a:lvl1pPr>
              <a:defRPr sz="1600">
                <a:latin typeface="Public Sans SemiBold" pitchFamily="2" charset="0"/>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726895"/>
          </a:xfrm>
        </p:spPr>
        <p:txBody>
          <a:bodyPr numCol="1" spcCol="180000"/>
          <a:lstStyle>
            <a:lvl1pPr>
              <a:defRPr sz="3600"/>
            </a:lvl1pPr>
            <a:lvl2pPr>
              <a:defRPr sz="1800">
                <a:latin typeface="+mn-lt"/>
              </a:defRPr>
            </a:lvl2pPr>
          </a:lstStyle>
          <a:p>
            <a:pPr lvl="0"/>
            <a:r>
              <a:rPr lang="en-US"/>
              <a:t>Click to edit Master text styles</a:t>
            </a:r>
          </a:p>
          <a:p>
            <a:pPr lvl="1"/>
            <a:r>
              <a:rPr lang="en-US"/>
              <a:t>Second level</a:t>
            </a:r>
            <a:endParaRPr lang="en-AU"/>
          </a:p>
        </p:txBody>
      </p:sp>
      <p:cxnSp>
        <p:nvCxnSpPr>
          <p:cNvPr id="12" name="Straight Connector 11">
            <a:extLst>
              <a:ext uri="{FF2B5EF4-FFF2-40B4-BE49-F238E27FC236}">
                <a16:creationId xmlns:a16="http://schemas.microsoft.com/office/drawing/2014/main" id="{80B8F80F-22E3-47D7-8D99-80BFFDFB35CD}"/>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1922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 column text above graph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65CECD-C00D-4560-9C97-AE28A8535867}"/>
              </a:ext>
            </a:extLst>
          </p:cNvPr>
          <p:cNvSpPr/>
          <p:nvPr userDrawn="1"/>
        </p:nvSpPr>
        <p:spPr>
          <a:xfrm>
            <a:off x="0" y="1602000"/>
            <a:ext cx="12192000" cy="525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59999" y="360000"/>
            <a:ext cx="7560000" cy="1009652"/>
          </a:xfrm>
        </p:spPr>
        <p:txBody>
          <a:bodyPr numCol="2" spcCol="180000">
            <a:normAutofit/>
          </a:bodyPr>
          <a:lstStyle>
            <a:lvl1pPr>
              <a:defRPr sz="1800">
                <a:latin typeface="+mj-lt"/>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9F21707E-ED45-4C2A-9328-C747C8E2B09F}"/>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8AB6FE45-2247-43AE-AFB0-3C1EC574D8FA}"/>
              </a:ext>
            </a:extLst>
          </p:cNvPr>
          <p:cNvSpPr>
            <a:spLocks noGrp="1"/>
          </p:cNvSpPr>
          <p:nvPr>
            <p:ph type="pic" sz="quarter" idx="13"/>
          </p:nvPr>
        </p:nvSpPr>
        <p:spPr>
          <a:xfrm>
            <a:off x="1857000" y="1611825"/>
            <a:ext cx="8478000" cy="4688175"/>
          </a:xfrm>
        </p:spPr>
        <p:txBody>
          <a:bodyPr/>
          <a:lstStyle/>
          <a:p>
            <a:endParaRPr lang="en-AU"/>
          </a:p>
        </p:txBody>
      </p:sp>
    </p:spTree>
    <p:extLst>
      <p:ext uri="{BB962C8B-B14F-4D97-AF65-F5344CB8AC3E}">
        <p14:creationId xmlns:p14="http://schemas.microsoft.com/office/powerpoint/2010/main" val="2681369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1 Agenda (White/Orang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4D54044-23C0-4142-88BA-1DD4B846EA24}"/>
              </a:ext>
            </a:extLst>
          </p:cNvPr>
          <p:cNvSpPr>
            <a:spLocks noGrp="1"/>
          </p:cNvSpPr>
          <p:nvPr>
            <p:ph type="title" hasCustomPrompt="1"/>
          </p:nvPr>
        </p:nvSpPr>
        <p:spPr>
          <a:xfrm>
            <a:off x="263525" y="441325"/>
            <a:ext cx="5653088" cy="1008064"/>
          </a:xfrm>
          <a:prstGeom prst="rect">
            <a:avLst/>
          </a:prstGeom>
        </p:spPr>
        <p:txBody>
          <a:bodyPr lIns="0" tIns="0" rIns="0" bIns="0" anchor="b" anchorCtr="0">
            <a:normAutofit/>
          </a:bodyPr>
          <a:lstStyle>
            <a:lvl1pPr algn="l">
              <a:defRPr sz="4800" b="1" i="0">
                <a:solidFill>
                  <a:schemeClr val="tx2"/>
                </a:solidFill>
                <a:latin typeface="Arial" panose="020B0604020202020204" pitchFamily="34" charset="0"/>
                <a:ea typeface="AECOM Sans" panose="020B0504020202020204" pitchFamily="34" charset="0"/>
                <a:cs typeface="Arial" panose="020B0604020202020204" pitchFamily="34" charset="0"/>
              </a:defRPr>
            </a:lvl1pPr>
          </a:lstStyle>
          <a:p>
            <a:r>
              <a:rPr lang="en-US"/>
              <a:t>Agenda</a:t>
            </a:r>
          </a:p>
        </p:txBody>
      </p:sp>
      <p:sp>
        <p:nvSpPr>
          <p:cNvPr id="14" name="Text Placeholder 13">
            <a:extLst>
              <a:ext uri="{FF2B5EF4-FFF2-40B4-BE49-F238E27FC236}">
                <a16:creationId xmlns:a16="http://schemas.microsoft.com/office/drawing/2014/main" id="{01E35C5B-1EB5-4A59-AB41-B5A36D3A0AE4}"/>
              </a:ext>
            </a:extLst>
          </p:cNvPr>
          <p:cNvSpPr>
            <a:spLocks noGrp="1"/>
          </p:cNvSpPr>
          <p:nvPr>
            <p:ph type="body" sz="quarter" idx="10" hasCustomPrompt="1"/>
          </p:nvPr>
        </p:nvSpPr>
        <p:spPr>
          <a:xfrm>
            <a:off x="287339" y="2038812"/>
            <a:ext cx="11637962" cy="4198475"/>
          </a:xfrm>
        </p:spPr>
        <p:txBody>
          <a:bodyPr/>
          <a:lstStyle>
            <a:lvl1pPr marL="457200" marR="0" indent="-457200" algn="l" defTabSz="914400" rtl="0" eaLnBrk="1" fontAlgn="auto" latinLnBrk="0" hangingPunct="1">
              <a:lnSpc>
                <a:spcPct val="90000"/>
              </a:lnSpc>
              <a:spcBef>
                <a:spcPts val="1000"/>
              </a:spcBef>
              <a:spcAft>
                <a:spcPts val="0"/>
              </a:spcAft>
              <a:buClrTx/>
              <a:buSzTx/>
              <a:buFont typeface="+mj-lt"/>
              <a:buAutoNum type="arabicPeriod"/>
              <a:tabLst/>
              <a:defRPr b="0" i="0">
                <a:solidFill>
                  <a:schemeClr val="accent1"/>
                </a:solidFill>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a:p>
            <a:pPr marL="457200" marR="0" lvl="0" indent="-457200" algn="l" defTabSz="914400" rtl="0" eaLnBrk="1" fontAlgn="auto" latinLnBrk="0" hangingPunct="1">
              <a:lnSpc>
                <a:spcPct val="90000"/>
              </a:lnSpc>
              <a:spcBef>
                <a:spcPts val="1000"/>
              </a:spcBef>
              <a:spcAft>
                <a:spcPts val="0"/>
              </a:spcAft>
              <a:buClrTx/>
              <a:buSzTx/>
              <a:tabLst/>
              <a:defRPr/>
            </a:pPr>
            <a:r>
              <a:rPr lang="en-AU"/>
              <a:t>XXXXXX</a:t>
            </a:r>
          </a:p>
        </p:txBody>
      </p:sp>
    </p:spTree>
    <p:extLst>
      <p:ext uri="{BB962C8B-B14F-4D97-AF65-F5344CB8AC3E}">
        <p14:creationId xmlns:p14="http://schemas.microsoft.com/office/powerpoint/2010/main" val="2174093855"/>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Lst>
          </p:cNvPr>
          <p:cNvSpPr/>
          <p:nvPr userDrawn="1"/>
        </p:nvSpPr>
        <p:spPr>
          <a:xfrm>
            <a:off x="0" y="1584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D30AEF18-0048-410F-AB0A-6EBF9EE73C5F}"/>
              </a:ext>
            </a:extLst>
          </p:cNvPr>
          <p:cNvSpPr>
            <a:spLocks noGrp="1"/>
          </p:cNvSpPr>
          <p:nvPr>
            <p:ph type="body" sz="quarter" idx="13"/>
          </p:nvPr>
        </p:nvSpPr>
        <p:spPr>
          <a:xfrm>
            <a:off x="360363" y="1728000"/>
            <a:ext cx="2736000" cy="441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4" name="Text Placeholder 13">
            <a:extLst>
              <a:ext uri="{FF2B5EF4-FFF2-40B4-BE49-F238E27FC236}">
                <a16:creationId xmlns:a16="http://schemas.microsoft.com/office/drawing/2014/main" id="{79CE6DB5-6EC9-4FCA-8E33-1569637E9BA3}"/>
              </a:ext>
            </a:extLst>
          </p:cNvPr>
          <p:cNvSpPr>
            <a:spLocks noGrp="1"/>
          </p:cNvSpPr>
          <p:nvPr>
            <p:ph type="body" sz="quarter" idx="14"/>
          </p:nvPr>
        </p:nvSpPr>
        <p:spPr>
          <a:xfrm>
            <a:off x="3422345" y="1728788"/>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6" name="Text Placeholder 13">
            <a:extLst>
              <a:ext uri="{FF2B5EF4-FFF2-40B4-BE49-F238E27FC236}">
                <a16:creationId xmlns:a16="http://schemas.microsoft.com/office/drawing/2014/main" id="{6A0EE890-674F-4513-9B6E-9E8A4D4EE23B}"/>
              </a:ext>
            </a:extLst>
          </p:cNvPr>
          <p:cNvSpPr>
            <a:spLocks noGrp="1"/>
          </p:cNvSpPr>
          <p:nvPr>
            <p:ph type="body" sz="quarter" idx="15"/>
          </p:nvPr>
        </p:nvSpPr>
        <p:spPr>
          <a:xfrm>
            <a:off x="3420000" y="4120295"/>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18" name="Straight Connector 17">
            <a:extLst>
              <a:ext uri="{FF2B5EF4-FFF2-40B4-BE49-F238E27FC236}">
                <a16:creationId xmlns:a16="http://schemas.microsoft.com/office/drawing/2014/main" id="{DE5F3C85-5357-43EC-A1C1-36604BBB1AF2}"/>
              </a:ext>
            </a:extLst>
          </p:cNvPr>
          <p:cNvCxnSpPr/>
          <p:nvPr userDrawn="1"/>
        </p:nvCxnSpPr>
        <p:spPr>
          <a:xfrm>
            <a:off x="3259354"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8057F61-0899-4B7C-BD2B-3738152A2B7E}"/>
              </a:ext>
            </a:extLst>
          </p:cNvPr>
          <p:cNvCxnSpPr>
            <a:cxnSpLocks/>
          </p:cNvCxnSpPr>
          <p:nvPr userDrawn="1"/>
        </p:nvCxnSpPr>
        <p:spPr>
          <a:xfrm flipH="1">
            <a:off x="3420000" y="3929035"/>
            <a:ext cx="19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90CB6B-A391-4BF9-8C5A-B72CA862E5A9}"/>
              </a:ext>
            </a:extLst>
          </p:cNvPr>
          <p:cNvCxnSpPr/>
          <p:nvPr userDrawn="1"/>
        </p:nvCxnSpPr>
        <p:spPr>
          <a:xfrm>
            <a:off x="5529336"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0242911-8827-4F09-B4C0-F5B40262A31E}"/>
              </a:ext>
            </a:extLst>
          </p:cNvPr>
          <p:cNvCxnSpPr/>
          <p:nvPr userDrawn="1"/>
        </p:nvCxnSpPr>
        <p:spPr>
          <a:xfrm>
            <a:off x="8375318"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Content Placeholder 26">
            <a:extLst>
              <a:ext uri="{FF2B5EF4-FFF2-40B4-BE49-F238E27FC236}">
                <a16:creationId xmlns:a16="http://schemas.microsoft.com/office/drawing/2014/main" id="{9F3CABFF-021D-4DB0-B816-0E2C407AA396}"/>
              </a:ext>
            </a:extLst>
          </p:cNvPr>
          <p:cNvSpPr>
            <a:spLocks noGrp="1"/>
          </p:cNvSpPr>
          <p:nvPr>
            <p:ph sz="quarter" idx="16"/>
          </p:nvPr>
        </p:nvSpPr>
        <p:spPr>
          <a:xfrm>
            <a:off x="5692327" y="2103123"/>
            <a:ext cx="2520000"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8" name="Content Placeholder 26">
            <a:extLst>
              <a:ext uri="{FF2B5EF4-FFF2-40B4-BE49-F238E27FC236}">
                <a16:creationId xmlns:a16="http://schemas.microsoft.com/office/drawing/2014/main" id="{F3D2FA77-52F3-471B-A291-EED89A0DE685}"/>
              </a:ext>
            </a:extLst>
          </p:cNvPr>
          <p:cNvSpPr>
            <a:spLocks noGrp="1"/>
          </p:cNvSpPr>
          <p:nvPr>
            <p:ph sz="quarter" idx="17"/>
          </p:nvPr>
        </p:nvSpPr>
        <p:spPr>
          <a:xfrm>
            <a:off x="8538308" y="2103123"/>
            <a:ext cx="3269692"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30" name="Picture Placeholder 29">
            <a:extLst>
              <a:ext uri="{FF2B5EF4-FFF2-40B4-BE49-F238E27FC236}">
                <a16:creationId xmlns:a16="http://schemas.microsoft.com/office/drawing/2014/main" id="{EA4CE82D-B1F3-42D5-BFC4-5FF9241B02D7}"/>
              </a:ext>
            </a:extLst>
          </p:cNvPr>
          <p:cNvSpPr>
            <a:spLocks noGrp="1"/>
          </p:cNvSpPr>
          <p:nvPr>
            <p:ph type="pic" sz="quarter" idx="18"/>
          </p:nvPr>
        </p:nvSpPr>
        <p:spPr>
          <a:xfrm>
            <a:off x="3944345" y="2286788"/>
            <a:ext cx="900000" cy="900000"/>
          </a:xfrm>
        </p:spPr>
        <p:txBody>
          <a:bodyPr/>
          <a:lstStyle/>
          <a:p>
            <a:endParaRPr lang="en-AU"/>
          </a:p>
        </p:txBody>
      </p:sp>
      <p:sp>
        <p:nvSpPr>
          <p:cNvPr id="31" name="Picture Placeholder 29">
            <a:extLst>
              <a:ext uri="{FF2B5EF4-FFF2-40B4-BE49-F238E27FC236}">
                <a16:creationId xmlns:a16="http://schemas.microsoft.com/office/drawing/2014/main" id="{FD821410-29F3-4DF7-B1BB-8609C9096EE2}"/>
              </a:ext>
            </a:extLst>
          </p:cNvPr>
          <p:cNvSpPr>
            <a:spLocks noGrp="1"/>
          </p:cNvSpPr>
          <p:nvPr>
            <p:ph type="pic" sz="quarter" idx="19"/>
          </p:nvPr>
        </p:nvSpPr>
        <p:spPr>
          <a:xfrm>
            <a:off x="3942000" y="4678295"/>
            <a:ext cx="900000" cy="900000"/>
          </a:xfrm>
        </p:spPr>
        <p:txBody>
          <a:bodyPr/>
          <a:lstStyle/>
          <a:p>
            <a:endParaRPr lang="en-AU"/>
          </a:p>
        </p:txBody>
      </p:sp>
      <p:sp>
        <p:nvSpPr>
          <p:cNvPr id="32" name="Text Placeholder 13">
            <a:extLst>
              <a:ext uri="{FF2B5EF4-FFF2-40B4-BE49-F238E27FC236}">
                <a16:creationId xmlns:a16="http://schemas.microsoft.com/office/drawing/2014/main" id="{77997327-1253-41DB-B0DD-0A414715E932}"/>
              </a:ext>
            </a:extLst>
          </p:cNvPr>
          <p:cNvSpPr>
            <a:spLocks noGrp="1"/>
          </p:cNvSpPr>
          <p:nvPr>
            <p:ph type="body" sz="quarter" idx="20" hasCustomPrompt="1"/>
          </p:nvPr>
        </p:nvSpPr>
        <p:spPr>
          <a:xfrm>
            <a:off x="5687236" y="1728788"/>
            <a:ext cx="2520000"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
        <p:nvSpPr>
          <p:cNvPr id="33" name="Text Placeholder 13">
            <a:extLst>
              <a:ext uri="{FF2B5EF4-FFF2-40B4-BE49-F238E27FC236}">
                <a16:creationId xmlns:a16="http://schemas.microsoft.com/office/drawing/2014/main" id="{6A7A3DE4-B76A-4DA3-9340-FFAA6B8830A0}"/>
              </a:ext>
            </a:extLst>
          </p:cNvPr>
          <p:cNvSpPr>
            <a:spLocks noGrp="1"/>
          </p:cNvSpPr>
          <p:nvPr>
            <p:ph type="body" sz="quarter" idx="21" hasCustomPrompt="1"/>
          </p:nvPr>
        </p:nvSpPr>
        <p:spPr>
          <a:xfrm>
            <a:off x="8528459" y="1728788"/>
            <a:ext cx="3303177"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Tree>
    <p:extLst>
      <p:ext uri="{BB962C8B-B14F-4D97-AF65-F5344CB8AC3E}">
        <p14:creationId xmlns:p14="http://schemas.microsoft.com/office/powerpoint/2010/main" val="1887248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mage with two multi-content boxes">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531360" cy="1009652"/>
          </a:xfrm>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7127999" y="1728000"/>
            <a:ext cx="4679995" cy="22216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28000" y="4093697"/>
            <a:ext cx="4679994" cy="194837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360000"/>
            <a:ext cx="0" cy="59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A1EC6F40-A8A0-4128-90D0-E467B30278DC}"/>
              </a:ext>
            </a:extLst>
          </p:cNvPr>
          <p:cNvSpPr>
            <a:spLocks noGrp="1"/>
          </p:cNvSpPr>
          <p:nvPr>
            <p:ph type="pic" sz="quarter" idx="13"/>
          </p:nvPr>
        </p:nvSpPr>
        <p:spPr>
          <a:xfrm>
            <a:off x="539750" y="1728788"/>
            <a:ext cx="6229350" cy="4536000"/>
          </a:xfrm>
        </p:spPr>
        <p:txBody>
          <a:bodyPr/>
          <a:lstStyle/>
          <a:p>
            <a:endParaRPr lang="en-AU"/>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9" y="6173999"/>
            <a:ext cx="4703999" cy="180000"/>
          </a:xfrm>
        </p:spPr>
        <p:txBody>
          <a:bodyPr>
            <a:normAutofit/>
          </a:bodyPr>
          <a:lstStyle>
            <a:lvl1pPr>
              <a:defRPr sz="1000">
                <a:latin typeface="+mn-lt"/>
              </a:defRPr>
            </a:lvl1pPr>
          </a:lstStyle>
          <a:p>
            <a:pPr lvl="0"/>
            <a:r>
              <a:rPr lang="en-US"/>
              <a:t>Figure</a:t>
            </a:r>
            <a:endParaRPr lang="en-AU"/>
          </a:p>
        </p:txBody>
      </p:sp>
      <p:cxnSp>
        <p:nvCxnSpPr>
          <p:cNvPr id="17" name="Straight Connector 16">
            <a:extLst>
              <a:ext uri="{FF2B5EF4-FFF2-40B4-BE49-F238E27FC236}">
                <a16:creationId xmlns:a16="http://schemas.microsoft.com/office/drawing/2014/main" id="{82CE467A-6B5B-43F6-973F-516915856717}"/>
              </a:ext>
            </a:extLst>
          </p:cNvPr>
          <p:cNvCxnSpPr>
            <a:cxnSpLocks/>
          </p:cNvCxnSpPr>
          <p:nvPr userDrawn="1"/>
        </p:nvCxnSpPr>
        <p:spPr>
          <a:xfrm>
            <a:off x="6948000" y="1728000"/>
            <a:ext cx="0" cy="459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1908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 charts with supporting text">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720000" cy="1009652"/>
          </a:xfrm>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360000"/>
            <a:ext cx="0" cy="59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CE467A-6B5B-43F6-973F-516915856717}"/>
              </a:ext>
            </a:extLst>
          </p:cNvPr>
          <p:cNvCxnSpPr>
            <a:cxnSpLocks/>
          </p:cNvCxnSpPr>
          <p:nvPr userDrawn="1"/>
        </p:nvCxnSpPr>
        <p:spPr>
          <a:xfrm>
            <a:off x="8928000" y="3330000"/>
            <a:ext cx="0" cy="29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54163"/>
            <a:ext cx="7560000" cy="3938587"/>
          </a:xfrm>
        </p:spPr>
        <p:txBody>
          <a:bodyPr/>
          <a:lstStyle/>
          <a:p>
            <a:endParaRPr lang="en-AU"/>
          </a:p>
        </p:txBody>
      </p: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15425" y="3330000"/>
            <a:ext cx="2716213" cy="2162750"/>
          </a:xfrm>
        </p:spPr>
        <p:txBody>
          <a:bodyPr/>
          <a:lstStyle/>
          <a:p>
            <a:endParaRPr lang="en-AU"/>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627688"/>
            <a:ext cx="7560000"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endParaRPr lang="en-AU"/>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p:nvPr>
        </p:nvSpPr>
        <p:spPr>
          <a:xfrm>
            <a:off x="9123533" y="5627688"/>
            <a:ext cx="2716213"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endParaRPr lang="en-AU"/>
          </a:p>
        </p:txBody>
      </p:sp>
    </p:spTree>
    <p:extLst>
      <p:ext uri="{BB962C8B-B14F-4D97-AF65-F5344CB8AC3E}">
        <p14:creationId xmlns:p14="http://schemas.microsoft.com/office/powerpoint/2010/main" val="315050567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9"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359999"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08000"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08000"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Descriptor</a:t>
            </a:r>
            <a:endParaRPr lang="en-AU"/>
          </a:p>
        </p:txBody>
      </p:sp>
      <p:sp>
        <p:nvSpPr>
          <p:cNvPr id="9" name="Slide Number Placeholder 8"/>
          <p:cNvSpPr>
            <a:spLocks noGrp="1"/>
          </p:cNvSpPr>
          <p:nvPr>
            <p:ph type="sldNum" sz="quarter" idx="12"/>
          </p:nvPr>
        </p:nvSpPr>
        <p:spPr/>
        <p:txBody>
          <a:bodyPr/>
          <a:lstStyle/>
          <a:p>
            <a:fld id="{10A01DC5-1685-4615-8240-15192985C6A2}" type="slidenum">
              <a:rPr lang="en-AU" smtClean="0"/>
              <a:t>‹#›</a:t>
            </a:fld>
            <a:endParaRPr lang="en-AU"/>
          </a:p>
        </p:txBody>
      </p:sp>
      <p:sp>
        <p:nvSpPr>
          <p:cNvPr id="10" name="Title Placeholder 1">
            <a:extLst>
              <a:ext uri="{FF2B5EF4-FFF2-40B4-BE49-F238E27FC236}">
                <a16:creationId xmlns:a16="http://schemas.microsoft.com/office/drawing/2014/main" id="{C1A3F1C1-3AA5-49E1-9481-3B7111F8505D}"/>
              </a:ext>
            </a:extLst>
          </p:cNvPr>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cxnSp>
        <p:nvCxnSpPr>
          <p:cNvPr id="12" name="Straight Connector 11">
            <a:extLst>
              <a:ext uri="{FF2B5EF4-FFF2-40B4-BE49-F238E27FC236}">
                <a16:creationId xmlns:a16="http://schemas.microsoft.com/office/drawing/2014/main" id="{E70612CD-1BF1-42B5-8546-A674A0B86640}"/>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C1276FF-A829-4228-B12D-1EEE42C2AB1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300378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Descriptor</a:t>
            </a:r>
            <a:endParaRPr lang="en-AU"/>
          </a:p>
        </p:txBody>
      </p:sp>
      <p:sp>
        <p:nvSpPr>
          <p:cNvPr id="5" name="Slide Number Placeholder 4"/>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345824273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Descriptor</a:t>
            </a:r>
            <a:endParaRPr lang="en-AU"/>
          </a:p>
        </p:txBody>
      </p:sp>
      <p:sp>
        <p:nvSpPr>
          <p:cNvPr id="4" name="Slide Number Placeholder 3"/>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113810352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 Cover-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3060000" y="0"/>
            <a:ext cx="777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1" name="Text Placeholder 10">
            <a:extLst>
              <a:ext uri="{FF2B5EF4-FFF2-40B4-BE49-F238E27FC236}">
                <a16:creationId xmlns:a16="http://schemas.microsoft.com/office/drawing/2014/main" id="{2D45323E-C5B6-56B0-AFD9-52F8D4C9A8B6}"/>
              </a:ext>
            </a:extLst>
          </p:cNvPr>
          <p:cNvSpPr>
            <a:spLocks noGrp="1"/>
          </p:cNvSpPr>
          <p:nvPr>
            <p:ph type="body" sz="quarter" idx="15" hasCustomPrompt="1"/>
          </p:nvPr>
        </p:nvSpPr>
        <p:spPr>
          <a:xfrm>
            <a:off x="3420000" y="3960001"/>
            <a:ext cx="7056004" cy="433406"/>
          </a:xfrm>
        </p:spPr>
        <p:txBody>
          <a:bodyPr anchor="t">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22" name="Text Placeholder 14">
            <a:extLst>
              <a:ext uri="{FF2B5EF4-FFF2-40B4-BE49-F238E27FC236}">
                <a16:creationId xmlns:a16="http://schemas.microsoft.com/office/drawing/2014/main" id="{1797FDBA-D1FA-A4E0-4ACA-6DBB39DC8A10}"/>
              </a:ext>
            </a:extLst>
          </p:cNvPr>
          <p:cNvSpPr>
            <a:spLocks noGrp="1"/>
          </p:cNvSpPr>
          <p:nvPr>
            <p:ph type="body" sz="quarter" idx="11" hasCustomPrompt="1"/>
          </p:nvPr>
        </p:nvSpPr>
        <p:spPr>
          <a:xfrm>
            <a:off x="3419999" y="5281874"/>
            <a:ext cx="7056012" cy="495798"/>
          </a:xfrm>
        </p:spPr>
        <p:txBody>
          <a:bodyPr>
            <a:noAutofit/>
          </a:bodyPr>
          <a:lstStyle>
            <a:lvl1pPr>
              <a:lnSpc>
                <a:spcPct val="100000"/>
              </a:lnSpc>
              <a:spcAft>
                <a:spcPts val="0"/>
              </a:spcAft>
              <a:defRPr sz="1600" b="0">
                <a:solidFill>
                  <a:schemeClr val="bg2"/>
                </a:solidFill>
                <a:latin typeface="Public Sans SemiBold" pitchFamily="2" charset="0"/>
              </a:defRPr>
            </a:lvl1pPr>
            <a:lvl2pPr>
              <a:lnSpc>
                <a:spcPct val="100000"/>
              </a:lnSpc>
              <a:spcAft>
                <a:spcPts val="0"/>
              </a:spcAft>
              <a:defRPr sz="16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23" name="Text Placeholder 14">
            <a:extLst>
              <a:ext uri="{FF2B5EF4-FFF2-40B4-BE49-F238E27FC236}">
                <a16:creationId xmlns:a16="http://schemas.microsoft.com/office/drawing/2014/main" id="{F0FA2A93-81A6-B969-74C6-C559BC8D51E3}"/>
              </a:ext>
            </a:extLst>
          </p:cNvPr>
          <p:cNvSpPr>
            <a:spLocks noGrp="1"/>
          </p:cNvSpPr>
          <p:nvPr>
            <p:ph type="body" sz="quarter" idx="16" hasCustomPrompt="1"/>
          </p:nvPr>
        </p:nvSpPr>
        <p:spPr>
          <a:xfrm>
            <a:off x="3441828" y="6266280"/>
            <a:ext cx="2812101" cy="177338"/>
          </a:xfrm>
        </p:spPr>
        <p:txBody>
          <a:bodyPr anchor="t">
            <a:noAutofit/>
          </a:bodyPr>
          <a:lstStyle>
            <a:lvl1pPr algn="l">
              <a:defRPr sz="1600" b="0">
                <a:solidFill>
                  <a:schemeClr val="bg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6" name="Text Placeholder 14">
            <a:extLst>
              <a:ext uri="{FF2B5EF4-FFF2-40B4-BE49-F238E27FC236}">
                <a16:creationId xmlns:a16="http://schemas.microsoft.com/office/drawing/2014/main" id="{A4F5CDAF-3B55-DED4-EF48-239936067ECA}"/>
              </a:ext>
            </a:extLst>
          </p:cNvPr>
          <p:cNvSpPr>
            <a:spLocks noGrp="1"/>
          </p:cNvSpPr>
          <p:nvPr>
            <p:ph type="body" sz="quarter" idx="17" hasCustomPrompt="1"/>
          </p:nvPr>
        </p:nvSpPr>
        <p:spPr>
          <a:xfrm>
            <a:off x="6792766" y="6266280"/>
            <a:ext cx="3724628" cy="177338"/>
          </a:xfrm>
        </p:spPr>
        <p:txBody>
          <a:bodyPr>
            <a:noAutofit/>
          </a:bodyPr>
          <a:lstStyle>
            <a:lvl1pPr algn="r">
              <a:defRPr sz="1600" b="0">
                <a:solidFill>
                  <a:schemeClr val="bg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GB"/>
              <a:t>URL</a:t>
            </a:r>
          </a:p>
        </p:txBody>
      </p:sp>
      <p:sp>
        <p:nvSpPr>
          <p:cNvPr id="28" name="Title 1">
            <a:extLst>
              <a:ext uri="{FF2B5EF4-FFF2-40B4-BE49-F238E27FC236}">
                <a16:creationId xmlns:a16="http://schemas.microsoft.com/office/drawing/2014/main" id="{5E5C2EFF-07BE-7717-DCA0-22F4D3DE2845}"/>
              </a:ext>
            </a:extLst>
          </p:cNvPr>
          <p:cNvSpPr>
            <a:spLocks noGrp="1"/>
          </p:cNvSpPr>
          <p:nvPr>
            <p:ph type="ctrTitle" hasCustomPrompt="1"/>
          </p:nvPr>
        </p:nvSpPr>
        <p:spPr>
          <a:xfrm>
            <a:off x="3419998" y="1118380"/>
            <a:ext cx="7056001" cy="2679008"/>
          </a:xfrm>
          <a:ln>
            <a:noFill/>
          </a:ln>
        </p:spPr>
        <p:txBody>
          <a:bodyPr anchor="b">
            <a:normAutofit/>
          </a:bodyPr>
          <a:lstStyle>
            <a:lvl1pPr algn="l">
              <a:lnSpc>
                <a:spcPct val="90000"/>
              </a:lnSpc>
              <a:defRPr sz="4800">
                <a:solidFill>
                  <a:schemeClr val="bg2"/>
                </a:solidFill>
              </a:defRPr>
            </a:lvl1pPr>
          </a:lstStyle>
          <a:p>
            <a:r>
              <a:rPr lang="en-US"/>
              <a:t>Click here to edit</a:t>
            </a:r>
            <a:br>
              <a:rPr lang="en-US"/>
            </a:br>
            <a:r>
              <a:rPr lang="en-US"/>
              <a:t>Master title slide</a:t>
            </a:r>
          </a:p>
        </p:txBody>
      </p:sp>
      <p:pic>
        <p:nvPicPr>
          <p:cNvPr id="14" name="Picture 13">
            <a:extLst>
              <a:ext uri="{FF2B5EF4-FFF2-40B4-BE49-F238E27FC236}">
                <a16:creationId xmlns:a16="http://schemas.microsoft.com/office/drawing/2014/main" id="{8A90BA8E-BC98-0362-46F3-B20F2A76A69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1221200" y="338717"/>
            <a:ext cx="630000" cy="684782"/>
          </a:xfrm>
          <a:prstGeom prst="rect">
            <a:avLst/>
          </a:prstGeom>
        </p:spPr>
      </p:pic>
      <p:sp>
        <p:nvSpPr>
          <p:cNvPr id="16" name="Text Placeholder 14">
            <a:extLst>
              <a:ext uri="{FF2B5EF4-FFF2-40B4-BE49-F238E27FC236}">
                <a16:creationId xmlns:a16="http://schemas.microsoft.com/office/drawing/2014/main" id="{F4060982-5CE2-3901-06E8-3AA94E5F18D7}"/>
              </a:ext>
            </a:extLst>
          </p:cNvPr>
          <p:cNvSpPr>
            <a:spLocks noGrp="1"/>
          </p:cNvSpPr>
          <p:nvPr>
            <p:ph type="body" sz="quarter" idx="18" hasCustomPrompt="1"/>
          </p:nvPr>
        </p:nvSpPr>
        <p:spPr>
          <a:xfrm>
            <a:off x="3419997" y="354894"/>
            <a:ext cx="7056001" cy="357142"/>
          </a:xfrm>
        </p:spPr>
        <p:txBody>
          <a:bodyPr>
            <a:noAutofit/>
          </a:bodyPr>
          <a:lstStyle>
            <a:lvl1pPr>
              <a:spcAft>
                <a:spcPts val="0"/>
              </a:spcAft>
              <a:defRPr sz="1400" b="0">
                <a:solidFill>
                  <a:schemeClr val="bg2"/>
                </a:solidFill>
                <a:latin typeface="Public Sans SemiBold" pitchFamily="2" charset="0"/>
              </a:defRPr>
            </a:lvl1pPr>
            <a:lvl2pPr>
              <a:spcAft>
                <a:spcPts val="0"/>
              </a:spcAft>
              <a:defRPr sz="10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Descriptor</a:t>
            </a:r>
          </a:p>
          <a:p>
            <a:pPr lvl="1"/>
            <a:r>
              <a:rPr lang="en-US"/>
              <a:t>Secondary descriptor</a:t>
            </a:r>
          </a:p>
        </p:txBody>
      </p:sp>
    </p:spTree>
    <p:extLst>
      <p:ext uri="{BB962C8B-B14F-4D97-AF65-F5344CB8AC3E}">
        <p14:creationId xmlns:p14="http://schemas.microsoft.com/office/powerpoint/2010/main" val="258392560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5 Subheading, 2col and image-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7" name="Slide Number Placeholder 6"/>
          <p:cNvSpPr>
            <a:spLocks noGrp="1"/>
          </p:cNvSpPr>
          <p:nvPr>
            <p:ph type="sldNum" sz="quarter" idx="12"/>
          </p:nvPr>
        </p:nvSpPr>
        <p:spPr>
          <a:xfrm>
            <a:off x="11317458" y="6516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sp>
        <p:nvSpPr>
          <p:cNvPr id="20" name="Content Placeholder 3">
            <a:extLst>
              <a:ext uri="{FF2B5EF4-FFF2-40B4-BE49-F238E27FC236}">
                <a16:creationId xmlns:a16="http://schemas.microsoft.com/office/drawing/2014/main" id="{D19010E8-8DBE-41BF-7213-4D1A8508F4E6}"/>
              </a:ext>
            </a:extLst>
          </p:cNvPr>
          <p:cNvSpPr>
            <a:spLocks noGrp="1"/>
          </p:cNvSpPr>
          <p:nvPr>
            <p:ph sz="half" idx="2"/>
          </p:nvPr>
        </p:nvSpPr>
        <p:spPr>
          <a:xfrm>
            <a:off x="8136000" y="2339999"/>
            <a:ext cx="3672000" cy="404922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0D66A2A9-B73D-2599-840A-0308F722E8DD}"/>
              </a:ext>
            </a:extLst>
          </p:cNvPr>
          <p:cNvCxnSpPr/>
          <p:nvPr userDrawn="1"/>
        </p:nvCxnSpPr>
        <p:spPr>
          <a:xfrm>
            <a:off x="334800" y="1732618"/>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Text Placeholder 12">
            <a:extLst>
              <a:ext uri="{FF2B5EF4-FFF2-40B4-BE49-F238E27FC236}">
                <a16:creationId xmlns:a16="http://schemas.microsoft.com/office/drawing/2014/main" id="{43A69E23-4EA6-D043-6EC0-FF653A358FC1}"/>
              </a:ext>
            </a:extLst>
          </p:cNvPr>
          <p:cNvSpPr>
            <a:spLocks noGrp="1"/>
          </p:cNvSpPr>
          <p:nvPr>
            <p:ph type="body" sz="quarter" idx="14" hasCustomPrompt="1"/>
          </p:nvPr>
        </p:nvSpPr>
        <p:spPr>
          <a:xfrm>
            <a:off x="360363" y="2339999"/>
            <a:ext cx="7560000" cy="620007"/>
          </a:xfrm>
        </p:spPr>
        <p:txBody>
          <a:bodyPr/>
          <a:lstStyle>
            <a:lvl1pPr>
              <a:defRPr>
                <a:solidFill>
                  <a:schemeClr val="bg2"/>
                </a:solidFill>
              </a:defRPr>
            </a:lvl1pPr>
          </a:lstStyle>
          <a:p>
            <a:pPr lvl="0"/>
            <a:r>
              <a:rPr lang="en-US"/>
              <a:t>Subheading</a:t>
            </a:r>
            <a:endParaRPr lang="en-AU"/>
          </a:p>
        </p:txBody>
      </p:sp>
      <p:pic>
        <p:nvPicPr>
          <p:cNvPr id="24" name="Picture 23">
            <a:extLst>
              <a:ext uri="{FF2B5EF4-FFF2-40B4-BE49-F238E27FC236}">
                <a16:creationId xmlns:a16="http://schemas.microsoft.com/office/drawing/2014/main" id="{20C42EBE-48A2-18F9-07E9-975E1D2FC1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1221200" y="338717"/>
            <a:ext cx="630000" cy="684782"/>
          </a:xfrm>
          <a:prstGeom prst="rect">
            <a:avLst/>
          </a:prstGeom>
        </p:spPr>
      </p:pic>
      <p:sp>
        <p:nvSpPr>
          <p:cNvPr id="26" name="Text Placeholder 14">
            <a:extLst>
              <a:ext uri="{FF2B5EF4-FFF2-40B4-BE49-F238E27FC236}">
                <a16:creationId xmlns:a16="http://schemas.microsoft.com/office/drawing/2014/main" id="{8CCBD437-9F37-2FDD-18F3-C5113530C781}"/>
              </a:ext>
            </a:extLst>
          </p:cNvPr>
          <p:cNvSpPr>
            <a:spLocks noGrp="1"/>
          </p:cNvSpPr>
          <p:nvPr>
            <p:ph type="body" sz="quarter" idx="15" hasCustomPrompt="1"/>
          </p:nvPr>
        </p:nvSpPr>
        <p:spPr>
          <a:xfrm>
            <a:off x="359999" y="354894"/>
            <a:ext cx="9719999" cy="357142"/>
          </a:xfrm>
        </p:spPr>
        <p:txBody>
          <a:bodyPr>
            <a:noAutofit/>
          </a:bodyPr>
          <a:lstStyle>
            <a:lvl1pPr>
              <a:spcAft>
                <a:spcPts val="0"/>
              </a:spcAft>
              <a:defRPr sz="1400" b="0">
                <a:solidFill>
                  <a:schemeClr val="bg2"/>
                </a:solidFill>
                <a:latin typeface="Public Sans SemiBold" pitchFamily="2" charset="0"/>
              </a:defRPr>
            </a:lvl1pPr>
            <a:lvl2pPr>
              <a:spcAft>
                <a:spcPts val="0"/>
              </a:spcAft>
              <a:defRPr sz="10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Descriptor</a:t>
            </a:r>
          </a:p>
          <a:p>
            <a:pPr lvl="1"/>
            <a:r>
              <a:rPr lang="en-US"/>
              <a:t>Secondary descriptor</a:t>
            </a:r>
          </a:p>
        </p:txBody>
      </p:sp>
      <p:sp>
        <p:nvSpPr>
          <p:cNvPr id="27" name="Title 1">
            <a:extLst>
              <a:ext uri="{FF2B5EF4-FFF2-40B4-BE49-F238E27FC236}">
                <a16:creationId xmlns:a16="http://schemas.microsoft.com/office/drawing/2014/main" id="{DA77643A-1A13-1C20-98DF-0DD9AEDAF5D6}"/>
              </a:ext>
            </a:extLst>
          </p:cNvPr>
          <p:cNvSpPr>
            <a:spLocks noGrp="1"/>
          </p:cNvSpPr>
          <p:nvPr>
            <p:ph type="title"/>
          </p:nvPr>
        </p:nvSpPr>
        <p:spPr>
          <a:xfrm>
            <a:off x="360000" y="1185499"/>
            <a:ext cx="9720000" cy="794492"/>
          </a:xfrm>
        </p:spPr>
        <p:txBody>
          <a:bodyPr/>
          <a:lstStyle>
            <a:lvl1pPr>
              <a:defRPr>
                <a:solidFill>
                  <a:schemeClr val="bg2"/>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195EEAD7-F0B9-50A2-67CA-EF3A6A096D14}"/>
              </a:ext>
            </a:extLst>
          </p:cNvPr>
          <p:cNvSpPr>
            <a:spLocks noGrp="1"/>
          </p:cNvSpPr>
          <p:nvPr>
            <p:ph type="body" sz="quarter" idx="13"/>
          </p:nvPr>
        </p:nvSpPr>
        <p:spPr>
          <a:xfrm>
            <a:off x="360363" y="3140003"/>
            <a:ext cx="7560000" cy="3249215"/>
          </a:xfrm>
        </p:spPr>
        <p:txBody>
          <a:bodyPr numCol="2" spcCol="36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2539862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eight">
    <p:spTree>
      <p:nvGrpSpPr>
        <p:cNvPr id="1" name=""/>
        <p:cNvGrpSpPr/>
        <p:nvPr/>
      </p:nvGrpSpPr>
      <p:grpSpPr>
        <a:xfrm>
          <a:off x="0" y="0"/>
          <a:ext cx="0" cy="0"/>
          <a:chOff x="0" y="0"/>
          <a:chExt cx="0" cy="0"/>
        </a:xfrm>
      </p:grpSpPr>
      <p:sp>
        <p:nvSpPr>
          <p:cNvPr id="43" name="Picture Placeholder 34">
            <a:extLst>
              <a:ext uri="{FF2B5EF4-FFF2-40B4-BE49-F238E27FC236}">
                <a16:creationId xmlns:a16="http://schemas.microsoft.com/office/drawing/2014/main" id="{2D1EF856-2381-405C-A913-80809E59AAB1}"/>
              </a:ext>
            </a:extLst>
          </p:cNvPr>
          <p:cNvSpPr>
            <a:spLocks noGrp="1"/>
          </p:cNvSpPr>
          <p:nvPr>
            <p:ph type="pic" sz="quarter" idx="11" hasCustomPrompt="1"/>
          </p:nvPr>
        </p:nvSpPr>
        <p:spPr>
          <a:xfrm>
            <a:off x="8655566" y="2453724"/>
            <a:ext cx="887413" cy="889000"/>
          </a:xfrm>
        </p:spPr>
        <p:txBody>
          <a:bodyPr>
            <a:normAutofit/>
          </a:bodyPr>
          <a:lstStyle>
            <a:lvl1pPr marL="0" indent="0">
              <a:buNone/>
              <a:defRPr sz="1000"/>
            </a:lvl1pPr>
          </a:lstStyle>
          <a:p>
            <a:r>
              <a:rPr lang="en-US"/>
              <a:t>ICON</a:t>
            </a:r>
          </a:p>
        </p:txBody>
      </p:sp>
      <p:sp>
        <p:nvSpPr>
          <p:cNvPr id="44" name="Text Placeholder 39">
            <a:extLst>
              <a:ext uri="{FF2B5EF4-FFF2-40B4-BE49-F238E27FC236}">
                <a16:creationId xmlns:a16="http://schemas.microsoft.com/office/drawing/2014/main" id="{34FBB9E9-CEBE-45B8-BF68-9E764AEF4CBC}"/>
              </a:ext>
            </a:extLst>
          </p:cNvPr>
          <p:cNvSpPr>
            <a:spLocks noGrp="1"/>
          </p:cNvSpPr>
          <p:nvPr>
            <p:ph type="body" sz="quarter" idx="14"/>
          </p:nvPr>
        </p:nvSpPr>
        <p:spPr>
          <a:xfrm>
            <a:off x="9710761"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5" name="Text Placeholder 46">
            <a:extLst>
              <a:ext uri="{FF2B5EF4-FFF2-40B4-BE49-F238E27FC236}">
                <a16:creationId xmlns:a16="http://schemas.microsoft.com/office/drawing/2014/main" id="{55B6C77E-DBDB-42A4-9B9B-3F2CF47584F0}"/>
              </a:ext>
            </a:extLst>
          </p:cNvPr>
          <p:cNvSpPr>
            <a:spLocks noGrp="1"/>
          </p:cNvSpPr>
          <p:nvPr>
            <p:ph type="body" sz="quarter" idx="18" hasCustomPrompt="1"/>
          </p:nvPr>
        </p:nvSpPr>
        <p:spPr>
          <a:xfrm>
            <a:off x="9710761"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46" name="Picture Placeholder 34">
            <a:extLst>
              <a:ext uri="{FF2B5EF4-FFF2-40B4-BE49-F238E27FC236}">
                <a16:creationId xmlns:a16="http://schemas.microsoft.com/office/drawing/2014/main" id="{55DF7ED3-48B8-48C6-A240-C3F0AF040540}"/>
              </a:ext>
            </a:extLst>
          </p:cNvPr>
          <p:cNvSpPr>
            <a:spLocks noGrp="1"/>
          </p:cNvSpPr>
          <p:nvPr>
            <p:ph type="pic" sz="quarter" idx="19" hasCustomPrompt="1"/>
          </p:nvPr>
        </p:nvSpPr>
        <p:spPr>
          <a:xfrm>
            <a:off x="5103465" y="2453724"/>
            <a:ext cx="887413" cy="889000"/>
          </a:xfrm>
        </p:spPr>
        <p:txBody>
          <a:bodyPr>
            <a:normAutofit/>
          </a:bodyPr>
          <a:lstStyle>
            <a:lvl1pPr marL="0" indent="0">
              <a:buNone/>
              <a:defRPr sz="1000"/>
            </a:lvl1pPr>
          </a:lstStyle>
          <a:p>
            <a:r>
              <a:rPr lang="en-US"/>
              <a:t>ICON</a:t>
            </a:r>
          </a:p>
        </p:txBody>
      </p:sp>
      <p:sp>
        <p:nvSpPr>
          <p:cNvPr id="47" name="Picture Placeholder 34">
            <a:extLst>
              <a:ext uri="{FF2B5EF4-FFF2-40B4-BE49-F238E27FC236}">
                <a16:creationId xmlns:a16="http://schemas.microsoft.com/office/drawing/2014/main" id="{C38ECA3B-7319-4FDB-BCA5-42DE903E763C}"/>
              </a:ext>
            </a:extLst>
          </p:cNvPr>
          <p:cNvSpPr>
            <a:spLocks noGrp="1"/>
          </p:cNvSpPr>
          <p:nvPr>
            <p:ph type="pic" sz="quarter" idx="20" hasCustomPrompt="1"/>
          </p:nvPr>
        </p:nvSpPr>
        <p:spPr>
          <a:xfrm>
            <a:off x="1551364" y="2453724"/>
            <a:ext cx="887413" cy="889000"/>
          </a:xfrm>
        </p:spPr>
        <p:txBody>
          <a:bodyPr>
            <a:normAutofit/>
          </a:bodyPr>
          <a:lstStyle>
            <a:lvl1pPr marL="0" indent="0">
              <a:buNone/>
              <a:defRPr sz="1000"/>
            </a:lvl1pPr>
          </a:lstStyle>
          <a:p>
            <a:r>
              <a:rPr lang="en-US"/>
              <a:t>ICON</a:t>
            </a:r>
          </a:p>
        </p:txBody>
      </p:sp>
      <p:sp>
        <p:nvSpPr>
          <p:cNvPr id="52" name="Picture Placeholder 34">
            <a:extLst>
              <a:ext uri="{FF2B5EF4-FFF2-40B4-BE49-F238E27FC236}">
                <a16:creationId xmlns:a16="http://schemas.microsoft.com/office/drawing/2014/main" id="{90EC8BEC-DD26-4CF5-9BA3-62FB1DE4E8F3}"/>
              </a:ext>
            </a:extLst>
          </p:cNvPr>
          <p:cNvSpPr>
            <a:spLocks noGrp="1"/>
          </p:cNvSpPr>
          <p:nvPr>
            <p:ph type="pic" sz="quarter" idx="21" hasCustomPrompt="1"/>
          </p:nvPr>
        </p:nvSpPr>
        <p:spPr>
          <a:xfrm>
            <a:off x="8655566" y="4186831"/>
            <a:ext cx="887413" cy="889000"/>
          </a:xfrm>
        </p:spPr>
        <p:txBody>
          <a:bodyPr>
            <a:normAutofit/>
          </a:bodyPr>
          <a:lstStyle>
            <a:lvl1pPr marL="0" indent="0">
              <a:buNone/>
              <a:defRPr sz="1000"/>
            </a:lvl1pPr>
          </a:lstStyle>
          <a:p>
            <a:r>
              <a:rPr lang="en-US"/>
              <a:t>ICON</a:t>
            </a:r>
          </a:p>
        </p:txBody>
      </p:sp>
      <p:sp>
        <p:nvSpPr>
          <p:cNvPr id="53" name="Picture Placeholder 34">
            <a:extLst>
              <a:ext uri="{FF2B5EF4-FFF2-40B4-BE49-F238E27FC236}">
                <a16:creationId xmlns:a16="http://schemas.microsoft.com/office/drawing/2014/main" id="{65A0AFA3-6580-43C1-B098-2C7BCA9F6C75}"/>
              </a:ext>
            </a:extLst>
          </p:cNvPr>
          <p:cNvSpPr>
            <a:spLocks noGrp="1"/>
          </p:cNvSpPr>
          <p:nvPr>
            <p:ph type="pic" sz="quarter" idx="22" hasCustomPrompt="1"/>
          </p:nvPr>
        </p:nvSpPr>
        <p:spPr>
          <a:xfrm>
            <a:off x="5103465" y="4186831"/>
            <a:ext cx="887413" cy="889000"/>
          </a:xfrm>
        </p:spPr>
        <p:txBody>
          <a:bodyPr>
            <a:normAutofit/>
          </a:bodyPr>
          <a:lstStyle>
            <a:lvl1pPr marL="0" indent="0">
              <a:buNone/>
              <a:defRPr sz="1000"/>
            </a:lvl1pPr>
          </a:lstStyle>
          <a:p>
            <a:r>
              <a:rPr lang="en-US"/>
              <a:t>ICON</a:t>
            </a:r>
          </a:p>
        </p:txBody>
      </p:sp>
      <p:sp>
        <p:nvSpPr>
          <p:cNvPr id="54" name="Picture Placeholder 34">
            <a:extLst>
              <a:ext uri="{FF2B5EF4-FFF2-40B4-BE49-F238E27FC236}">
                <a16:creationId xmlns:a16="http://schemas.microsoft.com/office/drawing/2014/main" id="{633BE360-454A-4A5C-9104-60910DAB61B5}"/>
              </a:ext>
            </a:extLst>
          </p:cNvPr>
          <p:cNvSpPr>
            <a:spLocks noGrp="1"/>
          </p:cNvSpPr>
          <p:nvPr>
            <p:ph type="pic" sz="quarter" idx="23" hasCustomPrompt="1"/>
          </p:nvPr>
        </p:nvSpPr>
        <p:spPr>
          <a:xfrm>
            <a:off x="1551364" y="4186831"/>
            <a:ext cx="887413" cy="889000"/>
          </a:xfrm>
        </p:spPr>
        <p:txBody>
          <a:bodyPr>
            <a:normAutofit/>
          </a:bodyPr>
          <a:lstStyle>
            <a:lvl1pPr marL="0" indent="0">
              <a:buNone/>
              <a:defRPr sz="1000"/>
            </a:lvl1pPr>
          </a:lstStyle>
          <a:p>
            <a:r>
              <a:rPr lang="en-US"/>
              <a:t>ICON</a:t>
            </a:r>
          </a:p>
        </p:txBody>
      </p:sp>
      <p:sp>
        <p:nvSpPr>
          <p:cNvPr id="59" name="Picture Placeholder 34">
            <a:extLst>
              <a:ext uri="{FF2B5EF4-FFF2-40B4-BE49-F238E27FC236}">
                <a16:creationId xmlns:a16="http://schemas.microsoft.com/office/drawing/2014/main" id="{E846108A-BBFA-4FDA-9BAA-78AA09FEF2B1}"/>
              </a:ext>
            </a:extLst>
          </p:cNvPr>
          <p:cNvSpPr>
            <a:spLocks noGrp="1"/>
          </p:cNvSpPr>
          <p:nvPr>
            <p:ph type="pic" sz="quarter" idx="24" hasCustomPrompt="1"/>
          </p:nvPr>
        </p:nvSpPr>
        <p:spPr>
          <a:xfrm>
            <a:off x="762501" y="306053"/>
            <a:ext cx="887413" cy="889000"/>
          </a:xfrm>
        </p:spPr>
        <p:txBody>
          <a:bodyPr>
            <a:normAutofit/>
          </a:bodyPr>
          <a:lstStyle>
            <a:lvl1pPr marL="0" indent="0">
              <a:buNone/>
              <a:defRPr sz="1000"/>
            </a:lvl1pPr>
          </a:lstStyle>
          <a:p>
            <a:r>
              <a:rPr lang="en-US"/>
              <a:t>ICON</a:t>
            </a:r>
          </a:p>
        </p:txBody>
      </p:sp>
      <p:sp>
        <p:nvSpPr>
          <p:cNvPr id="60" name="Picture Placeholder 34">
            <a:extLst>
              <a:ext uri="{FF2B5EF4-FFF2-40B4-BE49-F238E27FC236}">
                <a16:creationId xmlns:a16="http://schemas.microsoft.com/office/drawing/2014/main" id="{06FACEF4-EC76-40B1-ABAB-DFB9AB1C6F8C}"/>
              </a:ext>
            </a:extLst>
          </p:cNvPr>
          <p:cNvSpPr>
            <a:spLocks noGrp="1"/>
          </p:cNvSpPr>
          <p:nvPr>
            <p:ph type="pic" sz="quarter" idx="25" hasCustomPrompt="1"/>
          </p:nvPr>
        </p:nvSpPr>
        <p:spPr>
          <a:xfrm>
            <a:off x="5103465" y="5749817"/>
            <a:ext cx="887413" cy="889000"/>
          </a:xfrm>
        </p:spPr>
        <p:txBody>
          <a:bodyPr>
            <a:normAutofit/>
          </a:bodyPr>
          <a:lstStyle>
            <a:lvl1pPr marL="0" indent="0">
              <a:buNone/>
              <a:defRPr sz="1000"/>
            </a:lvl1pPr>
          </a:lstStyle>
          <a:p>
            <a:r>
              <a:rPr lang="en-US"/>
              <a:t>ICON</a:t>
            </a:r>
          </a:p>
        </p:txBody>
      </p:sp>
      <p:sp>
        <p:nvSpPr>
          <p:cNvPr id="77" name="Text Placeholder 39">
            <a:extLst>
              <a:ext uri="{FF2B5EF4-FFF2-40B4-BE49-F238E27FC236}">
                <a16:creationId xmlns:a16="http://schemas.microsoft.com/office/drawing/2014/main" id="{F9B127AA-A9E2-41AB-8FAE-D787CE0242BD}"/>
              </a:ext>
            </a:extLst>
          </p:cNvPr>
          <p:cNvSpPr>
            <a:spLocks noGrp="1"/>
          </p:cNvSpPr>
          <p:nvPr>
            <p:ph type="body" sz="quarter" idx="26"/>
          </p:nvPr>
        </p:nvSpPr>
        <p:spPr>
          <a:xfrm>
            <a:off x="9710761"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8" name="Text Placeholder 46">
            <a:extLst>
              <a:ext uri="{FF2B5EF4-FFF2-40B4-BE49-F238E27FC236}">
                <a16:creationId xmlns:a16="http://schemas.microsoft.com/office/drawing/2014/main" id="{716BD719-7234-4908-ABBF-43004C9CA957}"/>
              </a:ext>
            </a:extLst>
          </p:cNvPr>
          <p:cNvSpPr>
            <a:spLocks noGrp="1"/>
          </p:cNvSpPr>
          <p:nvPr>
            <p:ph type="body" sz="quarter" idx="27" hasCustomPrompt="1"/>
          </p:nvPr>
        </p:nvSpPr>
        <p:spPr>
          <a:xfrm>
            <a:off x="9710761"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79" name="Text Placeholder 39">
            <a:extLst>
              <a:ext uri="{FF2B5EF4-FFF2-40B4-BE49-F238E27FC236}">
                <a16:creationId xmlns:a16="http://schemas.microsoft.com/office/drawing/2014/main" id="{626608D9-0200-4530-A392-8778E0D04406}"/>
              </a:ext>
            </a:extLst>
          </p:cNvPr>
          <p:cNvSpPr>
            <a:spLocks noGrp="1"/>
          </p:cNvSpPr>
          <p:nvPr>
            <p:ph type="body" sz="quarter" idx="28"/>
          </p:nvPr>
        </p:nvSpPr>
        <p:spPr>
          <a:xfrm>
            <a:off x="6116956"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0" name="Text Placeholder 46">
            <a:extLst>
              <a:ext uri="{FF2B5EF4-FFF2-40B4-BE49-F238E27FC236}">
                <a16:creationId xmlns:a16="http://schemas.microsoft.com/office/drawing/2014/main" id="{752DFA8A-D6FA-4ECD-9E35-F71EA4E99C77}"/>
              </a:ext>
            </a:extLst>
          </p:cNvPr>
          <p:cNvSpPr>
            <a:spLocks noGrp="1"/>
          </p:cNvSpPr>
          <p:nvPr>
            <p:ph type="body" sz="quarter" idx="29" hasCustomPrompt="1"/>
          </p:nvPr>
        </p:nvSpPr>
        <p:spPr>
          <a:xfrm>
            <a:off x="6116956"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1" name="Text Placeholder 39">
            <a:extLst>
              <a:ext uri="{FF2B5EF4-FFF2-40B4-BE49-F238E27FC236}">
                <a16:creationId xmlns:a16="http://schemas.microsoft.com/office/drawing/2014/main" id="{CF686D19-A348-4080-A966-C34BC802E272}"/>
              </a:ext>
            </a:extLst>
          </p:cNvPr>
          <p:cNvSpPr>
            <a:spLocks noGrp="1"/>
          </p:cNvSpPr>
          <p:nvPr>
            <p:ph type="body" sz="quarter" idx="30"/>
          </p:nvPr>
        </p:nvSpPr>
        <p:spPr>
          <a:xfrm>
            <a:off x="6116956"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2" name="Text Placeholder 46">
            <a:extLst>
              <a:ext uri="{FF2B5EF4-FFF2-40B4-BE49-F238E27FC236}">
                <a16:creationId xmlns:a16="http://schemas.microsoft.com/office/drawing/2014/main" id="{60735320-27D8-4F8E-A024-598776C9D1C3}"/>
              </a:ext>
            </a:extLst>
          </p:cNvPr>
          <p:cNvSpPr>
            <a:spLocks noGrp="1"/>
          </p:cNvSpPr>
          <p:nvPr>
            <p:ph type="body" sz="quarter" idx="31" hasCustomPrompt="1"/>
          </p:nvPr>
        </p:nvSpPr>
        <p:spPr>
          <a:xfrm>
            <a:off x="6116956"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3" name="Text Placeholder 39">
            <a:extLst>
              <a:ext uri="{FF2B5EF4-FFF2-40B4-BE49-F238E27FC236}">
                <a16:creationId xmlns:a16="http://schemas.microsoft.com/office/drawing/2014/main" id="{EAAFD4E3-0D64-4DC4-AC95-C45ABD2AE6F9}"/>
              </a:ext>
            </a:extLst>
          </p:cNvPr>
          <p:cNvSpPr>
            <a:spLocks noGrp="1"/>
          </p:cNvSpPr>
          <p:nvPr>
            <p:ph type="body" sz="quarter" idx="32"/>
          </p:nvPr>
        </p:nvSpPr>
        <p:spPr>
          <a:xfrm>
            <a:off x="6116956" y="6138282"/>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4" name="Text Placeholder 46">
            <a:extLst>
              <a:ext uri="{FF2B5EF4-FFF2-40B4-BE49-F238E27FC236}">
                <a16:creationId xmlns:a16="http://schemas.microsoft.com/office/drawing/2014/main" id="{4E33188F-DB97-4480-8F80-07EABC10A011}"/>
              </a:ext>
            </a:extLst>
          </p:cNvPr>
          <p:cNvSpPr>
            <a:spLocks noGrp="1"/>
          </p:cNvSpPr>
          <p:nvPr>
            <p:ph type="body" sz="quarter" idx="33" hasCustomPrompt="1"/>
          </p:nvPr>
        </p:nvSpPr>
        <p:spPr>
          <a:xfrm>
            <a:off x="6116956" y="5750417"/>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5" name="Text Placeholder 39">
            <a:extLst>
              <a:ext uri="{FF2B5EF4-FFF2-40B4-BE49-F238E27FC236}">
                <a16:creationId xmlns:a16="http://schemas.microsoft.com/office/drawing/2014/main" id="{72308068-AAC7-4C44-AAF1-B2E1EC218C53}"/>
              </a:ext>
            </a:extLst>
          </p:cNvPr>
          <p:cNvSpPr>
            <a:spLocks noGrp="1"/>
          </p:cNvSpPr>
          <p:nvPr>
            <p:ph type="body" sz="quarter" idx="34"/>
          </p:nvPr>
        </p:nvSpPr>
        <p:spPr>
          <a:xfrm>
            <a:off x="2553374"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6" name="Text Placeholder 46">
            <a:extLst>
              <a:ext uri="{FF2B5EF4-FFF2-40B4-BE49-F238E27FC236}">
                <a16:creationId xmlns:a16="http://schemas.microsoft.com/office/drawing/2014/main" id="{0601897E-1B17-49DA-9E03-BCE007BD9ACC}"/>
              </a:ext>
            </a:extLst>
          </p:cNvPr>
          <p:cNvSpPr>
            <a:spLocks noGrp="1"/>
          </p:cNvSpPr>
          <p:nvPr>
            <p:ph type="body" sz="quarter" idx="35" hasCustomPrompt="1"/>
          </p:nvPr>
        </p:nvSpPr>
        <p:spPr>
          <a:xfrm>
            <a:off x="2553374"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7" name="Text Placeholder 39">
            <a:extLst>
              <a:ext uri="{FF2B5EF4-FFF2-40B4-BE49-F238E27FC236}">
                <a16:creationId xmlns:a16="http://schemas.microsoft.com/office/drawing/2014/main" id="{19CE1DF1-96AA-415F-9715-D5354F419B53}"/>
              </a:ext>
            </a:extLst>
          </p:cNvPr>
          <p:cNvSpPr>
            <a:spLocks noGrp="1"/>
          </p:cNvSpPr>
          <p:nvPr>
            <p:ph type="body" sz="quarter" idx="36"/>
          </p:nvPr>
        </p:nvSpPr>
        <p:spPr>
          <a:xfrm>
            <a:off x="2553374"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8" name="Text Placeholder 46">
            <a:extLst>
              <a:ext uri="{FF2B5EF4-FFF2-40B4-BE49-F238E27FC236}">
                <a16:creationId xmlns:a16="http://schemas.microsoft.com/office/drawing/2014/main" id="{9F9535F2-A766-44AF-9AD3-51BA2C6F2ED8}"/>
              </a:ext>
            </a:extLst>
          </p:cNvPr>
          <p:cNvSpPr>
            <a:spLocks noGrp="1"/>
          </p:cNvSpPr>
          <p:nvPr>
            <p:ph type="body" sz="quarter" idx="37" hasCustomPrompt="1"/>
          </p:nvPr>
        </p:nvSpPr>
        <p:spPr>
          <a:xfrm>
            <a:off x="2553374"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9" name="Text Placeholder 39">
            <a:extLst>
              <a:ext uri="{FF2B5EF4-FFF2-40B4-BE49-F238E27FC236}">
                <a16:creationId xmlns:a16="http://schemas.microsoft.com/office/drawing/2014/main" id="{15177575-6B71-4584-8E0B-D151D973200D}"/>
              </a:ext>
            </a:extLst>
          </p:cNvPr>
          <p:cNvSpPr>
            <a:spLocks noGrp="1"/>
          </p:cNvSpPr>
          <p:nvPr>
            <p:ph type="body" sz="quarter" idx="38"/>
          </p:nvPr>
        </p:nvSpPr>
        <p:spPr>
          <a:xfrm>
            <a:off x="1749692" y="814919"/>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90" name="Text Placeholder 46">
            <a:extLst>
              <a:ext uri="{FF2B5EF4-FFF2-40B4-BE49-F238E27FC236}">
                <a16:creationId xmlns:a16="http://schemas.microsoft.com/office/drawing/2014/main" id="{FC7F0546-1415-48CA-8E73-91D3480ED57D}"/>
              </a:ext>
            </a:extLst>
          </p:cNvPr>
          <p:cNvSpPr>
            <a:spLocks noGrp="1"/>
          </p:cNvSpPr>
          <p:nvPr>
            <p:ph type="body" sz="quarter" idx="39" hasCustomPrompt="1"/>
          </p:nvPr>
        </p:nvSpPr>
        <p:spPr>
          <a:xfrm>
            <a:off x="1749692" y="411976"/>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2" name="Title 1">
            <a:extLst>
              <a:ext uri="{FF2B5EF4-FFF2-40B4-BE49-F238E27FC236}">
                <a16:creationId xmlns:a16="http://schemas.microsoft.com/office/drawing/2014/main" id="{AA017577-965B-4F93-A2EE-44D638A8C60A}"/>
              </a:ext>
            </a:extLst>
          </p:cNvPr>
          <p:cNvSpPr>
            <a:spLocks noGrp="1"/>
          </p:cNvSpPr>
          <p:nvPr>
            <p:ph type="title"/>
          </p:nvPr>
        </p:nvSpPr>
        <p:spPr>
          <a:xfrm>
            <a:off x="5753098" y="457200"/>
            <a:ext cx="6096001" cy="601662"/>
          </a:xfrm>
        </p:spPr>
        <p:txBody>
          <a:bodyPr/>
          <a:lstStyle>
            <a:lvl1pPr algn="r">
              <a:defRPr/>
            </a:lvl1pPr>
          </a:lstStyle>
          <a:p>
            <a:r>
              <a:rPr lang="en-US"/>
              <a:t>Click to edit Master title style</a:t>
            </a:r>
          </a:p>
        </p:txBody>
      </p:sp>
    </p:spTree>
    <p:extLst>
      <p:ext uri="{BB962C8B-B14F-4D97-AF65-F5344CB8AC3E}">
        <p14:creationId xmlns:p14="http://schemas.microsoft.com/office/powerpoint/2010/main" val="1290619176"/>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72">
          <p15:clr>
            <a:srgbClr val="5ACBF0"/>
          </p15:clr>
        </p15:guide>
        <p15:guide id="6" pos="2064">
          <p15:clr>
            <a:srgbClr val="5ACBF0"/>
          </p15:clr>
        </p15:guide>
        <p15:guide id="7" pos="1776">
          <p15:clr>
            <a:srgbClr val="5ACBF0"/>
          </p15:clr>
        </p15:guide>
        <p15:guide id="8" pos="5616">
          <p15:clr>
            <a:srgbClr val="5ACBF0"/>
          </p15:clr>
        </p15:guide>
        <p15:guide id="9" pos="5928">
          <p15:clr>
            <a:srgbClr val="5ACBF0"/>
          </p15:clr>
        </p15:guide>
        <p15:guide id="10" pos="144">
          <p15:clr>
            <a:srgbClr val="5ACBF0"/>
          </p15:clr>
        </p15:guide>
        <p15:guide id="11" orient="horz" pos="4200">
          <p15:clr>
            <a:srgbClr val="5ACBF0"/>
          </p15:clr>
        </p15:guide>
        <p15:guide id="12" pos="7536">
          <p15:clr>
            <a:srgbClr val="5ACBF0"/>
          </p15:clr>
        </p15:guide>
        <p15:guide id="13" orient="horz" pos="144">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Cover 2">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 Month Year</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19999"/>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60928192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1 Cover (Teal/Green)">
    <p:bg>
      <p:bgPr>
        <a:solidFill>
          <a:schemeClr val="tx2"/>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5A2BD3-B72F-344B-A30D-8C3365691ECB}"/>
              </a:ext>
            </a:extLst>
          </p:cNvPr>
          <p:cNvSpPr>
            <a:spLocks noGrp="1"/>
          </p:cNvSpPr>
          <p:nvPr>
            <p:ph type="body" sz="quarter" idx="10" hasCustomPrompt="1"/>
          </p:nvPr>
        </p:nvSpPr>
        <p:spPr>
          <a:xfrm>
            <a:off x="263525" y="1782234"/>
            <a:ext cx="7691438" cy="1462087"/>
          </a:xfrm>
        </p:spPr>
        <p:txBody>
          <a:bodyPr anchor="b" anchorCtr="0">
            <a:normAutofit/>
          </a:bodyPr>
          <a:lstStyle>
            <a:lvl1pPr>
              <a:defRPr sz="60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name</a:t>
            </a:r>
          </a:p>
        </p:txBody>
      </p:sp>
      <p:sp>
        <p:nvSpPr>
          <p:cNvPr id="8" name="Text Placeholder 4">
            <a:extLst>
              <a:ext uri="{FF2B5EF4-FFF2-40B4-BE49-F238E27FC236}">
                <a16:creationId xmlns:a16="http://schemas.microsoft.com/office/drawing/2014/main" id="{48B15545-CDE4-2D46-87A4-4286855F50B5}"/>
              </a:ext>
            </a:extLst>
          </p:cNvPr>
          <p:cNvSpPr>
            <a:spLocks noGrp="1"/>
          </p:cNvSpPr>
          <p:nvPr>
            <p:ph type="body" sz="quarter" idx="11" hasCustomPrompt="1"/>
          </p:nvPr>
        </p:nvSpPr>
        <p:spPr>
          <a:xfrm>
            <a:off x="263525" y="3608388"/>
            <a:ext cx="7691438" cy="1462087"/>
          </a:xfrm>
        </p:spPr>
        <p:txBody>
          <a:bodyPr anchor="t" anchorCtr="0">
            <a:normAutofit/>
          </a:bodyPr>
          <a:lstStyle>
            <a:lvl1pPr>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Presentation description / </a:t>
            </a:r>
            <a:br>
              <a:rPr lang="en-GB"/>
            </a:br>
            <a:r>
              <a:rPr lang="en-GB"/>
              <a:t>event name</a:t>
            </a:r>
          </a:p>
        </p:txBody>
      </p:sp>
      <p:sp>
        <p:nvSpPr>
          <p:cNvPr id="9" name="Text Placeholder 4">
            <a:extLst>
              <a:ext uri="{FF2B5EF4-FFF2-40B4-BE49-F238E27FC236}">
                <a16:creationId xmlns:a16="http://schemas.microsoft.com/office/drawing/2014/main" id="{D1DFB937-D895-0545-8B74-E2AA56A85F9D}"/>
              </a:ext>
            </a:extLst>
          </p:cNvPr>
          <p:cNvSpPr>
            <a:spLocks noGrp="1"/>
          </p:cNvSpPr>
          <p:nvPr>
            <p:ph type="body" sz="quarter" idx="12" hasCustomPrompt="1"/>
          </p:nvPr>
        </p:nvSpPr>
        <p:spPr>
          <a:xfrm>
            <a:off x="263525" y="5187277"/>
            <a:ext cx="7691438" cy="581698"/>
          </a:xfrm>
        </p:spPr>
        <p:txBody>
          <a:bodyPr wrap="square" anchor="t" anchorCtr="0">
            <a:normAutofit/>
          </a:bodyPr>
          <a:lstStyle>
            <a:lvl1pP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Presenter name</a:t>
            </a:r>
          </a:p>
          <a:p>
            <a:pPr lvl="0"/>
            <a:r>
              <a:rPr lang="en-GB"/>
              <a:t>Title</a:t>
            </a:r>
          </a:p>
        </p:txBody>
      </p:sp>
      <p:sp>
        <p:nvSpPr>
          <p:cNvPr id="18" name="Graphic 15">
            <a:extLst>
              <a:ext uri="{FF2B5EF4-FFF2-40B4-BE49-F238E27FC236}">
                <a16:creationId xmlns:a16="http://schemas.microsoft.com/office/drawing/2014/main" id="{BEFFAC7F-2714-42A6-9E63-DCB81A449E00}"/>
              </a:ext>
            </a:extLst>
          </p:cNvPr>
          <p:cNvSpPr/>
          <p:nvPr userDrawn="1"/>
        </p:nvSpPr>
        <p:spPr>
          <a:xfrm>
            <a:off x="-77579" y="304799"/>
            <a:ext cx="10545554" cy="5310189"/>
          </a:xfrm>
          <a:custGeom>
            <a:avLst/>
            <a:gdLst>
              <a:gd name="connsiteX0" fmla="*/ 0 w 10731855"/>
              <a:gd name="connsiteY0" fmla="*/ 1571788 h 5191127"/>
              <a:gd name="connsiteX1" fmla="*/ 4277659 w 10731855"/>
              <a:gd name="connsiteY1" fmla="*/ 0 h 5191127"/>
              <a:gd name="connsiteX2" fmla="*/ 10731856 w 10731855"/>
              <a:gd name="connsiteY2" fmla="*/ 5191128 h 5191127"/>
            </a:gdLst>
            <a:ahLst/>
            <a:cxnLst>
              <a:cxn ang="0">
                <a:pos x="connsiteX0" y="connsiteY0"/>
              </a:cxn>
              <a:cxn ang="0">
                <a:pos x="connsiteX1" y="connsiteY1"/>
              </a:cxn>
              <a:cxn ang="0">
                <a:pos x="connsiteX2" y="connsiteY2"/>
              </a:cxn>
            </a:cxnLst>
            <a:rect l="l" t="t" r="r" b="b"/>
            <a:pathLst>
              <a:path w="10731855" h="5191127">
                <a:moveTo>
                  <a:pt x="0" y="1571788"/>
                </a:moveTo>
                <a:cubicBezTo>
                  <a:pt x="1152409" y="591359"/>
                  <a:pt x="2645960" y="0"/>
                  <a:pt x="4277659" y="0"/>
                </a:cubicBezTo>
                <a:cubicBezTo>
                  <a:pt x="7440265" y="0"/>
                  <a:pt x="10084110" y="2222353"/>
                  <a:pt x="10731856" y="5191128"/>
                </a:cubicBezTo>
              </a:path>
            </a:pathLst>
          </a:custGeom>
          <a:noFill/>
          <a:ln w="114300" cap="flat">
            <a:solidFill>
              <a:schemeClr val="accent2"/>
            </a:solidFill>
            <a:prstDash val="solid"/>
            <a:miter/>
          </a:ln>
        </p:spPr>
        <p:txBody>
          <a:bodyPr rtlCol="0" anchor="ctr"/>
          <a:lstStyle/>
          <a:p>
            <a:r>
              <a:rPr lang="en-US"/>
              <a:t> </a:t>
            </a:r>
          </a:p>
        </p:txBody>
      </p:sp>
      <p:sp>
        <p:nvSpPr>
          <p:cNvPr id="16" name="Freeform: Shape 15">
            <a:extLst>
              <a:ext uri="{FF2B5EF4-FFF2-40B4-BE49-F238E27FC236}">
                <a16:creationId xmlns:a16="http://schemas.microsoft.com/office/drawing/2014/main" id="{D7DC9E1A-9CB0-4713-A7A7-37669D880768}"/>
              </a:ext>
            </a:extLst>
          </p:cNvPr>
          <p:cNvSpPr/>
          <p:nvPr userDrawn="1"/>
        </p:nvSpPr>
        <p:spPr>
          <a:xfrm>
            <a:off x="292100" y="6416265"/>
            <a:ext cx="2147637" cy="201600"/>
          </a:xfrm>
          <a:custGeom>
            <a:avLst/>
            <a:gdLst>
              <a:gd name="connsiteX0" fmla="*/ 57150 w 1227772"/>
              <a:gd name="connsiteY0" fmla="*/ 42863 h 115252"/>
              <a:gd name="connsiteX1" fmla="*/ 25718 w 1227772"/>
              <a:gd name="connsiteY1" fmla="*/ 80010 h 115252"/>
              <a:gd name="connsiteX2" fmla="*/ 20955 w 1227772"/>
              <a:gd name="connsiteY2" fmla="*/ 80010 h 115252"/>
              <a:gd name="connsiteX3" fmla="*/ 20955 w 1227772"/>
              <a:gd name="connsiteY3" fmla="*/ 4763 h 115252"/>
              <a:gd name="connsiteX4" fmla="*/ 23813 w 1227772"/>
              <a:gd name="connsiteY4" fmla="*/ 4763 h 115252"/>
              <a:gd name="connsiteX5" fmla="*/ 57150 w 1227772"/>
              <a:gd name="connsiteY5" fmla="*/ 42863 h 115252"/>
              <a:gd name="connsiteX6" fmla="*/ 70485 w 1227772"/>
              <a:gd name="connsiteY6" fmla="*/ 43815 h 115252"/>
              <a:gd name="connsiteX7" fmla="*/ 27622 w 1227772"/>
              <a:gd name="connsiteY7" fmla="*/ 0 h 115252"/>
              <a:gd name="connsiteX8" fmla="*/ 0 w 1227772"/>
              <a:gd name="connsiteY8" fmla="*/ 0 h 115252"/>
              <a:gd name="connsiteX9" fmla="*/ 0 w 1227772"/>
              <a:gd name="connsiteY9" fmla="*/ 4763 h 115252"/>
              <a:gd name="connsiteX10" fmla="*/ 9525 w 1227772"/>
              <a:gd name="connsiteY10" fmla="*/ 5715 h 115252"/>
              <a:gd name="connsiteX11" fmla="*/ 9525 w 1227772"/>
              <a:gd name="connsiteY11" fmla="*/ 80963 h 115252"/>
              <a:gd name="connsiteX12" fmla="*/ 0 w 1227772"/>
              <a:gd name="connsiteY12" fmla="*/ 81915 h 115252"/>
              <a:gd name="connsiteX13" fmla="*/ 0 w 1227772"/>
              <a:gd name="connsiteY13" fmla="*/ 86677 h 115252"/>
              <a:gd name="connsiteX14" fmla="*/ 24765 w 1227772"/>
              <a:gd name="connsiteY14" fmla="*/ 86677 h 115252"/>
              <a:gd name="connsiteX15" fmla="*/ 70485 w 1227772"/>
              <a:gd name="connsiteY15" fmla="*/ 43815 h 115252"/>
              <a:gd name="connsiteX16" fmla="*/ 116205 w 1227772"/>
              <a:gd name="connsiteY16" fmla="*/ 50483 h 115252"/>
              <a:gd name="connsiteX17" fmla="*/ 91440 w 1227772"/>
              <a:gd name="connsiteY17" fmla="*/ 50483 h 115252"/>
              <a:gd name="connsiteX18" fmla="*/ 104775 w 1227772"/>
              <a:gd name="connsiteY18" fmla="*/ 32385 h 115252"/>
              <a:gd name="connsiteX19" fmla="*/ 115253 w 1227772"/>
              <a:gd name="connsiteY19" fmla="*/ 48577 h 115252"/>
              <a:gd name="connsiteX20" fmla="*/ 115253 w 1227772"/>
              <a:gd name="connsiteY20" fmla="*/ 50483 h 115252"/>
              <a:gd name="connsiteX21" fmla="*/ 126682 w 1227772"/>
              <a:gd name="connsiteY21" fmla="*/ 57150 h 115252"/>
              <a:gd name="connsiteX22" fmla="*/ 126682 w 1227772"/>
              <a:gd name="connsiteY22" fmla="*/ 52388 h 115252"/>
              <a:gd name="connsiteX23" fmla="*/ 104775 w 1227772"/>
              <a:gd name="connsiteY23" fmla="*/ 27623 h 115252"/>
              <a:gd name="connsiteX24" fmla="*/ 79057 w 1227772"/>
              <a:gd name="connsiteY24" fmla="*/ 58102 h 115252"/>
              <a:gd name="connsiteX25" fmla="*/ 103822 w 1227772"/>
              <a:gd name="connsiteY25" fmla="*/ 86677 h 115252"/>
              <a:gd name="connsiteX26" fmla="*/ 125730 w 1227772"/>
              <a:gd name="connsiteY26" fmla="*/ 71438 h 115252"/>
              <a:gd name="connsiteX27" fmla="*/ 120968 w 1227772"/>
              <a:gd name="connsiteY27" fmla="*/ 69533 h 115252"/>
              <a:gd name="connsiteX28" fmla="*/ 106680 w 1227772"/>
              <a:gd name="connsiteY28" fmla="*/ 79058 h 115252"/>
              <a:gd name="connsiteX29" fmla="*/ 91440 w 1227772"/>
              <a:gd name="connsiteY29" fmla="*/ 56198 h 115252"/>
              <a:gd name="connsiteX30" fmla="*/ 126682 w 1227772"/>
              <a:gd name="connsiteY30" fmla="*/ 56198 h 115252"/>
              <a:gd name="connsiteX31" fmla="*/ 132397 w 1227772"/>
              <a:gd name="connsiteY31" fmla="*/ 85725 h 115252"/>
              <a:gd name="connsiteX32" fmla="*/ 159068 w 1227772"/>
              <a:gd name="connsiteY32" fmla="*/ 85725 h 115252"/>
              <a:gd name="connsiteX33" fmla="*/ 159068 w 1227772"/>
              <a:gd name="connsiteY33" fmla="*/ 80963 h 115252"/>
              <a:gd name="connsiteX34" fmla="*/ 150495 w 1227772"/>
              <a:gd name="connsiteY34" fmla="*/ 80010 h 115252"/>
              <a:gd name="connsiteX35" fmla="*/ 150495 w 1227772"/>
              <a:gd name="connsiteY35" fmla="*/ 0 h 115252"/>
              <a:gd name="connsiteX36" fmla="*/ 131445 w 1227772"/>
              <a:gd name="connsiteY36" fmla="*/ 0 h 115252"/>
              <a:gd name="connsiteX37" fmla="*/ 131445 w 1227772"/>
              <a:gd name="connsiteY37" fmla="*/ 4763 h 115252"/>
              <a:gd name="connsiteX38" fmla="*/ 139065 w 1227772"/>
              <a:gd name="connsiteY38" fmla="*/ 5715 h 115252"/>
              <a:gd name="connsiteX39" fmla="*/ 139065 w 1227772"/>
              <a:gd name="connsiteY39" fmla="*/ 80010 h 115252"/>
              <a:gd name="connsiteX40" fmla="*/ 131445 w 1227772"/>
              <a:gd name="connsiteY40" fmla="*/ 80963 h 115252"/>
              <a:gd name="connsiteX41" fmla="*/ 131445 w 1227772"/>
              <a:gd name="connsiteY41" fmla="*/ 85725 h 115252"/>
              <a:gd name="connsiteX42" fmla="*/ 185738 w 1227772"/>
              <a:gd name="connsiteY42" fmla="*/ 12383 h 115252"/>
              <a:gd name="connsiteX43" fmla="*/ 178118 w 1227772"/>
              <a:gd name="connsiteY43" fmla="*/ 5715 h 115252"/>
              <a:gd name="connsiteX44" fmla="*/ 171450 w 1227772"/>
              <a:gd name="connsiteY44" fmla="*/ 12383 h 115252"/>
              <a:gd name="connsiteX45" fmla="*/ 178118 w 1227772"/>
              <a:gd name="connsiteY45" fmla="*/ 19050 h 115252"/>
              <a:gd name="connsiteX46" fmla="*/ 185738 w 1227772"/>
              <a:gd name="connsiteY46" fmla="*/ 12383 h 115252"/>
              <a:gd name="connsiteX47" fmla="*/ 166688 w 1227772"/>
              <a:gd name="connsiteY47" fmla="*/ 85725 h 115252"/>
              <a:gd name="connsiteX48" fmla="*/ 194310 w 1227772"/>
              <a:gd name="connsiteY48" fmla="*/ 85725 h 115252"/>
              <a:gd name="connsiteX49" fmla="*/ 194310 w 1227772"/>
              <a:gd name="connsiteY49" fmla="*/ 80963 h 115252"/>
              <a:gd name="connsiteX50" fmla="*/ 185738 w 1227772"/>
              <a:gd name="connsiteY50" fmla="*/ 80010 h 115252"/>
              <a:gd name="connsiteX51" fmla="*/ 185738 w 1227772"/>
              <a:gd name="connsiteY51" fmla="*/ 28575 h 115252"/>
              <a:gd name="connsiteX52" fmla="*/ 166688 w 1227772"/>
              <a:gd name="connsiteY52" fmla="*/ 28575 h 115252"/>
              <a:gd name="connsiteX53" fmla="*/ 166688 w 1227772"/>
              <a:gd name="connsiteY53" fmla="*/ 33338 h 115252"/>
              <a:gd name="connsiteX54" fmla="*/ 175260 w 1227772"/>
              <a:gd name="connsiteY54" fmla="*/ 34290 h 115252"/>
              <a:gd name="connsiteX55" fmla="*/ 175260 w 1227772"/>
              <a:gd name="connsiteY55" fmla="*/ 80963 h 115252"/>
              <a:gd name="connsiteX56" fmla="*/ 166688 w 1227772"/>
              <a:gd name="connsiteY56" fmla="*/ 81915 h 115252"/>
              <a:gd name="connsiteX57" fmla="*/ 166688 w 1227772"/>
              <a:gd name="connsiteY57" fmla="*/ 85725 h 115252"/>
              <a:gd name="connsiteX58" fmla="*/ 244793 w 1227772"/>
              <a:gd name="connsiteY58" fmla="*/ 33338 h 115252"/>
              <a:gd name="connsiteX59" fmla="*/ 250507 w 1227772"/>
              <a:gd name="connsiteY59" fmla="*/ 33338 h 115252"/>
              <a:gd name="connsiteX60" fmla="*/ 250507 w 1227772"/>
              <a:gd name="connsiteY60" fmla="*/ 28575 h 115252"/>
              <a:gd name="connsiteX61" fmla="*/ 230505 w 1227772"/>
              <a:gd name="connsiteY61" fmla="*/ 28575 h 115252"/>
              <a:gd name="connsiteX62" fmla="*/ 230505 w 1227772"/>
              <a:gd name="connsiteY62" fmla="*/ 33338 h 115252"/>
              <a:gd name="connsiteX63" fmla="*/ 238125 w 1227772"/>
              <a:gd name="connsiteY63" fmla="*/ 33338 h 115252"/>
              <a:gd name="connsiteX64" fmla="*/ 224790 w 1227772"/>
              <a:gd name="connsiteY64" fmla="*/ 73342 h 115252"/>
              <a:gd name="connsiteX65" fmla="*/ 211455 w 1227772"/>
              <a:gd name="connsiteY65" fmla="*/ 33338 h 115252"/>
              <a:gd name="connsiteX66" fmla="*/ 219075 w 1227772"/>
              <a:gd name="connsiteY66" fmla="*/ 33338 h 115252"/>
              <a:gd name="connsiteX67" fmla="*/ 219075 w 1227772"/>
              <a:gd name="connsiteY67" fmla="*/ 28575 h 115252"/>
              <a:gd name="connsiteX68" fmla="*/ 194310 w 1227772"/>
              <a:gd name="connsiteY68" fmla="*/ 28575 h 115252"/>
              <a:gd name="connsiteX69" fmla="*/ 194310 w 1227772"/>
              <a:gd name="connsiteY69" fmla="*/ 33338 h 115252"/>
              <a:gd name="connsiteX70" fmla="*/ 199072 w 1227772"/>
              <a:gd name="connsiteY70" fmla="*/ 33338 h 115252"/>
              <a:gd name="connsiteX71" fmla="*/ 217170 w 1227772"/>
              <a:gd name="connsiteY71" fmla="*/ 85725 h 115252"/>
              <a:gd name="connsiteX72" fmla="*/ 225743 w 1227772"/>
              <a:gd name="connsiteY72" fmla="*/ 85725 h 115252"/>
              <a:gd name="connsiteX73" fmla="*/ 244793 w 1227772"/>
              <a:gd name="connsiteY73" fmla="*/ 33338 h 115252"/>
              <a:gd name="connsiteX74" fmla="*/ 289560 w 1227772"/>
              <a:gd name="connsiteY74" fmla="*/ 50483 h 115252"/>
              <a:gd name="connsiteX75" fmla="*/ 264795 w 1227772"/>
              <a:gd name="connsiteY75" fmla="*/ 50483 h 115252"/>
              <a:gd name="connsiteX76" fmla="*/ 278130 w 1227772"/>
              <a:gd name="connsiteY76" fmla="*/ 32385 h 115252"/>
              <a:gd name="connsiteX77" fmla="*/ 288607 w 1227772"/>
              <a:gd name="connsiteY77" fmla="*/ 48577 h 115252"/>
              <a:gd name="connsiteX78" fmla="*/ 288607 w 1227772"/>
              <a:gd name="connsiteY78" fmla="*/ 50483 h 115252"/>
              <a:gd name="connsiteX79" fmla="*/ 300038 w 1227772"/>
              <a:gd name="connsiteY79" fmla="*/ 57150 h 115252"/>
              <a:gd name="connsiteX80" fmla="*/ 300038 w 1227772"/>
              <a:gd name="connsiteY80" fmla="*/ 52388 h 115252"/>
              <a:gd name="connsiteX81" fmla="*/ 278130 w 1227772"/>
              <a:gd name="connsiteY81" fmla="*/ 27623 h 115252"/>
              <a:gd name="connsiteX82" fmla="*/ 252413 w 1227772"/>
              <a:gd name="connsiteY82" fmla="*/ 58102 h 115252"/>
              <a:gd name="connsiteX83" fmla="*/ 277178 w 1227772"/>
              <a:gd name="connsiteY83" fmla="*/ 86677 h 115252"/>
              <a:gd name="connsiteX84" fmla="*/ 299085 w 1227772"/>
              <a:gd name="connsiteY84" fmla="*/ 71438 h 115252"/>
              <a:gd name="connsiteX85" fmla="*/ 294322 w 1227772"/>
              <a:gd name="connsiteY85" fmla="*/ 69533 h 115252"/>
              <a:gd name="connsiteX86" fmla="*/ 280035 w 1227772"/>
              <a:gd name="connsiteY86" fmla="*/ 79058 h 115252"/>
              <a:gd name="connsiteX87" fmla="*/ 264795 w 1227772"/>
              <a:gd name="connsiteY87" fmla="*/ 56198 h 115252"/>
              <a:gd name="connsiteX88" fmla="*/ 300038 w 1227772"/>
              <a:gd name="connsiteY88" fmla="*/ 56198 h 115252"/>
              <a:gd name="connsiteX89" fmla="*/ 352425 w 1227772"/>
              <a:gd name="connsiteY89" fmla="*/ 38100 h 115252"/>
              <a:gd name="connsiteX90" fmla="*/ 340995 w 1227772"/>
              <a:gd name="connsiteY90" fmla="*/ 27623 h 115252"/>
              <a:gd name="connsiteX91" fmla="*/ 324803 w 1227772"/>
              <a:gd name="connsiteY91" fmla="*/ 38100 h 115252"/>
              <a:gd name="connsiteX92" fmla="*/ 323850 w 1227772"/>
              <a:gd name="connsiteY92" fmla="*/ 28575 h 115252"/>
              <a:gd name="connsiteX93" fmla="*/ 307657 w 1227772"/>
              <a:gd name="connsiteY93" fmla="*/ 28575 h 115252"/>
              <a:gd name="connsiteX94" fmla="*/ 307657 w 1227772"/>
              <a:gd name="connsiteY94" fmla="*/ 33338 h 115252"/>
              <a:gd name="connsiteX95" fmla="*/ 315278 w 1227772"/>
              <a:gd name="connsiteY95" fmla="*/ 34290 h 115252"/>
              <a:gd name="connsiteX96" fmla="*/ 315278 w 1227772"/>
              <a:gd name="connsiteY96" fmla="*/ 80963 h 115252"/>
              <a:gd name="connsiteX97" fmla="*/ 307657 w 1227772"/>
              <a:gd name="connsiteY97" fmla="*/ 81915 h 115252"/>
              <a:gd name="connsiteX98" fmla="*/ 307657 w 1227772"/>
              <a:gd name="connsiteY98" fmla="*/ 86677 h 115252"/>
              <a:gd name="connsiteX99" fmla="*/ 338138 w 1227772"/>
              <a:gd name="connsiteY99" fmla="*/ 86677 h 115252"/>
              <a:gd name="connsiteX100" fmla="*/ 338138 w 1227772"/>
              <a:gd name="connsiteY100" fmla="*/ 81915 h 115252"/>
              <a:gd name="connsiteX101" fmla="*/ 325755 w 1227772"/>
              <a:gd name="connsiteY101" fmla="*/ 80963 h 115252"/>
              <a:gd name="connsiteX102" fmla="*/ 325755 w 1227772"/>
              <a:gd name="connsiteY102" fmla="*/ 49530 h 115252"/>
              <a:gd name="connsiteX103" fmla="*/ 337185 w 1227772"/>
              <a:gd name="connsiteY103" fmla="*/ 35242 h 115252"/>
              <a:gd name="connsiteX104" fmla="*/ 340995 w 1227772"/>
              <a:gd name="connsiteY104" fmla="*/ 38100 h 115252"/>
              <a:gd name="connsiteX105" fmla="*/ 340995 w 1227772"/>
              <a:gd name="connsiteY105" fmla="*/ 39052 h 115252"/>
              <a:gd name="connsiteX106" fmla="*/ 337185 w 1227772"/>
              <a:gd name="connsiteY106" fmla="*/ 40958 h 115252"/>
              <a:gd name="connsiteX107" fmla="*/ 344805 w 1227772"/>
              <a:gd name="connsiteY107" fmla="*/ 48577 h 115252"/>
              <a:gd name="connsiteX108" fmla="*/ 352425 w 1227772"/>
              <a:gd name="connsiteY108" fmla="*/ 38100 h 115252"/>
              <a:gd name="connsiteX109" fmla="*/ 378143 w 1227772"/>
              <a:gd name="connsiteY109" fmla="*/ 12383 h 115252"/>
              <a:gd name="connsiteX110" fmla="*/ 370522 w 1227772"/>
              <a:gd name="connsiteY110" fmla="*/ 5715 h 115252"/>
              <a:gd name="connsiteX111" fmla="*/ 363855 w 1227772"/>
              <a:gd name="connsiteY111" fmla="*/ 12383 h 115252"/>
              <a:gd name="connsiteX112" fmla="*/ 370522 w 1227772"/>
              <a:gd name="connsiteY112" fmla="*/ 19050 h 115252"/>
              <a:gd name="connsiteX113" fmla="*/ 378143 w 1227772"/>
              <a:gd name="connsiteY113" fmla="*/ 12383 h 115252"/>
              <a:gd name="connsiteX114" fmla="*/ 358140 w 1227772"/>
              <a:gd name="connsiteY114" fmla="*/ 85725 h 115252"/>
              <a:gd name="connsiteX115" fmla="*/ 385763 w 1227772"/>
              <a:gd name="connsiteY115" fmla="*/ 85725 h 115252"/>
              <a:gd name="connsiteX116" fmla="*/ 385763 w 1227772"/>
              <a:gd name="connsiteY116" fmla="*/ 80963 h 115252"/>
              <a:gd name="connsiteX117" fmla="*/ 377190 w 1227772"/>
              <a:gd name="connsiteY117" fmla="*/ 80010 h 115252"/>
              <a:gd name="connsiteX118" fmla="*/ 377190 w 1227772"/>
              <a:gd name="connsiteY118" fmla="*/ 28575 h 115252"/>
              <a:gd name="connsiteX119" fmla="*/ 358140 w 1227772"/>
              <a:gd name="connsiteY119" fmla="*/ 28575 h 115252"/>
              <a:gd name="connsiteX120" fmla="*/ 358140 w 1227772"/>
              <a:gd name="connsiteY120" fmla="*/ 33338 h 115252"/>
              <a:gd name="connsiteX121" fmla="*/ 366713 w 1227772"/>
              <a:gd name="connsiteY121" fmla="*/ 34290 h 115252"/>
              <a:gd name="connsiteX122" fmla="*/ 366713 w 1227772"/>
              <a:gd name="connsiteY122" fmla="*/ 80963 h 115252"/>
              <a:gd name="connsiteX123" fmla="*/ 358140 w 1227772"/>
              <a:gd name="connsiteY123" fmla="*/ 81915 h 115252"/>
              <a:gd name="connsiteX124" fmla="*/ 358140 w 1227772"/>
              <a:gd name="connsiteY124" fmla="*/ 85725 h 115252"/>
              <a:gd name="connsiteX125" fmla="*/ 429578 w 1227772"/>
              <a:gd name="connsiteY125" fmla="*/ 85725 h 115252"/>
              <a:gd name="connsiteX126" fmla="*/ 455295 w 1227772"/>
              <a:gd name="connsiteY126" fmla="*/ 85725 h 115252"/>
              <a:gd name="connsiteX127" fmla="*/ 455295 w 1227772"/>
              <a:gd name="connsiteY127" fmla="*/ 80963 h 115252"/>
              <a:gd name="connsiteX128" fmla="*/ 447675 w 1227772"/>
              <a:gd name="connsiteY128" fmla="*/ 80010 h 115252"/>
              <a:gd name="connsiteX129" fmla="*/ 447675 w 1227772"/>
              <a:gd name="connsiteY129" fmla="*/ 46673 h 115252"/>
              <a:gd name="connsiteX130" fmla="*/ 430530 w 1227772"/>
              <a:gd name="connsiteY130" fmla="*/ 27623 h 115252"/>
              <a:gd name="connsiteX131" fmla="*/ 410528 w 1227772"/>
              <a:gd name="connsiteY131" fmla="*/ 38100 h 115252"/>
              <a:gd name="connsiteX132" fmla="*/ 409575 w 1227772"/>
              <a:gd name="connsiteY132" fmla="*/ 28575 h 115252"/>
              <a:gd name="connsiteX133" fmla="*/ 393382 w 1227772"/>
              <a:gd name="connsiteY133" fmla="*/ 28575 h 115252"/>
              <a:gd name="connsiteX134" fmla="*/ 393382 w 1227772"/>
              <a:gd name="connsiteY134" fmla="*/ 33338 h 115252"/>
              <a:gd name="connsiteX135" fmla="*/ 401003 w 1227772"/>
              <a:gd name="connsiteY135" fmla="*/ 34290 h 115252"/>
              <a:gd name="connsiteX136" fmla="*/ 401003 w 1227772"/>
              <a:gd name="connsiteY136" fmla="*/ 80963 h 115252"/>
              <a:gd name="connsiteX137" fmla="*/ 393382 w 1227772"/>
              <a:gd name="connsiteY137" fmla="*/ 81915 h 115252"/>
              <a:gd name="connsiteX138" fmla="*/ 393382 w 1227772"/>
              <a:gd name="connsiteY138" fmla="*/ 86677 h 115252"/>
              <a:gd name="connsiteX139" fmla="*/ 419100 w 1227772"/>
              <a:gd name="connsiteY139" fmla="*/ 86677 h 115252"/>
              <a:gd name="connsiteX140" fmla="*/ 419100 w 1227772"/>
              <a:gd name="connsiteY140" fmla="*/ 81915 h 115252"/>
              <a:gd name="connsiteX141" fmla="*/ 411480 w 1227772"/>
              <a:gd name="connsiteY141" fmla="*/ 80963 h 115252"/>
              <a:gd name="connsiteX142" fmla="*/ 411480 w 1227772"/>
              <a:gd name="connsiteY142" fmla="*/ 50483 h 115252"/>
              <a:gd name="connsiteX143" fmla="*/ 425768 w 1227772"/>
              <a:gd name="connsiteY143" fmla="*/ 36195 h 115252"/>
              <a:gd name="connsiteX144" fmla="*/ 436245 w 1227772"/>
              <a:gd name="connsiteY144" fmla="*/ 48577 h 115252"/>
              <a:gd name="connsiteX145" fmla="*/ 436245 w 1227772"/>
              <a:gd name="connsiteY145" fmla="*/ 81915 h 115252"/>
              <a:gd name="connsiteX146" fmla="*/ 428625 w 1227772"/>
              <a:gd name="connsiteY146" fmla="*/ 82867 h 115252"/>
              <a:gd name="connsiteX147" fmla="*/ 428625 w 1227772"/>
              <a:gd name="connsiteY147" fmla="*/ 85725 h 115252"/>
              <a:gd name="connsiteX148" fmla="*/ 484822 w 1227772"/>
              <a:gd name="connsiteY148" fmla="*/ 87630 h 115252"/>
              <a:gd name="connsiteX149" fmla="*/ 501015 w 1227772"/>
              <a:gd name="connsiteY149" fmla="*/ 96202 h 115252"/>
              <a:gd name="connsiteX150" fmla="*/ 484822 w 1227772"/>
              <a:gd name="connsiteY150" fmla="*/ 107633 h 115252"/>
              <a:gd name="connsiteX151" fmla="*/ 466725 w 1227772"/>
              <a:gd name="connsiteY151" fmla="*/ 97155 h 115252"/>
              <a:gd name="connsiteX152" fmla="*/ 469582 w 1227772"/>
              <a:gd name="connsiteY152" fmla="*/ 87630 h 115252"/>
              <a:gd name="connsiteX153" fmla="*/ 484822 w 1227772"/>
              <a:gd name="connsiteY153" fmla="*/ 87630 h 115252"/>
              <a:gd name="connsiteX154" fmla="*/ 471488 w 1227772"/>
              <a:gd name="connsiteY154" fmla="*/ 46673 h 115252"/>
              <a:gd name="connsiteX155" fmla="*/ 481965 w 1227772"/>
              <a:gd name="connsiteY155" fmla="*/ 31433 h 115252"/>
              <a:gd name="connsiteX156" fmla="*/ 492443 w 1227772"/>
              <a:gd name="connsiteY156" fmla="*/ 46673 h 115252"/>
              <a:gd name="connsiteX157" fmla="*/ 481965 w 1227772"/>
              <a:gd name="connsiteY157" fmla="*/ 62865 h 115252"/>
              <a:gd name="connsiteX158" fmla="*/ 471488 w 1227772"/>
              <a:gd name="connsiteY158" fmla="*/ 46673 h 115252"/>
              <a:gd name="connsiteX159" fmla="*/ 471488 w 1227772"/>
              <a:gd name="connsiteY159" fmla="*/ 74295 h 115252"/>
              <a:gd name="connsiteX160" fmla="*/ 477203 w 1227772"/>
              <a:gd name="connsiteY160" fmla="*/ 67627 h 115252"/>
              <a:gd name="connsiteX161" fmla="*/ 483870 w 1227772"/>
              <a:gd name="connsiteY161" fmla="*/ 68580 h 115252"/>
              <a:gd name="connsiteX162" fmla="*/ 504825 w 1227772"/>
              <a:gd name="connsiteY162" fmla="*/ 47625 h 115252"/>
              <a:gd name="connsiteX163" fmla="*/ 499110 w 1227772"/>
              <a:gd name="connsiteY163" fmla="*/ 33338 h 115252"/>
              <a:gd name="connsiteX164" fmla="*/ 509588 w 1227772"/>
              <a:gd name="connsiteY164" fmla="*/ 31433 h 115252"/>
              <a:gd name="connsiteX165" fmla="*/ 509588 w 1227772"/>
              <a:gd name="connsiteY165" fmla="*/ 24765 h 115252"/>
              <a:gd name="connsiteX166" fmla="*/ 505778 w 1227772"/>
              <a:gd name="connsiteY166" fmla="*/ 23813 h 115252"/>
              <a:gd name="connsiteX167" fmla="*/ 495300 w 1227772"/>
              <a:gd name="connsiteY167" fmla="*/ 29527 h 115252"/>
              <a:gd name="connsiteX168" fmla="*/ 482918 w 1227772"/>
              <a:gd name="connsiteY168" fmla="*/ 26670 h 115252"/>
              <a:gd name="connsiteX169" fmla="*/ 460057 w 1227772"/>
              <a:gd name="connsiteY169" fmla="*/ 48577 h 115252"/>
              <a:gd name="connsiteX170" fmla="*/ 470535 w 1227772"/>
              <a:gd name="connsiteY170" fmla="*/ 66675 h 115252"/>
              <a:gd name="connsiteX171" fmla="*/ 460057 w 1227772"/>
              <a:gd name="connsiteY171" fmla="*/ 80010 h 115252"/>
              <a:gd name="connsiteX172" fmla="*/ 463868 w 1227772"/>
              <a:gd name="connsiteY172" fmla="*/ 86677 h 115252"/>
              <a:gd name="connsiteX173" fmla="*/ 456247 w 1227772"/>
              <a:gd name="connsiteY173" fmla="*/ 100965 h 115252"/>
              <a:gd name="connsiteX174" fmla="*/ 481013 w 1227772"/>
              <a:gd name="connsiteY174" fmla="*/ 115252 h 115252"/>
              <a:gd name="connsiteX175" fmla="*/ 508635 w 1227772"/>
              <a:gd name="connsiteY175" fmla="*/ 95250 h 115252"/>
              <a:gd name="connsiteX176" fmla="*/ 485775 w 1227772"/>
              <a:gd name="connsiteY176" fmla="*/ 78105 h 115252"/>
              <a:gd name="connsiteX177" fmla="*/ 475297 w 1227772"/>
              <a:gd name="connsiteY177" fmla="*/ 78105 h 115252"/>
              <a:gd name="connsiteX178" fmla="*/ 471488 w 1227772"/>
              <a:gd name="connsiteY178" fmla="*/ 74295 h 115252"/>
              <a:gd name="connsiteX179" fmla="*/ 572453 w 1227772"/>
              <a:gd name="connsiteY179" fmla="*/ 69533 h 115252"/>
              <a:gd name="connsiteX180" fmla="*/ 561022 w 1227772"/>
              <a:gd name="connsiteY180" fmla="*/ 80010 h 115252"/>
              <a:gd name="connsiteX181" fmla="*/ 553403 w 1227772"/>
              <a:gd name="connsiteY181" fmla="*/ 70485 h 115252"/>
              <a:gd name="connsiteX182" fmla="*/ 566738 w 1227772"/>
              <a:gd name="connsiteY182" fmla="*/ 59055 h 115252"/>
              <a:gd name="connsiteX183" fmla="*/ 572453 w 1227772"/>
              <a:gd name="connsiteY183" fmla="*/ 59055 h 115252"/>
              <a:gd name="connsiteX184" fmla="*/ 572453 w 1227772"/>
              <a:gd name="connsiteY184" fmla="*/ 69533 h 115252"/>
              <a:gd name="connsiteX185" fmla="*/ 583882 w 1227772"/>
              <a:gd name="connsiteY185" fmla="*/ 86677 h 115252"/>
              <a:gd name="connsiteX186" fmla="*/ 592455 w 1227772"/>
              <a:gd name="connsiteY186" fmla="*/ 84773 h 115252"/>
              <a:gd name="connsiteX187" fmla="*/ 591503 w 1227772"/>
              <a:gd name="connsiteY187" fmla="*/ 80963 h 115252"/>
              <a:gd name="connsiteX188" fmla="*/ 587693 w 1227772"/>
              <a:gd name="connsiteY188" fmla="*/ 81915 h 115252"/>
              <a:gd name="connsiteX189" fmla="*/ 583882 w 1227772"/>
              <a:gd name="connsiteY189" fmla="*/ 75248 h 115252"/>
              <a:gd name="connsiteX190" fmla="*/ 583882 w 1227772"/>
              <a:gd name="connsiteY190" fmla="*/ 49530 h 115252"/>
              <a:gd name="connsiteX191" fmla="*/ 563880 w 1227772"/>
              <a:gd name="connsiteY191" fmla="*/ 27623 h 115252"/>
              <a:gd name="connsiteX192" fmla="*/ 544830 w 1227772"/>
              <a:gd name="connsiteY192" fmla="*/ 41910 h 115252"/>
              <a:gd name="connsiteX193" fmla="*/ 551497 w 1227772"/>
              <a:gd name="connsiteY193" fmla="*/ 48577 h 115252"/>
              <a:gd name="connsiteX194" fmla="*/ 558165 w 1227772"/>
              <a:gd name="connsiteY194" fmla="*/ 42863 h 115252"/>
              <a:gd name="connsiteX195" fmla="*/ 557213 w 1227772"/>
              <a:gd name="connsiteY195" fmla="*/ 39052 h 115252"/>
              <a:gd name="connsiteX196" fmla="*/ 552450 w 1227772"/>
              <a:gd name="connsiteY196" fmla="*/ 39052 h 115252"/>
              <a:gd name="connsiteX197" fmla="*/ 552450 w 1227772"/>
              <a:gd name="connsiteY197" fmla="*/ 37148 h 115252"/>
              <a:gd name="connsiteX198" fmla="*/ 561975 w 1227772"/>
              <a:gd name="connsiteY198" fmla="*/ 32385 h 115252"/>
              <a:gd name="connsiteX199" fmla="*/ 573405 w 1227772"/>
              <a:gd name="connsiteY199" fmla="*/ 47625 h 115252"/>
              <a:gd name="connsiteX200" fmla="*/ 573405 w 1227772"/>
              <a:gd name="connsiteY200" fmla="*/ 55245 h 115252"/>
              <a:gd name="connsiteX201" fmla="*/ 565785 w 1227772"/>
              <a:gd name="connsiteY201" fmla="*/ 55245 h 115252"/>
              <a:gd name="connsiteX202" fmla="*/ 541972 w 1227772"/>
              <a:gd name="connsiteY202" fmla="*/ 71438 h 115252"/>
              <a:gd name="connsiteX203" fmla="*/ 557213 w 1227772"/>
              <a:gd name="connsiteY203" fmla="*/ 85725 h 115252"/>
              <a:gd name="connsiteX204" fmla="*/ 573405 w 1227772"/>
              <a:gd name="connsiteY204" fmla="*/ 77152 h 115252"/>
              <a:gd name="connsiteX205" fmla="*/ 583882 w 1227772"/>
              <a:gd name="connsiteY205" fmla="*/ 86677 h 115252"/>
              <a:gd name="connsiteX206" fmla="*/ 665797 w 1227772"/>
              <a:gd name="connsiteY206" fmla="*/ 57150 h 115252"/>
              <a:gd name="connsiteX207" fmla="*/ 652463 w 1227772"/>
              <a:gd name="connsiteY207" fmla="*/ 80963 h 115252"/>
              <a:gd name="connsiteX208" fmla="*/ 638175 w 1227772"/>
              <a:gd name="connsiteY208" fmla="*/ 66675 h 115252"/>
              <a:gd name="connsiteX209" fmla="*/ 638175 w 1227772"/>
              <a:gd name="connsiteY209" fmla="*/ 49530 h 115252"/>
              <a:gd name="connsiteX210" fmla="*/ 652463 w 1227772"/>
              <a:gd name="connsiteY210" fmla="*/ 34290 h 115252"/>
              <a:gd name="connsiteX211" fmla="*/ 665797 w 1227772"/>
              <a:gd name="connsiteY211" fmla="*/ 57150 h 115252"/>
              <a:gd name="connsiteX212" fmla="*/ 677228 w 1227772"/>
              <a:gd name="connsiteY212" fmla="*/ 56198 h 115252"/>
              <a:gd name="connsiteX213" fmla="*/ 656272 w 1227772"/>
              <a:gd name="connsiteY213" fmla="*/ 26670 h 115252"/>
              <a:gd name="connsiteX214" fmla="*/ 638175 w 1227772"/>
              <a:gd name="connsiteY214" fmla="*/ 36195 h 115252"/>
              <a:gd name="connsiteX215" fmla="*/ 638175 w 1227772"/>
              <a:gd name="connsiteY215" fmla="*/ 0 h 115252"/>
              <a:gd name="connsiteX216" fmla="*/ 620078 w 1227772"/>
              <a:gd name="connsiteY216" fmla="*/ 0 h 115252"/>
              <a:gd name="connsiteX217" fmla="*/ 620078 w 1227772"/>
              <a:gd name="connsiteY217" fmla="*/ 4763 h 115252"/>
              <a:gd name="connsiteX218" fmla="*/ 627697 w 1227772"/>
              <a:gd name="connsiteY218" fmla="*/ 5715 h 115252"/>
              <a:gd name="connsiteX219" fmla="*/ 627697 w 1227772"/>
              <a:gd name="connsiteY219" fmla="*/ 86677 h 115252"/>
              <a:gd name="connsiteX220" fmla="*/ 631507 w 1227772"/>
              <a:gd name="connsiteY220" fmla="*/ 86677 h 115252"/>
              <a:gd name="connsiteX221" fmla="*/ 636270 w 1227772"/>
              <a:gd name="connsiteY221" fmla="*/ 80010 h 115252"/>
              <a:gd name="connsiteX222" fmla="*/ 653415 w 1227772"/>
              <a:gd name="connsiteY222" fmla="*/ 86677 h 115252"/>
              <a:gd name="connsiteX223" fmla="*/ 677228 w 1227772"/>
              <a:gd name="connsiteY223" fmla="*/ 56198 h 115252"/>
              <a:gd name="connsiteX224" fmla="*/ 722947 w 1227772"/>
              <a:gd name="connsiteY224" fmla="*/ 50483 h 115252"/>
              <a:gd name="connsiteX225" fmla="*/ 698182 w 1227772"/>
              <a:gd name="connsiteY225" fmla="*/ 50483 h 115252"/>
              <a:gd name="connsiteX226" fmla="*/ 711518 w 1227772"/>
              <a:gd name="connsiteY226" fmla="*/ 32385 h 115252"/>
              <a:gd name="connsiteX227" fmla="*/ 721995 w 1227772"/>
              <a:gd name="connsiteY227" fmla="*/ 48577 h 115252"/>
              <a:gd name="connsiteX228" fmla="*/ 721995 w 1227772"/>
              <a:gd name="connsiteY228" fmla="*/ 50483 h 115252"/>
              <a:gd name="connsiteX229" fmla="*/ 733425 w 1227772"/>
              <a:gd name="connsiteY229" fmla="*/ 57150 h 115252"/>
              <a:gd name="connsiteX230" fmla="*/ 733425 w 1227772"/>
              <a:gd name="connsiteY230" fmla="*/ 52388 h 115252"/>
              <a:gd name="connsiteX231" fmla="*/ 711518 w 1227772"/>
              <a:gd name="connsiteY231" fmla="*/ 27623 h 115252"/>
              <a:gd name="connsiteX232" fmla="*/ 685800 w 1227772"/>
              <a:gd name="connsiteY232" fmla="*/ 58102 h 115252"/>
              <a:gd name="connsiteX233" fmla="*/ 710565 w 1227772"/>
              <a:gd name="connsiteY233" fmla="*/ 86677 h 115252"/>
              <a:gd name="connsiteX234" fmla="*/ 732472 w 1227772"/>
              <a:gd name="connsiteY234" fmla="*/ 71438 h 115252"/>
              <a:gd name="connsiteX235" fmla="*/ 727710 w 1227772"/>
              <a:gd name="connsiteY235" fmla="*/ 69533 h 115252"/>
              <a:gd name="connsiteX236" fmla="*/ 713422 w 1227772"/>
              <a:gd name="connsiteY236" fmla="*/ 79058 h 115252"/>
              <a:gd name="connsiteX237" fmla="*/ 698182 w 1227772"/>
              <a:gd name="connsiteY237" fmla="*/ 56198 h 115252"/>
              <a:gd name="connsiteX238" fmla="*/ 733425 w 1227772"/>
              <a:gd name="connsiteY238" fmla="*/ 56198 h 115252"/>
              <a:gd name="connsiteX239" fmla="*/ 815340 w 1227772"/>
              <a:gd name="connsiteY239" fmla="*/ 72390 h 115252"/>
              <a:gd name="connsiteX240" fmla="*/ 810578 w 1227772"/>
              <a:gd name="connsiteY240" fmla="*/ 71438 h 115252"/>
              <a:gd name="connsiteX241" fmla="*/ 802005 w 1227772"/>
              <a:gd name="connsiteY241" fmla="*/ 80963 h 115252"/>
              <a:gd name="connsiteX242" fmla="*/ 796290 w 1227772"/>
              <a:gd name="connsiteY242" fmla="*/ 72390 h 115252"/>
              <a:gd name="connsiteX243" fmla="*/ 796290 w 1227772"/>
              <a:gd name="connsiteY243" fmla="*/ 35242 h 115252"/>
              <a:gd name="connsiteX244" fmla="*/ 808672 w 1227772"/>
              <a:gd name="connsiteY244" fmla="*/ 35242 h 115252"/>
              <a:gd name="connsiteX245" fmla="*/ 808672 w 1227772"/>
              <a:gd name="connsiteY245" fmla="*/ 28575 h 115252"/>
              <a:gd name="connsiteX246" fmla="*/ 796290 w 1227772"/>
              <a:gd name="connsiteY246" fmla="*/ 28575 h 115252"/>
              <a:gd name="connsiteX247" fmla="*/ 796290 w 1227772"/>
              <a:gd name="connsiteY247" fmla="*/ 11430 h 115252"/>
              <a:gd name="connsiteX248" fmla="*/ 793432 w 1227772"/>
              <a:gd name="connsiteY248" fmla="*/ 11430 h 115252"/>
              <a:gd name="connsiteX249" fmla="*/ 785813 w 1227772"/>
              <a:gd name="connsiteY249" fmla="*/ 13335 h 115252"/>
              <a:gd name="connsiteX250" fmla="*/ 785813 w 1227772"/>
              <a:gd name="connsiteY250" fmla="*/ 28575 h 115252"/>
              <a:gd name="connsiteX251" fmla="*/ 759143 w 1227772"/>
              <a:gd name="connsiteY251" fmla="*/ 28575 h 115252"/>
              <a:gd name="connsiteX252" fmla="*/ 759143 w 1227772"/>
              <a:gd name="connsiteY252" fmla="*/ 11430 h 115252"/>
              <a:gd name="connsiteX253" fmla="*/ 756285 w 1227772"/>
              <a:gd name="connsiteY253" fmla="*/ 11430 h 115252"/>
              <a:gd name="connsiteX254" fmla="*/ 748665 w 1227772"/>
              <a:gd name="connsiteY254" fmla="*/ 13335 h 115252"/>
              <a:gd name="connsiteX255" fmla="*/ 748665 w 1227772"/>
              <a:gd name="connsiteY255" fmla="*/ 28575 h 115252"/>
              <a:gd name="connsiteX256" fmla="*/ 740093 w 1227772"/>
              <a:gd name="connsiteY256" fmla="*/ 28575 h 115252"/>
              <a:gd name="connsiteX257" fmla="*/ 740093 w 1227772"/>
              <a:gd name="connsiteY257" fmla="*/ 34290 h 115252"/>
              <a:gd name="connsiteX258" fmla="*/ 748665 w 1227772"/>
              <a:gd name="connsiteY258" fmla="*/ 34290 h 115252"/>
              <a:gd name="connsiteX259" fmla="*/ 748665 w 1227772"/>
              <a:gd name="connsiteY259" fmla="*/ 73342 h 115252"/>
              <a:gd name="connsiteX260" fmla="*/ 762000 w 1227772"/>
              <a:gd name="connsiteY260" fmla="*/ 86677 h 115252"/>
              <a:gd name="connsiteX261" fmla="*/ 778193 w 1227772"/>
              <a:gd name="connsiteY261" fmla="*/ 72390 h 115252"/>
              <a:gd name="connsiteX262" fmla="*/ 773430 w 1227772"/>
              <a:gd name="connsiteY262" fmla="*/ 71438 h 115252"/>
              <a:gd name="connsiteX263" fmla="*/ 764857 w 1227772"/>
              <a:gd name="connsiteY263" fmla="*/ 80963 h 115252"/>
              <a:gd name="connsiteX264" fmla="*/ 759143 w 1227772"/>
              <a:gd name="connsiteY264" fmla="*/ 72390 h 115252"/>
              <a:gd name="connsiteX265" fmla="*/ 759143 w 1227772"/>
              <a:gd name="connsiteY265" fmla="*/ 35242 h 115252"/>
              <a:gd name="connsiteX266" fmla="*/ 785813 w 1227772"/>
              <a:gd name="connsiteY266" fmla="*/ 35242 h 115252"/>
              <a:gd name="connsiteX267" fmla="*/ 785813 w 1227772"/>
              <a:gd name="connsiteY267" fmla="*/ 74295 h 115252"/>
              <a:gd name="connsiteX268" fmla="*/ 799147 w 1227772"/>
              <a:gd name="connsiteY268" fmla="*/ 87630 h 115252"/>
              <a:gd name="connsiteX269" fmla="*/ 815340 w 1227772"/>
              <a:gd name="connsiteY269" fmla="*/ 72390 h 115252"/>
              <a:gd name="connsiteX270" fmla="*/ 858203 w 1227772"/>
              <a:gd name="connsiteY270" fmla="*/ 50483 h 115252"/>
              <a:gd name="connsiteX271" fmla="*/ 833438 w 1227772"/>
              <a:gd name="connsiteY271" fmla="*/ 50483 h 115252"/>
              <a:gd name="connsiteX272" fmla="*/ 846772 w 1227772"/>
              <a:gd name="connsiteY272" fmla="*/ 32385 h 115252"/>
              <a:gd name="connsiteX273" fmla="*/ 857250 w 1227772"/>
              <a:gd name="connsiteY273" fmla="*/ 48577 h 115252"/>
              <a:gd name="connsiteX274" fmla="*/ 857250 w 1227772"/>
              <a:gd name="connsiteY274" fmla="*/ 50483 h 115252"/>
              <a:gd name="connsiteX275" fmla="*/ 868680 w 1227772"/>
              <a:gd name="connsiteY275" fmla="*/ 57150 h 115252"/>
              <a:gd name="connsiteX276" fmla="*/ 868680 w 1227772"/>
              <a:gd name="connsiteY276" fmla="*/ 52388 h 115252"/>
              <a:gd name="connsiteX277" fmla="*/ 846772 w 1227772"/>
              <a:gd name="connsiteY277" fmla="*/ 27623 h 115252"/>
              <a:gd name="connsiteX278" fmla="*/ 821055 w 1227772"/>
              <a:gd name="connsiteY278" fmla="*/ 58102 h 115252"/>
              <a:gd name="connsiteX279" fmla="*/ 845820 w 1227772"/>
              <a:gd name="connsiteY279" fmla="*/ 86677 h 115252"/>
              <a:gd name="connsiteX280" fmla="*/ 867728 w 1227772"/>
              <a:gd name="connsiteY280" fmla="*/ 71438 h 115252"/>
              <a:gd name="connsiteX281" fmla="*/ 862965 w 1227772"/>
              <a:gd name="connsiteY281" fmla="*/ 69533 h 115252"/>
              <a:gd name="connsiteX282" fmla="*/ 848678 w 1227772"/>
              <a:gd name="connsiteY282" fmla="*/ 79058 h 115252"/>
              <a:gd name="connsiteX283" fmla="*/ 833438 w 1227772"/>
              <a:gd name="connsiteY283" fmla="*/ 56198 h 115252"/>
              <a:gd name="connsiteX284" fmla="*/ 868680 w 1227772"/>
              <a:gd name="connsiteY284" fmla="*/ 56198 h 115252"/>
              <a:gd name="connsiteX285" fmla="*/ 920115 w 1227772"/>
              <a:gd name="connsiteY285" fmla="*/ 38100 h 115252"/>
              <a:gd name="connsiteX286" fmla="*/ 908685 w 1227772"/>
              <a:gd name="connsiteY286" fmla="*/ 27623 h 115252"/>
              <a:gd name="connsiteX287" fmla="*/ 892493 w 1227772"/>
              <a:gd name="connsiteY287" fmla="*/ 38100 h 115252"/>
              <a:gd name="connsiteX288" fmla="*/ 891540 w 1227772"/>
              <a:gd name="connsiteY288" fmla="*/ 28575 h 115252"/>
              <a:gd name="connsiteX289" fmla="*/ 875347 w 1227772"/>
              <a:gd name="connsiteY289" fmla="*/ 28575 h 115252"/>
              <a:gd name="connsiteX290" fmla="*/ 875347 w 1227772"/>
              <a:gd name="connsiteY290" fmla="*/ 33338 h 115252"/>
              <a:gd name="connsiteX291" fmla="*/ 882968 w 1227772"/>
              <a:gd name="connsiteY291" fmla="*/ 34290 h 115252"/>
              <a:gd name="connsiteX292" fmla="*/ 882968 w 1227772"/>
              <a:gd name="connsiteY292" fmla="*/ 80963 h 115252"/>
              <a:gd name="connsiteX293" fmla="*/ 875347 w 1227772"/>
              <a:gd name="connsiteY293" fmla="*/ 81915 h 115252"/>
              <a:gd name="connsiteX294" fmla="*/ 875347 w 1227772"/>
              <a:gd name="connsiteY294" fmla="*/ 86677 h 115252"/>
              <a:gd name="connsiteX295" fmla="*/ 905828 w 1227772"/>
              <a:gd name="connsiteY295" fmla="*/ 86677 h 115252"/>
              <a:gd name="connsiteX296" fmla="*/ 905828 w 1227772"/>
              <a:gd name="connsiteY296" fmla="*/ 81915 h 115252"/>
              <a:gd name="connsiteX297" fmla="*/ 893445 w 1227772"/>
              <a:gd name="connsiteY297" fmla="*/ 80963 h 115252"/>
              <a:gd name="connsiteX298" fmla="*/ 893445 w 1227772"/>
              <a:gd name="connsiteY298" fmla="*/ 49530 h 115252"/>
              <a:gd name="connsiteX299" fmla="*/ 904875 w 1227772"/>
              <a:gd name="connsiteY299" fmla="*/ 35242 h 115252"/>
              <a:gd name="connsiteX300" fmla="*/ 908685 w 1227772"/>
              <a:gd name="connsiteY300" fmla="*/ 38100 h 115252"/>
              <a:gd name="connsiteX301" fmla="*/ 908685 w 1227772"/>
              <a:gd name="connsiteY301" fmla="*/ 39052 h 115252"/>
              <a:gd name="connsiteX302" fmla="*/ 904875 w 1227772"/>
              <a:gd name="connsiteY302" fmla="*/ 40958 h 115252"/>
              <a:gd name="connsiteX303" fmla="*/ 912495 w 1227772"/>
              <a:gd name="connsiteY303" fmla="*/ 48577 h 115252"/>
              <a:gd name="connsiteX304" fmla="*/ 920115 w 1227772"/>
              <a:gd name="connsiteY304" fmla="*/ 38100 h 115252"/>
              <a:gd name="connsiteX305" fmla="*/ 1024890 w 1227772"/>
              <a:gd name="connsiteY305" fmla="*/ 33338 h 115252"/>
              <a:gd name="connsiteX306" fmla="*/ 1030605 w 1227772"/>
              <a:gd name="connsiteY306" fmla="*/ 33338 h 115252"/>
              <a:gd name="connsiteX307" fmla="*/ 1030605 w 1227772"/>
              <a:gd name="connsiteY307" fmla="*/ 28575 h 115252"/>
              <a:gd name="connsiteX308" fmla="*/ 1010603 w 1227772"/>
              <a:gd name="connsiteY308" fmla="*/ 28575 h 115252"/>
              <a:gd name="connsiteX309" fmla="*/ 1010603 w 1227772"/>
              <a:gd name="connsiteY309" fmla="*/ 33338 h 115252"/>
              <a:gd name="connsiteX310" fmla="*/ 1018222 w 1227772"/>
              <a:gd name="connsiteY310" fmla="*/ 33338 h 115252"/>
              <a:gd name="connsiteX311" fmla="*/ 1007745 w 1227772"/>
              <a:gd name="connsiteY311" fmla="*/ 74295 h 115252"/>
              <a:gd name="connsiteX312" fmla="*/ 993457 w 1227772"/>
              <a:gd name="connsiteY312" fmla="*/ 33338 h 115252"/>
              <a:gd name="connsiteX313" fmla="*/ 999172 w 1227772"/>
              <a:gd name="connsiteY313" fmla="*/ 33338 h 115252"/>
              <a:gd name="connsiteX314" fmla="*/ 999172 w 1227772"/>
              <a:gd name="connsiteY314" fmla="*/ 28575 h 115252"/>
              <a:gd name="connsiteX315" fmla="*/ 978218 w 1227772"/>
              <a:gd name="connsiteY315" fmla="*/ 28575 h 115252"/>
              <a:gd name="connsiteX316" fmla="*/ 978218 w 1227772"/>
              <a:gd name="connsiteY316" fmla="*/ 33338 h 115252"/>
              <a:gd name="connsiteX317" fmla="*/ 982980 w 1227772"/>
              <a:gd name="connsiteY317" fmla="*/ 33338 h 115252"/>
              <a:gd name="connsiteX318" fmla="*/ 985838 w 1227772"/>
              <a:gd name="connsiteY318" fmla="*/ 42863 h 115252"/>
              <a:gd name="connsiteX319" fmla="*/ 974407 w 1227772"/>
              <a:gd name="connsiteY319" fmla="*/ 74295 h 115252"/>
              <a:gd name="connsiteX320" fmla="*/ 962025 w 1227772"/>
              <a:gd name="connsiteY320" fmla="*/ 33338 h 115252"/>
              <a:gd name="connsiteX321" fmla="*/ 969645 w 1227772"/>
              <a:gd name="connsiteY321" fmla="*/ 33338 h 115252"/>
              <a:gd name="connsiteX322" fmla="*/ 969645 w 1227772"/>
              <a:gd name="connsiteY322" fmla="*/ 28575 h 115252"/>
              <a:gd name="connsiteX323" fmla="*/ 944880 w 1227772"/>
              <a:gd name="connsiteY323" fmla="*/ 28575 h 115252"/>
              <a:gd name="connsiteX324" fmla="*/ 944880 w 1227772"/>
              <a:gd name="connsiteY324" fmla="*/ 33338 h 115252"/>
              <a:gd name="connsiteX325" fmla="*/ 949643 w 1227772"/>
              <a:gd name="connsiteY325" fmla="*/ 33338 h 115252"/>
              <a:gd name="connsiteX326" fmla="*/ 966788 w 1227772"/>
              <a:gd name="connsiteY326" fmla="*/ 85725 h 115252"/>
              <a:gd name="connsiteX327" fmla="*/ 975360 w 1227772"/>
              <a:gd name="connsiteY327" fmla="*/ 85725 h 115252"/>
              <a:gd name="connsiteX328" fmla="*/ 987743 w 1227772"/>
              <a:gd name="connsiteY328" fmla="*/ 52388 h 115252"/>
              <a:gd name="connsiteX329" fmla="*/ 988695 w 1227772"/>
              <a:gd name="connsiteY329" fmla="*/ 52388 h 115252"/>
              <a:gd name="connsiteX330" fmla="*/ 1001078 w 1227772"/>
              <a:gd name="connsiteY330" fmla="*/ 85725 h 115252"/>
              <a:gd name="connsiteX331" fmla="*/ 1009650 w 1227772"/>
              <a:gd name="connsiteY331" fmla="*/ 85725 h 115252"/>
              <a:gd name="connsiteX332" fmla="*/ 1024890 w 1227772"/>
              <a:gd name="connsiteY332" fmla="*/ 33338 h 115252"/>
              <a:gd name="connsiteX333" fmla="*/ 1072515 w 1227772"/>
              <a:gd name="connsiteY333" fmla="*/ 57150 h 115252"/>
              <a:gd name="connsiteX334" fmla="*/ 1059180 w 1227772"/>
              <a:gd name="connsiteY334" fmla="*/ 80963 h 115252"/>
              <a:gd name="connsiteX335" fmla="*/ 1044893 w 1227772"/>
              <a:gd name="connsiteY335" fmla="*/ 56198 h 115252"/>
              <a:gd name="connsiteX336" fmla="*/ 1058228 w 1227772"/>
              <a:gd name="connsiteY336" fmla="*/ 32385 h 115252"/>
              <a:gd name="connsiteX337" fmla="*/ 1072515 w 1227772"/>
              <a:gd name="connsiteY337" fmla="*/ 57150 h 115252"/>
              <a:gd name="connsiteX338" fmla="*/ 1084898 w 1227772"/>
              <a:gd name="connsiteY338" fmla="*/ 57150 h 115252"/>
              <a:gd name="connsiteX339" fmla="*/ 1059180 w 1227772"/>
              <a:gd name="connsiteY339" fmla="*/ 27623 h 115252"/>
              <a:gd name="connsiteX340" fmla="*/ 1033463 w 1227772"/>
              <a:gd name="connsiteY340" fmla="*/ 58102 h 115252"/>
              <a:gd name="connsiteX341" fmla="*/ 1059180 w 1227772"/>
              <a:gd name="connsiteY341" fmla="*/ 87630 h 115252"/>
              <a:gd name="connsiteX342" fmla="*/ 1084898 w 1227772"/>
              <a:gd name="connsiteY342" fmla="*/ 57150 h 115252"/>
              <a:gd name="connsiteX343" fmla="*/ 1136332 w 1227772"/>
              <a:gd name="connsiteY343" fmla="*/ 38100 h 115252"/>
              <a:gd name="connsiteX344" fmla="*/ 1124903 w 1227772"/>
              <a:gd name="connsiteY344" fmla="*/ 27623 h 115252"/>
              <a:gd name="connsiteX345" fmla="*/ 1108710 w 1227772"/>
              <a:gd name="connsiteY345" fmla="*/ 38100 h 115252"/>
              <a:gd name="connsiteX346" fmla="*/ 1107757 w 1227772"/>
              <a:gd name="connsiteY346" fmla="*/ 28575 h 115252"/>
              <a:gd name="connsiteX347" fmla="*/ 1091565 w 1227772"/>
              <a:gd name="connsiteY347" fmla="*/ 28575 h 115252"/>
              <a:gd name="connsiteX348" fmla="*/ 1091565 w 1227772"/>
              <a:gd name="connsiteY348" fmla="*/ 33338 h 115252"/>
              <a:gd name="connsiteX349" fmla="*/ 1099185 w 1227772"/>
              <a:gd name="connsiteY349" fmla="*/ 34290 h 115252"/>
              <a:gd name="connsiteX350" fmla="*/ 1099185 w 1227772"/>
              <a:gd name="connsiteY350" fmla="*/ 80963 h 115252"/>
              <a:gd name="connsiteX351" fmla="*/ 1091565 w 1227772"/>
              <a:gd name="connsiteY351" fmla="*/ 81915 h 115252"/>
              <a:gd name="connsiteX352" fmla="*/ 1091565 w 1227772"/>
              <a:gd name="connsiteY352" fmla="*/ 86677 h 115252"/>
              <a:gd name="connsiteX353" fmla="*/ 1122045 w 1227772"/>
              <a:gd name="connsiteY353" fmla="*/ 86677 h 115252"/>
              <a:gd name="connsiteX354" fmla="*/ 1122045 w 1227772"/>
              <a:gd name="connsiteY354" fmla="*/ 81915 h 115252"/>
              <a:gd name="connsiteX355" fmla="*/ 1109663 w 1227772"/>
              <a:gd name="connsiteY355" fmla="*/ 80963 h 115252"/>
              <a:gd name="connsiteX356" fmla="*/ 1109663 w 1227772"/>
              <a:gd name="connsiteY356" fmla="*/ 49530 h 115252"/>
              <a:gd name="connsiteX357" fmla="*/ 1121093 w 1227772"/>
              <a:gd name="connsiteY357" fmla="*/ 35242 h 115252"/>
              <a:gd name="connsiteX358" fmla="*/ 1124903 w 1227772"/>
              <a:gd name="connsiteY358" fmla="*/ 38100 h 115252"/>
              <a:gd name="connsiteX359" fmla="*/ 1124903 w 1227772"/>
              <a:gd name="connsiteY359" fmla="*/ 39052 h 115252"/>
              <a:gd name="connsiteX360" fmla="*/ 1121093 w 1227772"/>
              <a:gd name="connsiteY360" fmla="*/ 40958 h 115252"/>
              <a:gd name="connsiteX361" fmla="*/ 1128713 w 1227772"/>
              <a:gd name="connsiteY361" fmla="*/ 48577 h 115252"/>
              <a:gd name="connsiteX362" fmla="*/ 1136332 w 1227772"/>
              <a:gd name="connsiteY362" fmla="*/ 38100 h 115252"/>
              <a:gd name="connsiteX363" fmla="*/ 1138238 w 1227772"/>
              <a:gd name="connsiteY363" fmla="*/ 85725 h 115252"/>
              <a:gd name="connsiteX364" fmla="*/ 1164907 w 1227772"/>
              <a:gd name="connsiteY364" fmla="*/ 85725 h 115252"/>
              <a:gd name="connsiteX365" fmla="*/ 1164907 w 1227772"/>
              <a:gd name="connsiteY365" fmla="*/ 80963 h 115252"/>
              <a:gd name="connsiteX366" fmla="*/ 1156335 w 1227772"/>
              <a:gd name="connsiteY366" fmla="*/ 80010 h 115252"/>
              <a:gd name="connsiteX367" fmla="*/ 1156335 w 1227772"/>
              <a:gd name="connsiteY367" fmla="*/ 0 h 115252"/>
              <a:gd name="connsiteX368" fmla="*/ 1137285 w 1227772"/>
              <a:gd name="connsiteY368" fmla="*/ 0 h 115252"/>
              <a:gd name="connsiteX369" fmla="*/ 1137285 w 1227772"/>
              <a:gd name="connsiteY369" fmla="*/ 4763 h 115252"/>
              <a:gd name="connsiteX370" fmla="*/ 1144905 w 1227772"/>
              <a:gd name="connsiteY370" fmla="*/ 5715 h 115252"/>
              <a:gd name="connsiteX371" fmla="*/ 1144905 w 1227772"/>
              <a:gd name="connsiteY371" fmla="*/ 80010 h 115252"/>
              <a:gd name="connsiteX372" fmla="*/ 1137285 w 1227772"/>
              <a:gd name="connsiteY372" fmla="*/ 80963 h 115252"/>
              <a:gd name="connsiteX373" fmla="*/ 1137285 w 1227772"/>
              <a:gd name="connsiteY373" fmla="*/ 85725 h 115252"/>
              <a:gd name="connsiteX374" fmla="*/ 1209675 w 1227772"/>
              <a:gd name="connsiteY374" fmla="*/ 64770 h 115252"/>
              <a:gd name="connsiteX375" fmla="*/ 1195388 w 1227772"/>
              <a:gd name="connsiteY375" fmla="*/ 79058 h 115252"/>
              <a:gd name="connsiteX376" fmla="*/ 1182053 w 1227772"/>
              <a:gd name="connsiteY376" fmla="*/ 56198 h 115252"/>
              <a:gd name="connsiteX377" fmla="*/ 1196340 w 1227772"/>
              <a:gd name="connsiteY377" fmla="*/ 32385 h 115252"/>
              <a:gd name="connsiteX378" fmla="*/ 1209675 w 1227772"/>
              <a:gd name="connsiteY378" fmla="*/ 45720 h 115252"/>
              <a:gd name="connsiteX379" fmla="*/ 1209675 w 1227772"/>
              <a:gd name="connsiteY379" fmla="*/ 64770 h 115252"/>
              <a:gd name="connsiteX380" fmla="*/ 1227773 w 1227772"/>
              <a:gd name="connsiteY380" fmla="*/ 85725 h 115252"/>
              <a:gd name="connsiteX381" fmla="*/ 1227773 w 1227772"/>
              <a:gd name="connsiteY381" fmla="*/ 80963 h 115252"/>
              <a:gd name="connsiteX382" fmla="*/ 1220153 w 1227772"/>
              <a:gd name="connsiteY382" fmla="*/ 80010 h 115252"/>
              <a:gd name="connsiteX383" fmla="*/ 1220153 w 1227772"/>
              <a:gd name="connsiteY383" fmla="*/ 0 h 115252"/>
              <a:gd name="connsiteX384" fmla="*/ 1200150 w 1227772"/>
              <a:gd name="connsiteY384" fmla="*/ 0 h 115252"/>
              <a:gd name="connsiteX385" fmla="*/ 1200150 w 1227772"/>
              <a:gd name="connsiteY385" fmla="*/ 4763 h 115252"/>
              <a:gd name="connsiteX386" fmla="*/ 1208723 w 1227772"/>
              <a:gd name="connsiteY386" fmla="*/ 5715 h 115252"/>
              <a:gd name="connsiteX387" fmla="*/ 1208723 w 1227772"/>
              <a:gd name="connsiteY387" fmla="*/ 33338 h 115252"/>
              <a:gd name="connsiteX388" fmla="*/ 1193482 w 1227772"/>
              <a:gd name="connsiteY388" fmla="*/ 26670 h 115252"/>
              <a:gd name="connsiteX389" fmla="*/ 1169670 w 1227772"/>
              <a:gd name="connsiteY389" fmla="*/ 57150 h 115252"/>
              <a:gd name="connsiteX390" fmla="*/ 1191578 w 1227772"/>
              <a:gd name="connsiteY390" fmla="*/ 85725 h 115252"/>
              <a:gd name="connsiteX391" fmla="*/ 1209675 w 1227772"/>
              <a:gd name="connsiteY391" fmla="*/ 76200 h 115252"/>
              <a:gd name="connsiteX392" fmla="*/ 1210628 w 1227772"/>
              <a:gd name="connsiteY392" fmla="*/ 84773 h 115252"/>
              <a:gd name="connsiteX393" fmla="*/ 1227773 w 1227772"/>
              <a:gd name="connsiteY393" fmla="*/ 84773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227772" h="115252">
                <a:moveTo>
                  <a:pt x="57150" y="42863"/>
                </a:moveTo>
                <a:cubicBezTo>
                  <a:pt x="57150" y="65723"/>
                  <a:pt x="47625" y="80010"/>
                  <a:pt x="25718" y="80010"/>
                </a:cubicBezTo>
                <a:lnTo>
                  <a:pt x="20955" y="80010"/>
                </a:lnTo>
                <a:lnTo>
                  <a:pt x="20955" y="4763"/>
                </a:lnTo>
                <a:lnTo>
                  <a:pt x="23813" y="4763"/>
                </a:lnTo>
                <a:cubicBezTo>
                  <a:pt x="46672" y="5715"/>
                  <a:pt x="57150" y="16192"/>
                  <a:pt x="57150" y="42863"/>
                </a:cubicBezTo>
                <a:moveTo>
                  <a:pt x="70485" y="43815"/>
                </a:moveTo>
                <a:cubicBezTo>
                  <a:pt x="70485" y="15240"/>
                  <a:pt x="54293" y="0"/>
                  <a:pt x="27622" y="0"/>
                </a:cubicBezTo>
                <a:lnTo>
                  <a:pt x="0" y="0"/>
                </a:lnTo>
                <a:lnTo>
                  <a:pt x="0" y="4763"/>
                </a:lnTo>
                <a:lnTo>
                  <a:pt x="9525" y="5715"/>
                </a:lnTo>
                <a:lnTo>
                  <a:pt x="9525" y="80963"/>
                </a:lnTo>
                <a:lnTo>
                  <a:pt x="0" y="81915"/>
                </a:lnTo>
                <a:lnTo>
                  <a:pt x="0" y="86677"/>
                </a:lnTo>
                <a:lnTo>
                  <a:pt x="24765" y="86677"/>
                </a:lnTo>
                <a:cubicBezTo>
                  <a:pt x="50482" y="85725"/>
                  <a:pt x="70485" y="76200"/>
                  <a:pt x="70485" y="43815"/>
                </a:cubicBezTo>
                <a:moveTo>
                  <a:pt x="116205" y="50483"/>
                </a:moveTo>
                <a:lnTo>
                  <a:pt x="91440" y="50483"/>
                </a:lnTo>
                <a:cubicBezTo>
                  <a:pt x="92393" y="40958"/>
                  <a:pt x="96203" y="32385"/>
                  <a:pt x="104775" y="32385"/>
                </a:cubicBezTo>
                <a:cubicBezTo>
                  <a:pt x="112395" y="32385"/>
                  <a:pt x="115253" y="38100"/>
                  <a:pt x="115253" y="48577"/>
                </a:cubicBezTo>
                <a:lnTo>
                  <a:pt x="115253" y="50483"/>
                </a:lnTo>
                <a:close/>
                <a:moveTo>
                  <a:pt x="126682" y="57150"/>
                </a:moveTo>
                <a:cubicBezTo>
                  <a:pt x="126682" y="55245"/>
                  <a:pt x="126682" y="54292"/>
                  <a:pt x="126682" y="52388"/>
                </a:cubicBezTo>
                <a:cubicBezTo>
                  <a:pt x="126682" y="35242"/>
                  <a:pt x="118110" y="27623"/>
                  <a:pt x="104775" y="27623"/>
                </a:cubicBezTo>
                <a:cubicBezTo>
                  <a:pt x="89535" y="27623"/>
                  <a:pt x="79057" y="39052"/>
                  <a:pt x="79057" y="58102"/>
                </a:cubicBezTo>
                <a:cubicBezTo>
                  <a:pt x="79057" y="75248"/>
                  <a:pt x="86678" y="86677"/>
                  <a:pt x="103822" y="86677"/>
                </a:cubicBezTo>
                <a:cubicBezTo>
                  <a:pt x="115253" y="86677"/>
                  <a:pt x="122872" y="80963"/>
                  <a:pt x="125730" y="71438"/>
                </a:cubicBezTo>
                <a:lnTo>
                  <a:pt x="120968" y="69533"/>
                </a:lnTo>
                <a:cubicBezTo>
                  <a:pt x="118110" y="76200"/>
                  <a:pt x="114300" y="79058"/>
                  <a:pt x="106680" y="79058"/>
                </a:cubicBezTo>
                <a:cubicBezTo>
                  <a:pt x="95250" y="79058"/>
                  <a:pt x="91440" y="70485"/>
                  <a:pt x="91440" y="56198"/>
                </a:cubicBezTo>
                <a:lnTo>
                  <a:pt x="126682" y="56198"/>
                </a:lnTo>
                <a:close/>
                <a:moveTo>
                  <a:pt x="132397" y="85725"/>
                </a:moveTo>
                <a:lnTo>
                  <a:pt x="159068" y="85725"/>
                </a:lnTo>
                <a:lnTo>
                  <a:pt x="159068" y="80963"/>
                </a:lnTo>
                <a:lnTo>
                  <a:pt x="150495" y="80010"/>
                </a:lnTo>
                <a:lnTo>
                  <a:pt x="150495" y="0"/>
                </a:lnTo>
                <a:lnTo>
                  <a:pt x="131445" y="0"/>
                </a:lnTo>
                <a:lnTo>
                  <a:pt x="131445" y="4763"/>
                </a:lnTo>
                <a:lnTo>
                  <a:pt x="139065" y="5715"/>
                </a:lnTo>
                <a:lnTo>
                  <a:pt x="139065" y="80010"/>
                </a:lnTo>
                <a:lnTo>
                  <a:pt x="131445" y="80963"/>
                </a:lnTo>
                <a:lnTo>
                  <a:pt x="131445" y="85725"/>
                </a:lnTo>
                <a:close/>
                <a:moveTo>
                  <a:pt x="185738" y="12383"/>
                </a:moveTo>
                <a:cubicBezTo>
                  <a:pt x="185738" y="7620"/>
                  <a:pt x="182880" y="5715"/>
                  <a:pt x="178118" y="5715"/>
                </a:cubicBezTo>
                <a:cubicBezTo>
                  <a:pt x="173355" y="5715"/>
                  <a:pt x="171450" y="8573"/>
                  <a:pt x="171450" y="12383"/>
                </a:cubicBezTo>
                <a:cubicBezTo>
                  <a:pt x="171450" y="16192"/>
                  <a:pt x="173355" y="19050"/>
                  <a:pt x="178118" y="19050"/>
                </a:cubicBezTo>
                <a:cubicBezTo>
                  <a:pt x="183832" y="19050"/>
                  <a:pt x="185738" y="16192"/>
                  <a:pt x="185738" y="12383"/>
                </a:cubicBezTo>
                <a:moveTo>
                  <a:pt x="166688" y="85725"/>
                </a:moveTo>
                <a:lnTo>
                  <a:pt x="194310" y="85725"/>
                </a:lnTo>
                <a:lnTo>
                  <a:pt x="194310" y="80963"/>
                </a:lnTo>
                <a:lnTo>
                  <a:pt x="185738" y="80010"/>
                </a:lnTo>
                <a:lnTo>
                  <a:pt x="185738" y="28575"/>
                </a:lnTo>
                <a:lnTo>
                  <a:pt x="166688" y="28575"/>
                </a:lnTo>
                <a:lnTo>
                  <a:pt x="166688" y="33338"/>
                </a:lnTo>
                <a:lnTo>
                  <a:pt x="175260" y="34290"/>
                </a:lnTo>
                <a:lnTo>
                  <a:pt x="175260" y="80963"/>
                </a:lnTo>
                <a:lnTo>
                  <a:pt x="166688" y="81915"/>
                </a:lnTo>
                <a:lnTo>
                  <a:pt x="166688" y="85725"/>
                </a:lnTo>
                <a:close/>
                <a:moveTo>
                  <a:pt x="244793" y="33338"/>
                </a:moveTo>
                <a:lnTo>
                  <a:pt x="250507" y="33338"/>
                </a:lnTo>
                <a:lnTo>
                  <a:pt x="250507" y="28575"/>
                </a:lnTo>
                <a:lnTo>
                  <a:pt x="230505" y="28575"/>
                </a:lnTo>
                <a:lnTo>
                  <a:pt x="230505" y="33338"/>
                </a:lnTo>
                <a:lnTo>
                  <a:pt x="238125" y="33338"/>
                </a:lnTo>
                <a:lnTo>
                  <a:pt x="224790" y="73342"/>
                </a:lnTo>
                <a:lnTo>
                  <a:pt x="211455" y="33338"/>
                </a:lnTo>
                <a:lnTo>
                  <a:pt x="219075" y="33338"/>
                </a:lnTo>
                <a:lnTo>
                  <a:pt x="219075" y="28575"/>
                </a:lnTo>
                <a:lnTo>
                  <a:pt x="194310" y="28575"/>
                </a:lnTo>
                <a:lnTo>
                  <a:pt x="194310" y="33338"/>
                </a:lnTo>
                <a:lnTo>
                  <a:pt x="199072" y="33338"/>
                </a:lnTo>
                <a:lnTo>
                  <a:pt x="217170" y="85725"/>
                </a:lnTo>
                <a:lnTo>
                  <a:pt x="225743" y="85725"/>
                </a:lnTo>
                <a:lnTo>
                  <a:pt x="244793" y="33338"/>
                </a:lnTo>
                <a:close/>
                <a:moveTo>
                  <a:pt x="289560" y="50483"/>
                </a:moveTo>
                <a:lnTo>
                  <a:pt x="264795" y="50483"/>
                </a:lnTo>
                <a:cubicBezTo>
                  <a:pt x="265747" y="40958"/>
                  <a:pt x="269557" y="32385"/>
                  <a:pt x="278130" y="32385"/>
                </a:cubicBezTo>
                <a:cubicBezTo>
                  <a:pt x="285750" y="32385"/>
                  <a:pt x="288607" y="38100"/>
                  <a:pt x="288607" y="48577"/>
                </a:cubicBezTo>
                <a:lnTo>
                  <a:pt x="288607" y="50483"/>
                </a:lnTo>
                <a:close/>
                <a:moveTo>
                  <a:pt x="300038" y="57150"/>
                </a:moveTo>
                <a:cubicBezTo>
                  <a:pt x="300038" y="55245"/>
                  <a:pt x="300038" y="54292"/>
                  <a:pt x="300038" y="52388"/>
                </a:cubicBezTo>
                <a:cubicBezTo>
                  <a:pt x="300038" y="35242"/>
                  <a:pt x="291465" y="27623"/>
                  <a:pt x="278130" y="27623"/>
                </a:cubicBezTo>
                <a:cubicBezTo>
                  <a:pt x="262890" y="27623"/>
                  <a:pt x="252413" y="39052"/>
                  <a:pt x="252413" y="58102"/>
                </a:cubicBezTo>
                <a:cubicBezTo>
                  <a:pt x="252413" y="75248"/>
                  <a:pt x="260032" y="86677"/>
                  <a:pt x="277178" y="86677"/>
                </a:cubicBezTo>
                <a:cubicBezTo>
                  <a:pt x="288607" y="86677"/>
                  <a:pt x="296228" y="80963"/>
                  <a:pt x="299085" y="71438"/>
                </a:cubicBezTo>
                <a:lnTo>
                  <a:pt x="294322" y="69533"/>
                </a:lnTo>
                <a:cubicBezTo>
                  <a:pt x="291465" y="76200"/>
                  <a:pt x="287655" y="79058"/>
                  <a:pt x="280035" y="79058"/>
                </a:cubicBezTo>
                <a:cubicBezTo>
                  <a:pt x="268605" y="79058"/>
                  <a:pt x="264795" y="70485"/>
                  <a:pt x="264795" y="56198"/>
                </a:cubicBezTo>
                <a:lnTo>
                  <a:pt x="300038" y="56198"/>
                </a:lnTo>
                <a:close/>
                <a:moveTo>
                  <a:pt x="352425" y="38100"/>
                </a:moveTo>
                <a:cubicBezTo>
                  <a:pt x="352425" y="31433"/>
                  <a:pt x="346710" y="27623"/>
                  <a:pt x="340995" y="27623"/>
                </a:cubicBezTo>
                <a:cubicBezTo>
                  <a:pt x="332422" y="27623"/>
                  <a:pt x="327660" y="32385"/>
                  <a:pt x="324803" y="38100"/>
                </a:cubicBezTo>
                <a:lnTo>
                  <a:pt x="323850" y="28575"/>
                </a:lnTo>
                <a:lnTo>
                  <a:pt x="307657" y="28575"/>
                </a:lnTo>
                <a:lnTo>
                  <a:pt x="307657" y="33338"/>
                </a:lnTo>
                <a:lnTo>
                  <a:pt x="315278" y="34290"/>
                </a:lnTo>
                <a:lnTo>
                  <a:pt x="315278" y="80963"/>
                </a:lnTo>
                <a:lnTo>
                  <a:pt x="307657" y="81915"/>
                </a:lnTo>
                <a:lnTo>
                  <a:pt x="307657" y="86677"/>
                </a:lnTo>
                <a:lnTo>
                  <a:pt x="338138" y="86677"/>
                </a:lnTo>
                <a:lnTo>
                  <a:pt x="338138" y="81915"/>
                </a:lnTo>
                <a:lnTo>
                  <a:pt x="325755" y="80963"/>
                </a:lnTo>
                <a:lnTo>
                  <a:pt x="325755" y="49530"/>
                </a:lnTo>
                <a:cubicBezTo>
                  <a:pt x="325755" y="42863"/>
                  <a:pt x="331470" y="35242"/>
                  <a:pt x="337185" y="35242"/>
                </a:cubicBezTo>
                <a:cubicBezTo>
                  <a:pt x="339090" y="35242"/>
                  <a:pt x="340995" y="36195"/>
                  <a:pt x="340995" y="38100"/>
                </a:cubicBezTo>
                <a:cubicBezTo>
                  <a:pt x="340995" y="38100"/>
                  <a:pt x="340995" y="39052"/>
                  <a:pt x="340995" y="39052"/>
                </a:cubicBezTo>
                <a:lnTo>
                  <a:pt x="337185" y="40958"/>
                </a:lnTo>
                <a:cubicBezTo>
                  <a:pt x="337185" y="45720"/>
                  <a:pt x="340043" y="48577"/>
                  <a:pt x="344805" y="48577"/>
                </a:cubicBezTo>
                <a:cubicBezTo>
                  <a:pt x="348615" y="46673"/>
                  <a:pt x="352425" y="43815"/>
                  <a:pt x="352425" y="38100"/>
                </a:cubicBezTo>
                <a:moveTo>
                  <a:pt x="378143" y="12383"/>
                </a:moveTo>
                <a:cubicBezTo>
                  <a:pt x="378143" y="7620"/>
                  <a:pt x="375285" y="5715"/>
                  <a:pt x="370522" y="5715"/>
                </a:cubicBezTo>
                <a:cubicBezTo>
                  <a:pt x="365760" y="5715"/>
                  <a:pt x="363855" y="8573"/>
                  <a:pt x="363855" y="12383"/>
                </a:cubicBezTo>
                <a:cubicBezTo>
                  <a:pt x="363855" y="16192"/>
                  <a:pt x="365760" y="19050"/>
                  <a:pt x="370522" y="19050"/>
                </a:cubicBezTo>
                <a:cubicBezTo>
                  <a:pt x="375285" y="19050"/>
                  <a:pt x="378143" y="16192"/>
                  <a:pt x="378143" y="12383"/>
                </a:cubicBezTo>
                <a:moveTo>
                  <a:pt x="358140" y="85725"/>
                </a:moveTo>
                <a:lnTo>
                  <a:pt x="385763" y="85725"/>
                </a:lnTo>
                <a:lnTo>
                  <a:pt x="385763" y="80963"/>
                </a:lnTo>
                <a:lnTo>
                  <a:pt x="377190" y="80010"/>
                </a:lnTo>
                <a:lnTo>
                  <a:pt x="377190" y="28575"/>
                </a:lnTo>
                <a:lnTo>
                  <a:pt x="358140" y="28575"/>
                </a:lnTo>
                <a:lnTo>
                  <a:pt x="358140" y="33338"/>
                </a:lnTo>
                <a:lnTo>
                  <a:pt x="366713" y="34290"/>
                </a:lnTo>
                <a:lnTo>
                  <a:pt x="366713" y="80963"/>
                </a:lnTo>
                <a:lnTo>
                  <a:pt x="358140" y="81915"/>
                </a:lnTo>
                <a:lnTo>
                  <a:pt x="358140" y="85725"/>
                </a:lnTo>
                <a:close/>
                <a:moveTo>
                  <a:pt x="429578" y="85725"/>
                </a:moveTo>
                <a:lnTo>
                  <a:pt x="455295" y="85725"/>
                </a:lnTo>
                <a:lnTo>
                  <a:pt x="455295" y="80963"/>
                </a:lnTo>
                <a:lnTo>
                  <a:pt x="447675" y="80010"/>
                </a:lnTo>
                <a:lnTo>
                  <a:pt x="447675" y="46673"/>
                </a:lnTo>
                <a:cubicBezTo>
                  <a:pt x="447675" y="33338"/>
                  <a:pt x="442913" y="27623"/>
                  <a:pt x="430530" y="27623"/>
                </a:cubicBezTo>
                <a:cubicBezTo>
                  <a:pt x="421005" y="27623"/>
                  <a:pt x="414338" y="33338"/>
                  <a:pt x="410528" y="38100"/>
                </a:cubicBezTo>
                <a:lnTo>
                  <a:pt x="409575" y="28575"/>
                </a:lnTo>
                <a:lnTo>
                  <a:pt x="393382" y="28575"/>
                </a:lnTo>
                <a:lnTo>
                  <a:pt x="393382" y="33338"/>
                </a:lnTo>
                <a:lnTo>
                  <a:pt x="401003" y="34290"/>
                </a:lnTo>
                <a:lnTo>
                  <a:pt x="401003" y="80963"/>
                </a:lnTo>
                <a:lnTo>
                  <a:pt x="393382" y="81915"/>
                </a:lnTo>
                <a:lnTo>
                  <a:pt x="393382" y="86677"/>
                </a:lnTo>
                <a:lnTo>
                  <a:pt x="419100" y="86677"/>
                </a:lnTo>
                <a:lnTo>
                  <a:pt x="419100" y="81915"/>
                </a:lnTo>
                <a:lnTo>
                  <a:pt x="411480" y="80963"/>
                </a:lnTo>
                <a:lnTo>
                  <a:pt x="411480" y="50483"/>
                </a:lnTo>
                <a:cubicBezTo>
                  <a:pt x="411480" y="40958"/>
                  <a:pt x="418147" y="36195"/>
                  <a:pt x="425768" y="36195"/>
                </a:cubicBezTo>
                <a:cubicBezTo>
                  <a:pt x="434340" y="36195"/>
                  <a:pt x="436245" y="40958"/>
                  <a:pt x="436245" y="48577"/>
                </a:cubicBezTo>
                <a:lnTo>
                  <a:pt x="436245" y="81915"/>
                </a:lnTo>
                <a:lnTo>
                  <a:pt x="428625" y="82867"/>
                </a:lnTo>
                <a:lnTo>
                  <a:pt x="428625" y="85725"/>
                </a:lnTo>
                <a:close/>
                <a:moveTo>
                  <a:pt x="484822" y="87630"/>
                </a:moveTo>
                <a:cubicBezTo>
                  <a:pt x="495300" y="87630"/>
                  <a:pt x="501015" y="90488"/>
                  <a:pt x="501015" y="96202"/>
                </a:cubicBezTo>
                <a:cubicBezTo>
                  <a:pt x="501015" y="103823"/>
                  <a:pt x="495300" y="107633"/>
                  <a:pt x="484822" y="107633"/>
                </a:cubicBezTo>
                <a:cubicBezTo>
                  <a:pt x="470535" y="107633"/>
                  <a:pt x="466725" y="102870"/>
                  <a:pt x="466725" y="97155"/>
                </a:cubicBezTo>
                <a:cubicBezTo>
                  <a:pt x="466725" y="94298"/>
                  <a:pt x="467678" y="89535"/>
                  <a:pt x="469582" y="87630"/>
                </a:cubicBezTo>
                <a:lnTo>
                  <a:pt x="484822" y="87630"/>
                </a:lnTo>
                <a:close/>
                <a:moveTo>
                  <a:pt x="471488" y="46673"/>
                </a:moveTo>
                <a:cubicBezTo>
                  <a:pt x="471488" y="35242"/>
                  <a:pt x="476250" y="31433"/>
                  <a:pt x="481965" y="31433"/>
                </a:cubicBezTo>
                <a:cubicBezTo>
                  <a:pt x="488632" y="31433"/>
                  <a:pt x="492443" y="35242"/>
                  <a:pt x="492443" y="46673"/>
                </a:cubicBezTo>
                <a:cubicBezTo>
                  <a:pt x="492443" y="59055"/>
                  <a:pt x="487680" y="62865"/>
                  <a:pt x="481965" y="62865"/>
                </a:cubicBezTo>
                <a:cubicBezTo>
                  <a:pt x="476250" y="62865"/>
                  <a:pt x="471488" y="59055"/>
                  <a:pt x="471488" y="46673"/>
                </a:cubicBezTo>
                <a:moveTo>
                  <a:pt x="471488" y="74295"/>
                </a:moveTo>
                <a:cubicBezTo>
                  <a:pt x="471488" y="72390"/>
                  <a:pt x="473393" y="70485"/>
                  <a:pt x="477203" y="67627"/>
                </a:cubicBezTo>
                <a:cubicBezTo>
                  <a:pt x="479107" y="67627"/>
                  <a:pt x="481013" y="68580"/>
                  <a:pt x="483870" y="68580"/>
                </a:cubicBezTo>
                <a:cubicBezTo>
                  <a:pt x="496253" y="68580"/>
                  <a:pt x="504825" y="60960"/>
                  <a:pt x="504825" y="47625"/>
                </a:cubicBezTo>
                <a:cubicBezTo>
                  <a:pt x="504825" y="40958"/>
                  <a:pt x="501968" y="36195"/>
                  <a:pt x="499110" y="33338"/>
                </a:cubicBezTo>
                <a:lnTo>
                  <a:pt x="509588" y="31433"/>
                </a:lnTo>
                <a:lnTo>
                  <a:pt x="509588" y="24765"/>
                </a:lnTo>
                <a:cubicBezTo>
                  <a:pt x="508635" y="23813"/>
                  <a:pt x="507682" y="23813"/>
                  <a:pt x="505778" y="23813"/>
                </a:cubicBezTo>
                <a:cubicBezTo>
                  <a:pt x="501968" y="23813"/>
                  <a:pt x="498157" y="26670"/>
                  <a:pt x="495300" y="29527"/>
                </a:cubicBezTo>
                <a:cubicBezTo>
                  <a:pt x="492443" y="27623"/>
                  <a:pt x="488632" y="26670"/>
                  <a:pt x="482918" y="26670"/>
                </a:cubicBezTo>
                <a:cubicBezTo>
                  <a:pt x="467678" y="26670"/>
                  <a:pt x="460057" y="37148"/>
                  <a:pt x="460057" y="48577"/>
                </a:cubicBezTo>
                <a:cubicBezTo>
                  <a:pt x="460057" y="57150"/>
                  <a:pt x="463868" y="63817"/>
                  <a:pt x="470535" y="66675"/>
                </a:cubicBezTo>
                <a:cubicBezTo>
                  <a:pt x="464820" y="71438"/>
                  <a:pt x="460057" y="75248"/>
                  <a:pt x="460057" y="80010"/>
                </a:cubicBezTo>
                <a:cubicBezTo>
                  <a:pt x="460057" y="82867"/>
                  <a:pt x="461010" y="84773"/>
                  <a:pt x="463868" y="86677"/>
                </a:cubicBezTo>
                <a:cubicBezTo>
                  <a:pt x="460057" y="88583"/>
                  <a:pt x="456247" y="94298"/>
                  <a:pt x="456247" y="100965"/>
                </a:cubicBezTo>
                <a:cubicBezTo>
                  <a:pt x="456247" y="108585"/>
                  <a:pt x="462915" y="115252"/>
                  <a:pt x="481013" y="115252"/>
                </a:cubicBezTo>
                <a:cubicBezTo>
                  <a:pt x="502920" y="115252"/>
                  <a:pt x="508635" y="106680"/>
                  <a:pt x="508635" y="95250"/>
                </a:cubicBezTo>
                <a:cubicBezTo>
                  <a:pt x="508635" y="81915"/>
                  <a:pt x="499110" y="78105"/>
                  <a:pt x="485775" y="78105"/>
                </a:cubicBezTo>
                <a:lnTo>
                  <a:pt x="475297" y="78105"/>
                </a:lnTo>
                <a:cubicBezTo>
                  <a:pt x="472440" y="77152"/>
                  <a:pt x="471488" y="77152"/>
                  <a:pt x="471488" y="74295"/>
                </a:cubicBezTo>
                <a:moveTo>
                  <a:pt x="572453" y="69533"/>
                </a:moveTo>
                <a:cubicBezTo>
                  <a:pt x="572453" y="76200"/>
                  <a:pt x="566738" y="80010"/>
                  <a:pt x="561022" y="80010"/>
                </a:cubicBezTo>
                <a:cubicBezTo>
                  <a:pt x="555307" y="80010"/>
                  <a:pt x="553403" y="76200"/>
                  <a:pt x="553403" y="70485"/>
                </a:cubicBezTo>
                <a:cubicBezTo>
                  <a:pt x="553403" y="63817"/>
                  <a:pt x="556260" y="59055"/>
                  <a:pt x="566738" y="59055"/>
                </a:cubicBezTo>
                <a:lnTo>
                  <a:pt x="572453" y="59055"/>
                </a:lnTo>
                <a:lnTo>
                  <a:pt x="572453" y="69533"/>
                </a:lnTo>
                <a:close/>
                <a:moveTo>
                  <a:pt x="583882" y="86677"/>
                </a:moveTo>
                <a:cubicBezTo>
                  <a:pt x="587693" y="86677"/>
                  <a:pt x="590550" y="85725"/>
                  <a:pt x="592455" y="84773"/>
                </a:cubicBezTo>
                <a:lnTo>
                  <a:pt x="591503" y="80963"/>
                </a:lnTo>
                <a:cubicBezTo>
                  <a:pt x="590550" y="80963"/>
                  <a:pt x="588645" y="81915"/>
                  <a:pt x="587693" y="81915"/>
                </a:cubicBezTo>
                <a:cubicBezTo>
                  <a:pt x="584835" y="81915"/>
                  <a:pt x="583882" y="80010"/>
                  <a:pt x="583882" y="75248"/>
                </a:cubicBezTo>
                <a:lnTo>
                  <a:pt x="583882" y="49530"/>
                </a:lnTo>
                <a:cubicBezTo>
                  <a:pt x="583882" y="33338"/>
                  <a:pt x="577215" y="27623"/>
                  <a:pt x="563880" y="27623"/>
                </a:cubicBezTo>
                <a:cubicBezTo>
                  <a:pt x="552450" y="27623"/>
                  <a:pt x="544830" y="33338"/>
                  <a:pt x="544830" y="41910"/>
                </a:cubicBezTo>
                <a:cubicBezTo>
                  <a:pt x="544830" y="46673"/>
                  <a:pt x="547688" y="48577"/>
                  <a:pt x="551497" y="48577"/>
                </a:cubicBezTo>
                <a:cubicBezTo>
                  <a:pt x="555307" y="48577"/>
                  <a:pt x="558165" y="46673"/>
                  <a:pt x="558165" y="42863"/>
                </a:cubicBezTo>
                <a:cubicBezTo>
                  <a:pt x="558165" y="41910"/>
                  <a:pt x="558165" y="40005"/>
                  <a:pt x="557213" y="39052"/>
                </a:cubicBezTo>
                <a:lnTo>
                  <a:pt x="552450" y="39052"/>
                </a:lnTo>
                <a:cubicBezTo>
                  <a:pt x="552450" y="38100"/>
                  <a:pt x="552450" y="38100"/>
                  <a:pt x="552450" y="37148"/>
                </a:cubicBezTo>
                <a:cubicBezTo>
                  <a:pt x="552450" y="32385"/>
                  <a:pt x="558165" y="32385"/>
                  <a:pt x="561975" y="32385"/>
                </a:cubicBezTo>
                <a:cubicBezTo>
                  <a:pt x="570547" y="32385"/>
                  <a:pt x="573405" y="38100"/>
                  <a:pt x="573405" y="47625"/>
                </a:cubicBezTo>
                <a:lnTo>
                  <a:pt x="573405" y="55245"/>
                </a:lnTo>
                <a:lnTo>
                  <a:pt x="565785" y="55245"/>
                </a:lnTo>
                <a:cubicBezTo>
                  <a:pt x="552450" y="55245"/>
                  <a:pt x="541972" y="59055"/>
                  <a:pt x="541972" y="71438"/>
                </a:cubicBezTo>
                <a:cubicBezTo>
                  <a:pt x="541972" y="81915"/>
                  <a:pt x="548640" y="85725"/>
                  <a:pt x="557213" y="85725"/>
                </a:cubicBezTo>
                <a:cubicBezTo>
                  <a:pt x="563880" y="85725"/>
                  <a:pt x="570547" y="82867"/>
                  <a:pt x="573405" y="77152"/>
                </a:cubicBezTo>
                <a:cubicBezTo>
                  <a:pt x="574357" y="84773"/>
                  <a:pt x="577215" y="86677"/>
                  <a:pt x="583882" y="86677"/>
                </a:cubicBezTo>
                <a:moveTo>
                  <a:pt x="665797" y="57150"/>
                </a:moveTo>
                <a:cubicBezTo>
                  <a:pt x="665797" y="72390"/>
                  <a:pt x="662940" y="80963"/>
                  <a:pt x="652463" y="80963"/>
                </a:cubicBezTo>
                <a:cubicBezTo>
                  <a:pt x="644843" y="80963"/>
                  <a:pt x="638175" y="75248"/>
                  <a:pt x="638175" y="66675"/>
                </a:cubicBezTo>
                <a:lnTo>
                  <a:pt x="638175" y="49530"/>
                </a:lnTo>
                <a:cubicBezTo>
                  <a:pt x="638175" y="40005"/>
                  <a:pt x="644843" y="34290"/>
                  <a:pt x="652463" y="34290"/>
                </a:cubicBezTo>
                <a:cubicBezTo>
                  <a:pt x="662940" y="34290"/>
                  <a:pt x="665797" y="42863"/>
                  <a:pt x="665797" y="57150"/>
                </a:cubicBezTo>
                <a:moveTo>
                  <a:pt x="677228" y="56198"/>
                </a:moveTo>
                <a:cubicBezTo>
                  <a:pt x="677228" y="37148"/>
                  <a:pt x="669607" y="26670"/>
                  <a:pt x="656272" y="26670"/>
                </a:cubicBezTo>
                <a:cubicBezTo>
                  <a:pt x="646747" y="26670"/>
                  <a:pt x="641032" y="31433"/>
                  <a:pt x="638175" y="36195"/>
                </a:cubicBezTo>
                <a:lnTo>
                  <a:pt x="638175" y="0"/>
                </a:lnTo>
                <a:lnTo>
                  <a:pt x="620078" y="0"/>
                </a:lnTo>
                <a:lnTo>
                  <a:pt x="620078" y="4763"/>
                </a:lnTo>
                <a:lnTo>
                  <a:pt x="627697" y="5715"/>
                </a:lnTo>
                <a:lnTo>
                  <a:pt x="627697" y="86677"/>
                </a:lnTo>
                <a:lnTo>
                  <a:pt x="631507" y="86677"/>
                </a:lnTo>
                <a:lnTo>
                  <a:pt x="636270" y="80010"/>
                </a:lnTo>
                <a:cubicBezTo>
                  <a:pt x="640080" y="83820"/>
                  <a:pt x="645795" y="86677"/>
                  <a:pt x="653415" y="86677"/>
                </a:cubicBezTo>
                <a:cubicBezTo>
                  <a:pt x="669607" y="86677"/>
                  <a:pt x="677228" y="73342"/>
                  <a:pt x="677228" y="56198"/>
                </a:cubicBezTo>
                <a:moveTo>
                  <a:pt x="722947" y="50483"/>
                </a:moveTo>
                <a:lnTo>
                  <a:pt x="698182" y="50483"/>
                </a:lnTo>
                <a:cubicBezTo>
                  <a:pt x="699135" y="40958"/>
                  <a:pt x="702945" y="32385"/>
                  <a:pt x="711518" y="32385"/>
                </a:cubicBezTo>
                <a:cubicBezTo>
                  <a:pt x="719138" y="32385"/>
                  <a:pt x="721995" y="38100"/>
                  <a:pt x="721995" y="48577"/>
                </a:cubicBezTo>
                <a:lnTo>
                  <a:pt x="721995" y="50483"/>
                </a:lnTo>
                <a:close/>
                <a:moveTo>
                  <a:pt x="733425" y="57150"/>
                </a:moveTo>
                <a:cubicBezTo>
                  <a:pt x="733425" y="55245"/>
                  <a:pt x="733425" y="54292"/>
                  <a:pt x="733425" y="52388"/>
                </a:cubicBezTo>
                <a:cubicBezTo>
                  <a:pt x="733425" y="35242"/>
                  <a:pt x="724853" y="27623"/>
                  <a:pt x="711518" y="27623"/>
                </a:cubicBezTo>
                <a:cubicBezTo>
                  <a:pt x="696278" y="27623"/>
                  <a:pt x="685800" y="39052"/>
                  <a:pt x="685800" y="58102"/>
                </a:cubicBezTo>
                <a:cubicBezTo>
                  <a:pt x="685800" y="75248"/>
                  <a:pt x="693420" y="86677"/>
                  <a:pt x="710565" y="86677"/>
                </a:cubicBezTo>
                <a:cubicBezTo>
                  <a:pt x="721995" y="86677"/>
                  <a:pt x="729615" y="80963"/>
                  <a:pt x="732472" y="71438"/>
                </a:cubicBezTo>
                <a:lnTo>
                  <a:pt x="727710" y="69533"/>
                </a:lnTo>
                <a:cubicBezTo>
                  <a:pt x="724853" y="76200"/>
                  <a:pt x="721043" y="79058"/>
                  <a:pt x="713422" y="79058"/>
                </a:cubicBezTo>
                <a:cubicBezTo>
                  <a:pt x="701993" y="79058"/>
                  <a:pt x="698182" y="70485"/>
                  <a:pt x="698182" y="56198"/>
                </a:cubicBezTo>
                <a:lnTo>
                  <a:pt x="733425" y="56198"/>
                </a:lnTo>
                <a:close/>
                <a:moveTo>
                  <a:pt x="815340" y="72390"/>
                </a:moveTo>
                <a:lnTo>
                  <a:pt x="810578" y="71438"/>
                </a:lnTo>
                <a:cubicBezTo>
                  <a:pt x="808672" y="78105"/>
                  <a:pt x="805815" y="80963"/>
                  <a:pt x="802005" y="80963"/>
                </a:cubicBezTo>
                <a:cubicBezTo>
                  <a:pt x="797243" y="80963"/>
                  <a:pt x="796290" y="78105"/>
                  <a:pt x="796290" y="72390"/>
                </a:cubicBezTo>
                <a:lnTo>
                  <a:pt x="796290" y="35242"/>
                </a:lnTo>
                <a:lnTo>
                  <a:pt x="808672" y="35242"/>
                </a:lnTo>
                <a:lnTo>
                  <a:pt x="808672" y="28575"/>
                </a:lnTo>
                <a:lnTo>
                  <a:pt x="796290" y="28575"/>
                </a:lnTo>
                <a:lnTo>
                  <a:pt x="796290" y="11430"/>
                </a:lnTo>
                <a:lnTo>
                  <a:pt x="793432" y="11430"/>
                </a:lnTo>
                <a:lnTo>
                  <a:pt x="785813" y="13335"/>
                </a:lnTo>
                <a:lnTo>
                  <a:pt x="785813" y="28575"/>
                </a:lnTo>
                <a:lnTo>
                  <a:pt x="759143" y="28575"/>
                </a:lnTo>
                <a:lnTo>
                  <a:pt x="759143" y="11430"/>
                </a:lnTo>
                <a:lnTo>
                  <a:pt x="756285" y="11430"/>
                </a:lnTo>
                <a:lnTo>
                  <a:pt x="748665" y="13335"/>
                </a:lnTo>
                <a:lnTo>
                  <a:pt x="748665" y="28575"/>
                </a:lnTo>
                <a:lnTo>
                  <a:pt x="740093" y="28575"/>
                </a:lnTo>
                <a:lnTo>
                  <a:pt x="740093" y="34290"/>
                </a:lnTo>
                <a:lnTo>
                  <a:pt x="748665" y="34290"/>
                </a:lnTo>
                <a:lnTo>
                  <a:pt x="748665" y="73342"/>
                </a:lnTo>
                <a:cubicBezTo>
                  <a:pt x="748665" y="82867"/>
                  <a:pt x="753428" y="86677"/>
                  <a:pt x="762000" y="86677"/>
                </a:cubicBezTo>
                <a:cubicBezTo>
                  <a:pt x="771525" y="86677"/>
                  <a:pt x="776288" y="81915"/>
                  <a:pt x="778193" y="72390"/>
                </a:cubicBezTo>
                <a:lnTo>
                  <a:pt x="773430" y="71438"/>
                </a:lnTo>
                <a:cubicBezTo>
                  <a:pt x="771525" y="78105"/>
                  <a:pt x="768668" y="80963"/>
                  <a:pt x="764857" y="80963"/>
                </a:cubicBezTo>
                <a:cubicBezTo>
                  <a:pt x="760095" y="80963"/>
                  <a:pt x="759143" y="78105"/>
                  <a:pt x="759143" y="72390"/>
                </a:cubicBezTo>
                <a:lnTo>
                  <a:pt x="759143" y="35242"/>
                </a:lnTo>
                <a:lnTo>
                  <a:pt x="785813" y="35242"/>
                </a:lnTo>
                <a:lnTo>
                  <a:pt x="785813" y="74295"/>
                </a:lnTo>
                <a:cubicBezTo>
                  <a:pt x="785813" y="83820"/>
                  <a:pt x="790575" y="87630"/>
                  <a:pt x="799147" y="87630"/>
                </a:cubicBezTo>
                <a:cubicBezTo>
                  <a:pt x="808672" y="86677"/>
                  <a:pt x="813435" y="81915"/>
                  <a:pt x="815340" y="72390"/>
                </a:cubicBezTo>
                <a:moveTo>
                  <a:pt x="858203" y="50483"/>
                </a:moveTo>
                <a:lnTo>
                  <a:pt x="833438" y="50483"/>
                </a:lnTo>
                <a:cubicBezTo>
                  <a:pt x="834390" y="40958"/>
                  <a:pt x="838200" y="32385"/>
                  <a:pt x="846772" y="32385"/>
                </a:cubicBezTo>
                <a:cubicBezTo>
                  <a:pt x="854393" y="32385"/>
                  <a:pt x="857250" y="38100"/>
                  <a:pt x="857250" y="48577"/>
                </a:cubicBezTo>
                <a:lnTo>
                  <a:pt x="857250" y="50483"/>
                </a:lnTo>
                <a:close/>
                <a:moveTo>
                  <a:pt x="868680" y="57150"/>
                </a:moveTo>
                <a:cubicBezTo>
                  <a:pt x="868680" y="55245"/>
                  <a:pt x="868680" y="54292"/>
                  <a:pt x="868680" y="52388"/>
                </a:cubicBezTo>
                <a:cubicBezTo>
                  <a:pt x="868680" y="35242"/>
                  <a:pt x="860107" y="27623"/>
                  <a:pt x="846772" y="27623"/>
                </a:cubicBezTo>
                <a:cubicBezTo>
                  <a:pt x="831532" y="27623"/>
                  <a:pt x="821055" y="39052"/>
                  <a:pt x="821055" y="58102"/>
                </a:cubicBezTo>
                <a:cubicBezTo>
                  <a:pt x="821055" y="75248"/>
                  <a:pt x="828675" y="86677"/>
                  <a:pt x="845820" y="86677"/>
                </a:cubicBezTo>
                <a:cubicBezTo>
                  <a:pt x="857250" y="86677"/>
                  <a:pt x="864870" y="80963"/>
                  <a:pt x="867728" y="71438"/>
                </a:cubicBezTo>
                <a:lnTo>
                  <a:pt x="862965" y="69533"/>
                </a:lnTo>
                <a:cubicBezTo>
                  <a:pt x="860107" y="76200"/>
                  <a:pt x="856297" y="79058"/>
                  <a:pt x="848678" y="79058"/>
                </a:cubicBezTo>
                <a:cubicBezTo>
                  <a:pt x="837247" y="79058"/>
                  <a:pt x="833438" y="70485"/>
                  <a:pt x="833438" y="56198"/>
                </a:cubicBezTo>
                <a:lnTo>
                  <a:pt x="868680" y="56198"/>
                </a:lnTo>
                <a:close/>
                <a:moveTo>
                  <a:pt x="920115" y="38100"/>
                </a:moveTo>
                <a:cubicBezTo>
                  <a:pt x="920115" y="31433"/>
                  <a:pt x="914400" y="27623"/>
                  <a:pt x="908685" y="27623"/>
                </a:cubicBezTo>
                <a:cubicBezTo>
                  <a:pt x="900113" y="27623"/>
                  <a:pt x="895350" y="32385"/>
                  <a:pt x="892493" y="38100"/>
                </a:cubicBezTo>
                <a:lnTo>
                  <a:pt x="891540" y="28575"/>
                </a:lnTo>
                <a:lnTo>
                  <a:pt x="875347" y="28575"/>
                </a:lnTo>
                <a:lnTo>
                  <a:pt x="875347" y="33338"/>
                </a:lnTo>
                <a:lnTo>
                  <a:pt x="882968" y="34290"/>
                </a:lnTo>
                <a:lnTo>
                  <a:pt x="882968" y="80963"/>
                </a:lnTo>
                <a:lnTo>
                  <a:pt x="875347" y="81915"/>
                </a:lnTo>
                <a:lnTo>
                  <a:pt x="875347" y="86677"/>
                </a:lnTo>
                <a:lnTo>
                  <a:pt x="905828" y="86677"/>
                </a:lnTo>
                <a:lnTo>
                  <a:pt x="905828" y="81915"/>
                </a:lnTo>
                <a:lnTo>
                  <a:pt x="893445" y="80963"/>
                </a:lnTo>
                <a:lnTo>
                  <a:pt x="893445" y="49530"/>
                </a:lnTo>
                <a:cubicBezTo>
                  <a:pt x="893445" y="42863"/>
                  <a:pt x="899160" y="35242"/>
                  <a:pt x="904875" y="35242"/>
                </a:cubicBezTo>
                <a:cubicBezTo>
                  <a:pt x="906780" y="35242"/>
                  <a:pt x="908685" y="36195"/>
                  <a:pt x="908685" y="38100"/>
                </a:cubicBezTo>
                <a:cubicBezTo>
                  <a:pt x="908685" y="38100"/>
                  <a:pt x="908685" y="39052"/>
                  <a:pt x="908685" y="39052"/>
                </a:cubicBezTo>
                <a:lnTo>
                  <a:pt x="904875" y="40958"/>
                </a:lnTo>
                <a:cubicBezTo>
                  <a:pt x="904875" y="45720"/>
                  <a:pt x="907732" y="48577"/>
                  <a:pt x="912495" y="48577"/>
                </a:cubicBezTo>
                <a:cubicBezTo>
                  <a:pt x="917257" y="46673"/>
                  <a:pt x="920115" y="43815"/>
                  <a:pt x="920115" y="38100"/>
                </a:cubicBezTo>
                <a:moveTo>
                  <a:pt x="1024890" y="33338"/>
                </a:moveTo>
                <a:lnTo>
                  <a:pt x="1030605" y="33338"/>
                </a:lnTo>
                <a:lnTo>
                  <a:pt x="1030605" y="28575"/>
                </a:lnTo>
                <a:lnTo>
                  <a:pt x="1010603" y="28575"/>
                </a:lnTo>
                <a:lnTo>
                  <a:pt x="1010603" y="33338"/>
                </a:lnTo>
                <a:lnTo>
                  <a:pt x="1018222" y="33338"/>
                </a:lnTo>
                <a:lnTo>
                  <a:pt x="1007745" y="74295"/>
                </a:lnTo>
                <a:lnTo>
                  <a:pt x="993457" y="33338"/>
                </a:lnTo>
                <a:lnTo>
                  <a:pt x="999172" y="33338"/>
                </a:lnTo>
                <a:lnTo>
                  <a:pt x="999172" y="28575"/>
                </a:lnTo>
                <a:lnTo>
                  <a:pt x="978218" y="28575"/>
                </a:lnTo>
                <a:lnTo>
                  <a:pt x="978218" y="33338"/>
                </a:lnTo>
                <a:lnTo>
                  <a:pt x="982980" y="33338"/>
                </a:lnTo>
                <a:lnTo>
                  <a:pt x="985838" y="42863"/>
                </a:lnTo>
                <a:lnTo>
                  <a:pt x="974407" y="74295"/>
                </a:lnTo>
                <a:lnTo>
                  <a:pt x="962025" y="33338"/>
                </a:lnTo>
                <a:lnTo>
                  <a:pt x="969645" y="33338"/>
                </a:lnTo>
                <a:lnTo>
                  <a:pt x="969645" y="28575"/>
                </a:lnTo>
                <a:lnTo>
                  <a:pt x="944880" y="28575"/>
                </a:lnTo>
                <a:lnTo>
                  <a:pt x="944880" y="33338"/>
                </a:lnTo>
                <a:lnTo>
                  <a:pt x="949643" y="33338"/>
                </a:lnTo>
                <a:lnTo>
                  <a:pt x="966788" y="85725"/>
                </a:lnTo>
                <a:lnTo>
                  <a:pt x="975360" y="85725"/>
                </a:lnTo>
                <a:lnTo>
                  <a:pt x="987743" y="52388"/>
                </a:lnTo>
                <a:lnTo>
                  <a:pt x="988695" y="52388"/>
                </a:lnTo>
                <a:lnTo>
                  <a:pt x="1001078" y="85725"/>
                </a:lnTo>
                <a:lnTo>
                  <a:pt x="1009650" y="85725"/>
                </a:lnTo>
                <a:lnTo>
                  <a:pt x="1024890" y="33338"/>
                </a:lnTo>
                <a:close/>
                <a:moveTo>
                  <a:pt x="1072515" y="57150"/>
                </a:moveTo>
                <a:cubicBezTo>
                  <a:pt x="1072515" y="69533"/>
                  <a:pt x="1069657" y="80963"/>
                  <a:pt x="1059180" y="80963"/>
                </a:cubicBezTo>
                <a:cubicBezTo>
                  <a:pt x="1047750" y="80963"/>
                  <a:pt x="1044893" y="68580"/>
                  <a:pt x="1044893" y="56198"/>
                </a:cubicBezTo>
                <a:cubicBezTo>
                  <a:pt x="1044893" y="43815"/>
                  <a:pt x="1047750" y="32385"/>
                  <a:pt x="1058228" y="32385"/>
                </a:cubicBezTo>
                <a:cubicBezTo>
                  <a:pt x="1070610" y="32385"/>
                  <a:pt x="1072515" y="44767"/>
                  <a:pt x="1072515" y="57150"/>
                </a:cubicBezTo>
                <a:moveTo>
                  <a:pt x="1084898" y="57150"/>
                </a:moveTo>
                <a:cubicBezTo>
                  <a:pt x="1084898" y="40005"/>
                  <a:pt x="1077278" y="27623"/>
                  <a:pt x="1059180" y="27623"/>
                </a:cubicBezTo>
                <a:cubicBezTo>
                  <a:pt x="1042988" y="27623"/>
                  <a:pt x="1033463" y="40005"/>
                  <a:pt x="1033463" y="58102"/>
                </a:cubicBezTo>
                <a:cubicBezTo>
                  <a:pt x="1033463" y="75248"/>
                  <a:pt x="1042035" y="87630"/>
                  <a:pt x="1059180" y="87630"/>
                </a:cubicBezTo>
                <a:cubicBezTo>
                  <a:pt x="1075373" y="86677"/>
                  <a:pt x="1084898" y="75248"/>
                  <a:pt x="1084898" y="57150"/>
                </a:cubicBezTo>
                <a:moveTo>
                  <a:pt x="1136332" y="38100"/>
                </a:moveTo>
                <a:cubicBezTo>
                  <a:pt x="1136332" y="31433"/>
                  <a:pt x="1130618" y="27623"/>
                  <a:pt x="1124903" y="27623"/>
                </a:cubicBezTo>
                <a:cubicBezTo>
                  <a:pt x="1116330" y="27623"/>
                  <a:pt x="1111568" y="32385"/>
                  <a:pt x="1108710" y="38100"/>
                </a:cubicBezTo>
                <a:lnTo>
                  <a:pt x="1107757" y="28575"/>
                </a:lnTo>
                <a:lnTo>
                  <a:pt x="1091565" y="28575"/>
                </a:lnTo>
                <a:lnTo>
                  <a:pt x="1091565" y="33338"/>
                </a:lnTo>
                <a:lnTo>
                  <a:pt x="1099185" y="34290"/>
                </a:lnTo>
                <a:lnTo>
                  <a:pt x="1099185" y="80963"/>
                </a:lnTo>
                <a:lnTo>
                  <a:pt x="1091565" y="81915"/>
                </a:lnTo>
                <a:lnTo>
                  <a:pt x="1091565" y="86677"/>
                </a:lnTo>
                <a:lnTo>
                  <a:pt x="1122045" y="86677"/>
                </a:lnTo>
                <a:lnTo>
                  <a:pt x="1122045" y="81915"/>
                </a:lnTo>
                <a:lnTo>
                  <a:pt x="1109663" y="80963"/>
                </a:lnTo>
                <a:lnTo>
                  <a:pt x="1109663" y="49530"/>
                </a:lnTo>
                <a:cubicBezTo>
                  <a:pt x="1109663" y="42863"/>
                  <a:pt x="1115378" y="35242"/>
                  <a:pt x="1121093" y="35242"/>
                </a:cubicBezTo>
                <a:cubicBezTo>
                  <a:pt x="1122998" y="35242"/>
                  <a:pt x="1124903" y="36195"/>
                  <a:pt x="1124903" y="38100"/>
                </a:cubicBezTo>
                <a:cubicBezTo>
                  <a:pt x="1124903" y="38100"/>
                  <a:pt x="1124903" y="39052"/>
                  <a:pt x="1124903" y="39052"/>
                </a:cubicBezTo>
                <a:lnTo>
                  <a:pt x="1121093" y="40958"/>
                </a:lnTo>
                <a:cubicBezTo>
                  <a:pt x="1121093" y="45720"/>
                  <a:pt x="1123950" y="48577"/>
                  <a:pt x="1128713" y="48577"/>
                </a:cubicBezTo>
                <a:cubicBezTo>
                  <a:pt x="1132523" y="46673"/>
                  <a:pt x="1136332" y="43815"/>
                  <a:pt x="1136332" y="38100"/>
                </a:cubicBezTo>
                <a:moveTo>
                  <a:pt x="1138238" y="85725"/>
                </a:moveTo>
                <a:lnTo>
                  <a:pt x="1164907" y="85725"/>
                </a:lnTo>
                <a:lnTo>
                  <a:pt x="1164907" y="80963"/>
                </a:lnTo>
                <a:lnTo>
                  <a:pt x="1156335" y="80010"/>
                </a:lnTo>
                <a:lnTo>
                  <a:pt x="1156335" y="0"/>
                </a:lnTo>
                <a:lnTo>
                  <a:pt x="1137285" y="0"/>
                </a:lnTo>
                <a:lnTo>
                  <a:pt x="1137285" y="4763"/>
                </a:lnTo>
                <a:lnTo>
                  <a:pt x="1144905" y="5715"/>
                </a:lnTo>
                <a:lnTo>
                  <a:pt x="1144905" y="80010"/>
                </a:lnTo>
                <a:lnTo>
                  <a:pt x="1137285" y="80963"/>
                </a:lnTo>
                <a:lnTo>
                  <a:pt x="1137285" y="85725"/>
                </a:lnTo>
                <a:close/>
                <a:moveTo>
                  <a:pt x="1209675" y="64770"/>
                </a:moveTo>
                <a:cubicBezTo>
                  <a:pt x="1209675" y="73342"/>
                  <a:pt x="1203007" y="79058"/>
                  <a:pt x="1195388" y="79058"/>
                </a:cubicBezTo>
                <a:cubicBezTo>
                  <a:pt x="1183957" y="79058"/>
                  <a:pt x="1182053" y="67627"/>
                  <a:pt x="1182053" y="56198"/>
                </a:cubicBezTo>
                <a:cubicBezTo>
                  <a:pt x="1182053" y="41910"/>
                  <a:pt x="1184910" y="32385"/>
                  <a:pt x="1196340" y="32385"/>
                </a:cubicBezTo>
                <a:cubicBezTo>
                  <a:pt x="1203007" y="32385"/>
                  <a:pt x="1209675" y="37148"/>
                  <a:pt x="1209675" y="45720"/>
                </a:cubicBezTo>
                <a:lnTo>
                  <a:pt x="1209675" y="64770"/>
                </a:lnTo>
                <a:close/>
                <a:moveTo>
                  <a:pt x="1227773" y="85725"/>
                </a:moveTo>
                <a:lnTo>
                  <a:pt x="1227773" y="80963"/>
                </a:lnTo>
                <a:lnTo>
                  <a:pt x="1220153" y="80010"/>
                </a:lnTo>
                <a:lnTo>
                  <a:pt x="1220153" y="0"/>
                </a:lnTo>
                <a:lnTo>
                  <a:pt x="1200150" y="0"/>
                </a:lnTo>
                <a:lnTo>
                  <a:pt x="1200150" y="4763"/>
                </a:lnTo>
                <a:lnTo>
                  <a:pt x="1208723" y="5715"/>
                </a:lnTo>
                <a:lnTo>
                  <a:pt x="1208723" y="33338"/>
                </a:lnTo>
                <a:cubicBezTo>
                  <a:pt x="1203960" y="28575"/>
                  <a:pt x="1199198" y="26670"/>
                  <a:pt x="1193482" y="26670"/>
                </a:cubicBezTo>
                <a:cubicBezTo>
                  <a:pt x="1179195" y="26670"/>
                  <a:pt x="1169670" y="38100"/>
                  <a:pt x="1169670" y="57150"/>
                </a:cubicBezTo>
                <a:cubicBezTo>
                  <a:pt x="1169670" y="74295"/>
                  <a:pt x="1176338" y="85725"/>
                  <a:pt x="1191578" y="85725"/>
                </a:cubicBezTo>
                <a:cubicBezTo>
                  <a:pt x="1201103" y="85725"/>
                  <a:pt x="1205865" y="80963"/>
                  <a:pt x="1209675" y="76200"/>
                </a:cubicBezTo>
                <a:lnTo>
                  <a:pt x="1210628" y="84773"/>
                </a:lnTo>
                <a:lnTo>
                  <a:pt x="1227773" y="84773"/>
                </a:lnTo>
                <a:close/>
              </a:path>
            </a:pathLst>
          </a:custGeom>
          <a:solidFill>
            <a:schemeClr val="bg1"/>
          </a:solidFill>
          <a:ln w="9525" cap="flat">
            <a:noFill/>
            <a:prstDash val="solid"/>
            <a:miter/>
          </a:ln>
        </p:spPr>
        <p:txBody>
          <a:bodyPr rtlCol="0" anchor="ctr"/>
          <a:lstStyle/>
          <a:p>
            <a:endParaRPr lang="en-US"/>
          </a:p>
        </p:txBody>
      </p:sp>
      <p:grpSp>
        <p:nvGrpSpPr>
          <p:cNvPr id="17" name="Group 16">
            <a:extLst>
              <a:ext uri="{FF2B5EF4-FFF2-40B4-BE49-F238E27FC236}">
                <a16:creationId xmlns:a16="http://schemas.microsoft.com/office/drawing/2014/main" id="{80601C35-226E-4852-A54E-33710096F8CF}"/>
              </a:ext>
            </a:extLst>
          </p:cNvPr>
          <p:cNvGrpSpPr/>
          <p:nvPr userDrawn="1"/>
        </p:nvGrpSpPr>
        <p:grpSpPr>
          <a:xfrm>
            <a:off x="10601983" y="286755"/>
            <a:ext cx="1297917" cy="302151"/>
            <a:chOff x="10601983" y="286755"/>
            <a:chExt cx="1297917" cy="302151"/>
          </a:xfrm>
          <a:solidFill>
            <a:schemeClr val="bg1"/>
          </a:solidFill>
        </p:grpSpPr>
        <p:sp>
          <p:nvSpPr>
            <p:cNvPr id="19" name="Freeform 5">
              <a:extLst>
                <a:ext uri="{FF2B5EF4-FFF2-40B4-BE49-F238E27FC236}">
                  <a16:creationId xmlns:a16="http://schemas.microsoft.com/office/drawing/2014/main" id="{13EB222D-C693-47B0-91C1-407664319F3E}"/>
                </a:ext>
              </a:extLst>
            </p:cNvPr>
            <p:cNvSpPr>
              <a:spLocks noEditPoints="1"/>
            </p:cNvSpPr>
            <p:nvPr userDrawn="1"/>
          </p:nvSpPr>
          <p:spPr bwMode="auto">
            <a:xfrm>
              <a:off x="10601983" y="296256"/>
              <a:ext cx="273646" cy="283148"/>
            </a:xfrm>
            <a:custGeom>
              <a:avLst/>
              <a:gdLst>
                <a:gd name="T0" fmla="*/ 205 w 467"/>
                <a:gd name="T1" fmla="*/ 280 h 480"/>
                <a:gd name="T2" fmla="*/ 205 w 467"/>
                <a:gd name="T3" fmla="*/ 280 h 480"/>
                <a:gd name="T4" fmla="*/ 274 w 467"/>
                <a:gd name="T5" fmla="*/ 114 h 480"/>
                <a:gd name="T6" fmla="*/ 275 w 467"/>
                <a:gd name="T7" fmla="*/ 114 h 480"/>
                <a:gd name="T8" fmla="*/ 311 w 467"/>
                <a:gd name="T9" fmla="*/ 280 h 480"/>
                <a:gd name="T10" fmla="*/ 205 w 467"/>
                <a:gd name="T11" fmla="*/ 280 h 480"/>
                <a:gd name="T12" fmla="*/ 205 w 467"/>
                <a:gd name="T13" fmla="*/ 280 h 480"/>
                <a:gd name="T14" fmla="*/ 353 w 467"/>
                <a:gd name="T15" fmla="*/ 480 h 480"/>
                <a:gd name="T16" fmla="*/ 353 w 467"/>
                <a:gd name="T17" fmla="*/ 480 h 480"/>
                <a:gd name="T18" fmla="*/ 467 w 467"/>
                <a:gd name="T19" fmla="*/ 480 h 480"/>
                <a:gd name="T20" fmla="*/ 356 w 467"/>
                <a:gd name="T21" fmla="*/ 0 h 480"/>
                <a:gd name="T22" fmla="*/ 226 w 467"/>
                <a:gd name="T23" fmla="*/ 0 h 480"/>
                <a:gd name="T24" fmla="*/ 0 w 467"/>
                <a:gd name="T25" fmla="*/ 480 h 480"/>
                <a:gd name="T26" fmla="*/ 121 w 467"/>
                <a:gd name="T27" fmla="*/ 480 h 480"/>
                <a:gd name="T28" fmla="*/ 160 w 467"/>
                <a:gd name="T29" fmla="*/ 386 h 480"/>
                <a:gd name="T30" fmla="*/ 333 w 467"/>
                <a:gd name="T31" fmla="*/ 386 h 480"/>
                <a:gd name="T32" fmla="*/ 353 w 467"/>
                <a:gd name="T3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480">
                  <a:moveTo>
                    <a:pt x="205" y="280"/>
                  </a:moveTo>
                  <a:lnTo>
                    <a:pt x="205" y="280"/>
                  </a:lnTo>
                  <a:lnTo>
                    <a:pt x="274" y="114"/>
                  </a:lnTo>
                  <a:lnTo>
                    <a:pt x="275" y="114"/>
                  </a:lnTo>
                  <a:lnTo>
                    <a:pt x="311" y="280"/>
                  </a:lnTo>
                  <a:lnTo>
                    <a:pt x="205" y="280"/>
                  </a:lnTo>
                  <a:lnTo>
                    <a:pt x="205" y="280"/>
                  </a:lnTo>
                  <a:close/>
                  <a:moveTo>
                    <a:pt x="353" y="480"/>
                  </a:moveTo>
                  <a:lnTo>
                    <a:pt x="353" y="480"/>
                  </a:lnTo>
                  <a:lnTo>
                    <a:pt x="467" y="480"/>
                  </a:lnTo>
                  <a:lnTo>
                    <a:pt x="356" y="0"/>
                  </a:lnTo>
                  <a:lnTo>
                    <a:pt x="226" y="0"/>
                  </a:lnTo>
                  <a:lnTo>
                    <a:pt x="0" y="480"/>
                  </a:lnTo>
                  <a:lnTo>
                    <a:pt x="121" y="480"/>
                  </a:lnTo>
                  <a:lnTo>
                    <a:pt x="160" y="386"/>
                  </a:lnTo>
                  <a:lnTo>
                    <a:pt x="333" y="386"/>
                  </a:lnTo>
                  <a:lnTo>
                    <a:pt x="353" y="48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A5D6CA3A-E963-4600-AE9A-37391BC00DED}"/>
                </a:ext>
              </a:extLst>
            </p:cNvPr>
            <p:cNvSpPr>
              <a:spLocks noEditPoints="1"/>
            </p:cNvSpPr>
            <p:nvPr userDrawn="1"/>
          </p:nvSpPr>
          <p:spPr bwMode="auto">
            <a:xfrm>
              <a:off x="10875629" y="296256"/>
              <a:ext cx="241341" cy="283148"/>
            </a:xfrm>
            <a:custGeom>
              <a:avLst/>
              <a:gdLst>
                <a:gd name="T0" fmla="*/ 325 w 410"/>
                <a:gd name="T1" fmla="*/ 295 h 480"/>
                <a:gd name="T2" fmla="*/ 325 w 410"/>
                <a:gd name="T3" fmla="*/ 295 h 480"/>
                <a:gd name="T4" fmla="*/ 28 w 410"/>
                <a:gd name="T5" fmla="*/ 295 h 480"/>
                <a:gd name="T6" fmla="*/ 45 w 410"/>
                <a:gd name="T7" fmla="*/ 184 h 480"/>
                <a:gd name="T8" fmla="*/ 341 w 410"/>
                <a:gd name="T9" fmla="*/ 184 h 480"/>
                <a:gd name="T10" fmla="*/ 325 w 410"/>
                <a:gd name="T11" fmla="*/ 295 h 480"/>
                <a:gd name="T12" fmla="*/ 325 w 410"/>
                <a:gd name="T13" fmla="*/ 295 h 480"/>
                <a:gd name="T14" fmla="*/ 393 w 410"/>
                <a:gd name="T15" fmla="*/ 111 h 480"/>
                <a:gd name="T16" fmla="*/ 393 w 410"/>
                <a:gd name="T17" fmla="*/ 111 h 480"/>
                <a:gd name="T18" fmla="*/ 55 w 410"/>
                <a:gd name="T19" fmla="*/ 111 h 480"/>
                <a:gd name="T20" fmla="*/ 72 w 410"/>
                <a:gd name="T21" fmla="*/ 0 h 480"/>
                <a:gd name="T22" fmla="*/ 410 w 410"/>
                <a:gd name="T23" fmla="*/ 0 h 480"/>
                <a:gd name="T24" fmla="*/ 393 w 410"/>
                <a:gd name="T25" fmla="*/ 111 h 480"/>
                <a:gd name="T26" fmla="*/ 393 w 410"/>
                <a:gd name="T27" fmla="*/ 111 h 480"/>
                <a:gd name="T28" fmla="*/ 354 w 410"/>
                <a:gd name="T29" fmla="*/ 368 h 480"/>
                <a:gd name="T30" fmla="*/ 354 w 410"/>
                <a:gd name="T31" fmla="*/ 368 h 480"/>
                <a:gd name="T32" fmla="*/ 17 w 410"/>
                <a:gd name="T33" fmla="*/ 368 h 480"/>
                <a:gd name="T34" fmla="*/ 0 w 410"/>
                <a:gd name="T35" fmla="*/ 480 h 480"/>
                <a:gd name="T36" fmla="*/ 338 w 410"/>
                <a:gd name="T37" fmla="*/ 480 h 480"/>
                <a:gd name="T38" fmla="*/ 354 w 410"/>
                <a:gd name="T39" fmla="*/ 36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480">
                  <a:moveTo>
                    <a:pt x="325" y="295"/>
                  </a:moveTo>
                  <a:lnTo>
                    <a:pt x="325" y="295"/>
                  </a:lnTo>
                  <a:lnTo>
                    <a:pt x="28" y="295"/>
                  </a:lnTo>
                  <a:lnTo>
                    <a:pt x="45" y="184"/>
                  </a:lnTo>
                  <a:lnTo>
                    <a:pt x="341" y="184"/>
                  </a:lnTo>
                  <a:lnTo>
                    <a:pt x="325" y="295"/>
                  </a:lnTo>
                  <a:lnTo>
                    <a:pt x="325" y="295"/>
                  </a:lnTo>
                  <a:close/>
                  <a:moveTo>
                    <a:pt x="393" y="111"/>
                  </a:moveTo>
                  <a:lnTo>
                    <a:pt x="393" y="111"/>
                  </a:lnTo>
                  <a:lnTo>
                    <a:pt x="55" y="111"/>
                  </a:lnTo>
                  <a:lnTo>
                    <a:pt x="72" y="0"/>
                  </a:lnTo>
                  <a:lnTo>
                    <a:pt x="410" y="0"/>
                  </a:lnTo>
                  <a:lnTo>
                    <a:pt x="393" y="111"/>
                  </a:lnTo>
                  <a:lnTo>
                    <a:pt x="393" y="111"/>
                  </a:lnTo>
                  <a:close/>
                  <a:moveTo>
                    <a:pt x="354" y="368"/>
                  </a:moveTo>
                  <a:lnTo>
                    <a:pt x="354" y="368"/>
                  </a:lnTo>
                  <a:lnTo>
                    <a:pt x="17" y="368"/>
                  </a:lnTo>
                  <a:lnTo>
                    <a:pt x="0" y="480"/>
                  </a:lnTo>
                  <a:lnTo>
                    <a:pt x="338" y="480"/>
                  </a:lnTo>
                  <a:lnTo>
                    <a:pt x="354" y="3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A62B609F-DB0F-422F-999A-6746321CDD2A}"/>
                </a:ext>
              </a:extLst>
            </p:cNvPr>
            <p:cNvSpPr>
              <a:spLocks/>
            </p:cNvSpPr>
            <p:nvPr userDrawn="1"/>
          </p:nvSpPr>
          <p:spPr bwMode="auto">
            <a:xfrm>
              <a:off x="11096065" y="290556"/>
              <a:ext cx="235639" cy="294550"/>
            </a:xfrm>
            <a:custGeom>
              <a:avLst/>
              <a:gdLst>
                <a:gd name="T0" fmla="*/ 351 w 400"/>
                <a:gd name="T1" fmla="*/ 366 h 499"/>
                <a:gd name="T2" fmla="*/ 351 w 400"/>
                <a:gd name="T3" fmla="*/ 366 h 499"/>
                <a:gd name="T4" fmla="*/ 247 w 400"/>
                <a:gd name="T5" fmla="*/ 384 h 499"/>
                <a:gd name="T6" fmla="*/ 124 w 400"/>
                <a:gd name="T7" fmla="*/ 255 h 499"/>
                <a:gd name="T8" fmla="*/ 271 w 400"/>
                <a:gd name="T9" fmla="*/ 115 h 499"/>
                <a:gd name="T10" fmla="*/ 377 w 400"/>
                <a:gd name="T11" fmla="*/ 155 h 499"/>
                <a:gd name="T12" fmla="*/ 400 w 400"/>
                <a:gd name="T13" fmla="*/ 40 h 499"/>
                <a:gd name="T14" fmla="*/ 262 w 400"/>
                <a:gd name="T15" fmla="*/ 0 h 499"/>
                <a:gd name="T16" fmla="*/ 5 w 400"/>
                <a:gd name="T17" fmla="*/ 260 h 499"/>
                <a:gd name="T18" fmla="*/ 227 w 400"/>
                <a:gd name="T19" fmla="*/ 499 h 499"/>
                <a:gd name="T20" fmla="*/ 334 w 400"/>
                <a:gd name="T21" fmla="*/ 482 h 499"/>
                <a:gd name="T22" fmla="*/ 351 w 400"/>
                <a:gd name="T23" fmla="*/ 36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0" h="499">
                  <a:moveTo>
                    <a:pt x="351" y="366"/>
                  </a:moveTo>
                  <a:lnTo>
                    <a:pt x="351" y="366"/>
                  </a:lnTo>
                  <a:cubicBezTo>
                    <a:pt x="319" y="381"/>
                    <a:pt x="271" y="384"/>
                    <a:pt x="247" y="384"/>
                  </a:cubicBezTo>
                  <a:cubicBezTo>
                    <a:pt x="171" y="384"/>
                    <a:pt x="121" y="332"/>
                    <a:pt x="124" y="255"/>
                  </a:cubicBezTo>
                  <a:cubicBezTo>
                    <a:pt x="126" y="174"/>
                    <a:pt x="188" y="115"/>
                    <a:pt x="271" y="115"/>
                  </a:cubicBezTo>
                  <a:cubicBezTo>
                    <a:pt x="311" y="115"/>
                    <a:pt x="346" y="128"/>
                    <a:pt x="377" y="155"/>
                  </a:cubicBezTo>
                  <a:lnTo>
                    <a:pt x="400" y="40"/>
                  </a:lnTo>
                  <a:cubicBezTo>
                    <a:pt x="352" y="12"/>
                    <a:pt x="312" y="0"/>
                    <a:pt x="262" y="0"/>
                  </a:cubicBezTo>
                  <a:cubicBezTo>
                    <a:pt x="124" y="0"/>
                    <a:pt x="10" y="115"/>
                    <a:pt x="5" y="260"/>
                  </a:cubicBezTo>
                  <a:cubicBezTo>
                    <a:pt x="0" y="400"/>
                    <a:pt x="92" y="499"/>
                    <a:pt x="227" y="499"/>
                  </a:cubicBezTo>
                  <a:cubicBezTo>
                    <a:pt x="251" y="499"/>
                    <a:pt x="302" y="496"/>
                    <a:pt x="334" y="482"/>
                  </a:cubicBezTo>
                  <a:lnTo>
                    <a:pt x="351" y="36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8">
              <a:extLst>
                <a:ext uri="{FF2B5EF4-FFF2-40B4-BE49-F238E27FC236}">
                  <a16:creationId xmlns:a16="http://schemas.microsoft.com/office/drawing/2014/main" id="{EE2627BC-FB6C-4DE9-8C66-FF75C2ABC7E6}"/>
                </a:ext>
              </a:extLst>
            </p:cNvPr>
            <p:cNvSpPr>
              <a:spLocks noEditPoints="1"/>
            </p:cNvSpPr>
            <p:nvPr userDrawn="1"/>
          </p:nvSpPr>
          <p:spPr bwMode="auto">
            <a:xfrm>
              <a:off x="11308901" y="286755"/>
              <a:ext cx="285048" cy="302151"/>
            </a:xfrm>
            <a:custGeom>
              <a:avLst/>
              <a:gdLst>
                <a:gd name="T0" fmla="*/ 355 w 484"/>
                <a:gd name="T1" fmla="*/ 274 h 514"/>
                <a:gd name="T2" fmla="*/ 355 w 484"/>
                <a:gd name="T3" fmla="*/ 274 h 514"/>
                <a:gd name="T4" fmla="*/ 281 w 484"/>
                <a:gd name="T5" fmla="*/ 117 h 514"/>
                <a:gd name="T6" fmla="*/ 134 w 484"/>
                <a:gd name="T7" fmla="*/ 241 h 514"/>
                <a:gd name="T8" fmla="*/ 208 w 484"/>
                <a:gd name="T9" fmla="*/ 398 h 514"/>
                <a:gd name="T10" fmla="*/ 355 w 484"/>
                <a:gd name="T11" fmla="*/ 274 h 514"/>
                <a:gd name="T12" fmla="*/ 355 w 484"/>
                <a:gd name="T13" fmla="*/ 274 h 514"/>
                <a:gd name="T14" fmla="*/ 276 w 484"/>
                <a:gd name="T15" fmla="*/ 9 h 514"/>
                <a:gd name="T16" fmla="*/ 276 w 484"/>
                <a:gd name="T17" fmla="*/ 9 h 514"/>
                <a:gd name="T18" fmla="*/ 470 w 484"/>
                <a:gd name="T19" fmla="*/ 263 h 514"/>
                <a:gd name="T20" fmla="*/ 208 w 484"/>
                <a:gd name="T21" fmla="*/ 504 h 514"/>
                <a:gd name="T22" fmla="*/ 14 w 484"/>
                <a:gd name="T23" fmla="*/ 251 h 514"/>
                <a:gd name="T24" fmla="*/ 276 w 484"/>
                <a:gd name="T25" fmla="*/ 9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4" h="514">
                  <a:moveTo>
                    <a:pt x="355" y="274"/>
                  </a:moveTo>
                  <a:lnTo>
                    <a:pt x="355" y="274"/>
                  </a:lnTo>
                  <a:cubicBezTo>
                    <a:pt x="373" y="193"/>
                    <a:pt x="343" y="130"/>
                    <a:pt x="281" y="117"/>
                  </a:cubicBezTo>
                  <a:cubicBezTo>
                    <a:pt x="214" y="104"/>
                    <a:pt x="152" y="155"/>
                    <a:pt x="134" y="241"/>
                  </a:cubicBezTo>
                  <a:cubicBezTo>
                    <a:pt x="117" y="322"/>
                    <a:pt x="147" y="385"/>
                    <a:pt x="208" y="398"/>
                  </a:cubicBezTo>
                  <a:cubicBezTo>
                    <a:pt x="276" y="412"/>
                    <a:pt x="337" y="360"/>
                    <a:pt x="355" y="274"/>
                  </a:cubicBezTo>
                  <a:lnTo>
                    <a:pt x="355" y="274"/>
                  </a:lnTo>
                  <a:close/>
                  <a:moveTo>
                    <a:pt x="276" y="9"/>
                  </a:moveTo>
                  <a:lnTo>
                    <a:pt x="276" y="9"/>
                  </a:lnTo>
                  <a:cubicBezTo>
                    <a:pt x="404" y="18"/>
                    <a:pt x="484" y="123"/>
                    <a:pt x="470" y="263"/>
                  </a:cubicBezTo>
                  <a:cubicBezTo>
                    <a:pt x="455" y="407"/>
                    <a:pt x="339" y="514"/>
                    <a:pt x="208" y="504"/>
                  </a:cubicBezTo>
                  <a:cubicBezTo>
                    <a:pt x="79" y="495"/>
                    <a:pt x="0" y="391"/>
                    <a:pt x="14" y="251"/>
                  </a:cubicBezTo>
                  <a:cubicBezTo>
                    <a:pt x="29" y="107"/>
                    <a:pt x="145" y="0"/>
                    <a:pt x="276"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9">
              <a:extLst>
                <a:ext uri="{FF2B5EF4-FFF2-40B4-BE49-F238E27FC236}">
                  <a16:creationId xmlns:a16="http://schemas.microsoft.com/office/drawing/2014/main" id="{520F319E-08D4-4CDF-8C17-953260FFD4C1}"/>
                </a:ext>
              </a:extLst>
            </p:cNvPr>
            <p:cNvSpPr>
              <a:spLocks/>
            </p:cNvSpPr>
            <p:nvPr userDrawn="1"/>
          </p:nvSpPr>
          <p:spPr bwMode="auto">
            <a:xfrm>
              <a:off x="11565444" y="296256"/>
              <a:ext cx="334456" cy="283148"/>
            </a:xfrm>
            <a:custGeom>
              <a:avLst/>
              <a:gdLst>
                <a:gd name="T0" fmla="*/ 569 w 569"/>
                <a:gd name="T1" fmla="*/ 481 h 481"/>
                <a:gd name="T2" fmla="*/ 569 w 569"/>
                <a:gd name="T3" fmla="*/ 481 h 481"/>
                <a:gd name="T4" fmla="*/ 560 w 569"/>
                <a:gd name="T5" fmla="*/ 0 h 481"/>
                <a:gd name="T6" fmla="*/ 452 w 569"/>
                <a:gd name="T7" fmla="*/ 0 h 481"/>
                <a:gd name="T8" fmla="*/ 313 w 569"/>
                <a:gd name="T9" fmla="*/ 271 h 481"/>
                <a:gd name="T10" fmla="*/ 257 w 569"/>
                <a:gd name="T11" fmla="*/ 0 h 481"/>
                <a:gd name="T12" fmla="*/ 149 w 569"/>
                <a:gd name="T13" fmla="*/ 0 h 481"/>
                <a:gd name="T14" fmla="*/ 0 w 569"/>
                <a:gd name="T15" fmla="*/ 481 h 481"/>
                <a:gd name="T16" fmla="*/ 119 w 569"/>
                <a:gd name="T17" fmla="*/ 481 h 481"/>
                <a:gd name="T18" fmla="*/ 200 w 569"/>
                <a:gd name="T19" fmla="*/ 199 h 481"/>
                <a:gd name="T20" fmla="*/ 251 w 569"/>
                <a:gd name="T21" fmla="*/ 481 h 481"/>
                <a:gd name="T22" fmla="*/ 312 w 569"/>
                <a:gd name="T23" fmla="*/ 481 h 481"/>
                <a:gd name="T24" fmla="*/ 453 w 569"/>
                <a:gd name="T25" fmla="*/ 200 h 481"/>
                <a:gd name="T26" fmla="*/ 451 w 569"/>
                <a:gd name="T27" fmla="*/ 481 h 481"/>
                <a:gd name="T28" fmla="*/ 569 w 569"/>
                <a:gd name="T29"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9" h="481">
                  <a:moveTo>
                    <a:pt x="569" y="481"/>
                  </a:moveTo>
                  <a:lnTo>
                    <a:pt x="569" y="481"/>
                  </a:lnTo>
                  <a:lnTo>
                    <a:pt x="560" y="0"/>
                  </a:lnTo>
                  <a:lnTo>
                    <a:pt x="452" y="0"/>
                  </a:lnTo>
                  <a:lnTo>
                    <a:pt x="313" y="271"/>
                  </a:lnTo>
                  <a:lnTo>
                    <a:pt x="257" y="0"/>
                  </a:lnTo>
                  <a:lnTo>
                    <a:pt x="149" y="0"/>
                  </a:lnTo>
                  <a:lnTo>
                    <a:pt x="0" y="481"/>
                  </a:lnTo>
                  <a:lnTo>
                    <a:pt x="119" y="481"/>
                  </a:lnTo>
                  <a:lnTo>
                    <a:pt x="200" y="199"/>
                  </a:lnTo>
                  <a:lnTo>
                    <a:pt x="251" y="481"/>
                  </a:lnTo>
                  <a:lnTo>
                    <a:pt x="312" y="481"/>
                  </a:lnTo>
                  <a:lnTo>
                    <a:pt x="453" y="200"/>
                  </a:lnTo>
                  <a:lnTo>
                    <a:pt x="451" y="481"/>
                  </a:lnTo>
                  <a:lnTo>
                    <a:pt x="569" y="48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 name="Group 23">
            <a:extLst>
              <a:ext uri="{FF2B5EF4-FFF2-40B4-BE49-F238E27FC236}">
                <a16:creationId xmlns:a16="http://schemas.microsoft.com/office/drawing/2014/main" id="{1B1C1A4B-EB3C-E14C-A722-997548E33459}"/>
              </a:ext>
            </a:extLst>
          </p:cNvPr>
          <p:cNvGrpSpPr/>
          <p:nvPr userDrawn="1"/>
        </p:nvGrpSpPr>
        <p:grpSpPr>
          <a:xfrm>
            <a:off x="10814051" y="6438651"/>
            <a:ext cx="1111250" cy="225425"/>
            <a:chOff x="292100" y="6413250"/>
            <a:chExt cx="1111250" cy="225425"/>
          </a:xfrm>
        </p:grpSpPr>
        <p:sp>
          <p:nvSpPr>
            <p:cNvPr id="25" name="Freeform: Shape 12">
              <a:extLst>
                <a:ext uri="{FF2B5EF4-FFF2-40B4-BE49-F238E27FC236}">
                  <a16:creationId xmlns:a16="http://schemas.microsoft.com/office/drawing/2014/main" id="{F782603F-A068-4B43-AFA0-53B58D894959}"/>
                </a:ext>
              </a:extLst>
            </p:cNvPr>
            <p:cNvSpPr/>
            <p:nvPr userDrawn="1"/>
          </p:nvSpPr>
          <p:spPr>
            <a:xfrm>
              <a:off x="292100" y="6413250"/>
              <a:ext cx="225425" cy="225425"/>
            </a:xfrm>
            <a:custGeom>
              <a:avLst/>
              <a:gdLst>
                <a:gd name="connsiteX0" fmla="*/ 329565 w 342900"/>
                <a:gd name="connsiteY0" fmla="*/ 104775 h 342900"/>
                <a:gd name="connsiteX1" fmla="*/ 292418 w 342900"/>
                <a:gd name="connsiteY1" fmla="*/ 50483 h 342900"/>
                <a:gd name="connsiteX2" fmla="*/ 238125 w 342900"/>
                <a:gd name="connsiteY2" fmla="*/ 13335 h 342900"/>
                <a:gd name="connsiteX3" fmla="*/ 171450 w 342900"/>
                <a:gd name="connsiteY3" fmla="*/ 0 h 342900"/>
                <a:gd name="connsiteX4" fmla="*/ 104775 w 342900"/>
                <a:gd name="connsiteY4" fmla="*/ 13335 h 342900"/>
                <a:gd name="connsiteX5" fmla="*/ 50483 w 342900"/>
                <a:gd name="connsiteY5" fmla="*/ 50483 h 342900"/>
                <a:gd name="connsiteX6" fmla="*/ 13335 w 342900"/>
                <a:gd name="connsiteY6" fmla="*/ 104775 h 342900"/>
                <a:gd name="connsiteX7" fmla="*/ 0 w 342900"/>
                <a:gd name="connsiteY7" fmla="*/ 171450 h 342900"/>
                <a:gd name="connsiteX8" fmla="*/ 13335 w 342900"/>
                <a:gd name="connsiteY8" fmla="*/ 238125 h 342900"/>
                <a:gd name="connsiteX9" fmla="*/ 50483 w 342900"/>
                <a:gd name="connsiteY9" fmla="*/ 292418 h 342900"/>
                <a:gd name="connsiteX10" fmla="*/ 104775 w 342900"/>
                <a:gd name="connsiteY10" fmla="*/ 329565 h 342900"/>
                <a:gd name="connsiteX11" fmla="*/ 171450 w 342900"/>
                <a:gd name="connsiteY11" fmla="*/ 342900 h 342900"/>
                <a:gd name="connsiteX12" fmla="*/ 171450 w 342900"/>
                <a:gd name="connsiteY12" fmla="*/ 308610 h 342900"/>
                <a:gd name="connsiteX13" fmla="*/ 74295 w 342900"/>
                <a:gd name="connsiteY13" fmla="*/ 268605 h 342900"/>
                <a:gd name="connsiteX14" fmla="*/ 35243 w 342900"/>
                <a:gd name="connsiteY14" fmla="*/ 188595 h 342900"/>
                <a:gd name="connsiteX15" fmla="*/ 180975 w 342900"/>
                <a:gd name="connsiteY15" fmla="*/ 188595 h 342900"/>
                <a:gd name="connsiteX16" fmla="*/ 141923 w 342900"/>
                <a:gd name="connsiteY16" fmla="*/ 227648 h 342900"/>
                <a:gd name="connsiteX17" fmla="*/ 165735 w 342900"/>
                <a:gd name="connsiteY17" fmla="*/ 251460 h 342900"/>
                <a:gd name="connsiteX18" fmla="*/ 246698 w 342900"/>
                <a:gd name="connsiteY18" fmla="*/ 170498 h 342900"/>
                <a:gd name="connsiteX19" fmla="*/ 165735 w 342900"/>
                <a:gd name="connsiteY19" fmla="*/ 89535 h 342900"/>
                <a:gd name="connsiteX20" fmla="*/ 141923 w 342900"/>
                <a:gd name="connsiteY20" fmla="*/ 113348 h 342900"/>
                <a:gd name="connsiteX21" fmla="*/ 180975 w 342900"/>
                <a:gd name="connsiteY21" fmla="*/ 152400 h 342900"/>
                <a:gd name="connsiteX22" fmla="*/ 35243 w 342900"/>
                <a:gd name="connsiteY22" fmla="*/ 152400 h 342900"/>
                <a:gd name="connsiteX23" fmla="*/ 74295 w 342900"/>
                <a:gd name="connsiteY23" fmla="*/ 72390 h 342900"/>
                <a:gd name="connsiteX24" fmla="*/ 171450 w 342900"/>
                <a:gd name="connsiteY24" fmla="*/ 32385 h 342900"/>
                <a:gd name="connsiteX25" fmla="*/ 268605 w 342900"/>
                <a:gd name="connsiteY25" fmla="*/ 72390 h 342900"/>
                <a:gd name="connsiteX26" fmla="*/ 308610 w 342900"/>
                <a:gd name="connsiteY26" fmla="*/ 169545 h 342900"/>
                <a:gd name="connsiteX27" fmla="*/ 342900 w 342900"/>
                <a:gd name="connsiteY27" fmla="*/ 169545 h 342900"/>
                <a:gd name="connsiteX28" fmla="*/ 329565 w 342900"/>
                <a:gd name="connsiteY28" fmla="*/ 1047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900" h="342900">
                  <a:moveTo>
                    <a:pt x="329565" y="104775"/>
                  </a:moveTo>
                  <a:cubicBezTo>
                    <a:pt x="320993" y="84773"/>
                    <a:pt x="308610" y="65723"/>
                    <a:pt x="292418" y="50483"/>
                  </a:cubicBezTo>
                  <a:cubicBezTo>
                    <a:pt x="276225" y="34290"/>
                    <a:pt x="258128" y="21908"/>
                    <a:pt x="238125" y="13335"/>
                  </a:cubicBezTo>
                  <a:cubicBezTo>
                    <a:pt x="217170" y="4763"/>
                    <a:pt x="194310" y="0"/>
                    <a:pt x="171450" y="0"/>
                  </a:cubicBezTo>
                  <a:cubicBezTo>
                    <a:pt x="148590" y="0"/>
                    <a:pt x="125730" y="4763"/>
                    <a:pt x="104775" y="13335"/>
                  </a:cubicBezTo>
                  <a:cubicBezTo>
                    <a:pt x="83820" y="21908"/>
                    <a:pt x="65723" y="34290"/>
                    <a:pt x="50483" y="50483"/>
                  </a:cubicBezTo>
                  <a:cubicBezTo>
                    <a:pt x="34290" y="66675"/>
                    <a:pt x="21908" y="84773"/>
                    <a:pt x="13335" y="104775"/>
                  </a:cubicBezTo>
                  <a:cubicBezTo>
                    <a:pt x="4763" y="125730"/>
                    <a:pt x="0" y="148590"/>
                    <a:pt x="0" y="171450"/>
                  </a:cubicBezTo>
                  <a:cubicBezTo>
                    <a:pt x="0" y="194310"/>
                    <a:pt x="4763" y="217170"/>
                    <a:pt x="13335" y="238125"/>
                  </a:cubicBezTo>
                  <a:cubicBezTo>
                    <a:pt x="21908" y="258128"/>
                    <a:pt x="34290" y="277178"/>
                    <a:pt x="50483" y="292418"/>
                  </a:cubicBezTo>
                  <a:cubicBezTo>
                    <a:pt x="66675" y="308610"/>
                    <a:pt x="84773" y="320993"/>
                    <a:pt x="104775" y="329565"/>
                  </a:cubicBezTo>
                  <a:cubicBezTo>
                    <a:pt x="125730" y="338138"/>
                    <a:pt x="148590" y="342900"/>
                    <a:pt x="171450" y="342900"/>
                  </a:cubicBezTo>
                  <a:lnTo>
                    <a:pt x="171450" y="308610"/>
                  </a:lnTo>
                  <a:cubicBezTo>
                    <a:pt x="135255" y="308610"/>
                    <a:pt x="100013" y="294323"/>
                    <a:pt x="74295" y="268605"/>
                  </a:cubicBezTo>
                  <a:cubicBezTo>
                    <a:pt x="52388" y="246698"/>
                    <a:pt x="39053" y="219075"/>
                    <a:pt x="35243" y="188595"/>
                  </a:cubicBezTo>
                  <a:lnTo>
                    <a:pt x="180975" y="188595"/>
                  </a:lnTo>
                  <a:lnTo>
                    <a:pt x="141923" y="227648"/>
                  </a:lnTo>
                  <a:lnTo>
                    <a:pt x="165735" y="251460"/>
                  </a:lnTo>
                  <a:lnTo>
                    <a:pt x="246698" y="170498"/>
                  </a:lnTo>
                  <a:lnTo>
                    <a:pt x="165735" y="89535"/>
                  </a:lnTo>
                  <a:lnTo>
                    <a:pt x="141923" y="113348"/>
                  </a:lnTo>
                  <a:lnTo>
                    <a:pt x="180975" y="152400"/>
                  </a:lnTo>
                  <a:lnTo>
                    <a:pt x="35243" y="152400"/>
                  </a:lnTo>
                  <a:cubicBezTo>
                    <a:pt x="39053" y="121920"/>
                    <a:pt x="52388" y="94298"/>
                    <a:pt x="74295" y="72390"/>
                  </a:cubicBezTo>
                  <a:cubicBezTo>
                    <a:pt x="100013" y="46673"/>
                    <a:pt x="134303" y="32385"/>
                    <a:pt x="171450" y="32385"/>
                  </a:cubicBezTo>
                  <a:cubicBezTo>
                    <a:pt x="207645" y="32385"/>
                    <a:pt x="242888" y="46673"/>
                    <a:pt x="268605" y="72390"/>
                  </a:cubicBezTo>
                  <a:cubicBezTo>
                    <a:pt x="294323" y="98108"/>
                    <a:pt x="308610" y="132398"/>
                    <a:pt x="308610" y="169545"/>
                  </a:cubicBezTo>
                  <a:lnTo>
                    <a:pt x="342900" y="169545"/>
                  </a:lnTo>
                  <a:cubicBezTo>
                    <a:pt x="342900" y="148590"/>
                    <a:pt x="338138" y="125730"/>
                    <a:pt x="329565" y="104775"/>
                  </a:cubicBezTo>
                </a:path>
              </a:pathLst>
            </a:custGeom>
            <a:solidFill>
              <a:schemeClr val="accent2"/>
            </a:solidFill>
            <a:ln w="9525" cap="flat">
              <a:noFill/>
              <a:prstDash val="solid"/>
              <a:miter/>
            </a:ln>
          </p:spPr>
          <p:txBody>
            <a:bodyPr rtlCol="0" anchor="ctr"/>
            <a:lstStyle/>
            <a:p>
              <a:endParaRPr lang="en-US"/>
            </a:p>
          </p:txBody>
        </p:sp>
        <p:sp>
          <p:nvSpPr>
            <p:cNvPr id="26" name="Freeform: Shape 13">
              <a:extLst>
                <a:ext uri="{FF2B5EF4-FFF2-40B4-BE49-F238E27FC236}">
                  <a16:creationId xmlns:a16="http://schemas.microsoft.com/office/drawing/2014/main" id="{DD444DDC-07BC-674A-9F9D-EEB7357A7B2D}"/>
                </a:ext>
              </a:extLst>
            </p:cNvPr>
            <p:cNvSpPr/>
            <p:nvPr userDrawn="1"/>
          </p:nvSpPr>
          <p:spPr>
            <a:xfrm>
              <a:off x="590579" y="6484379"/>
              <a:ext cx="812771" cy="84028"/>
            </a:xfrm>
            <a:custGeom>
              <a:avLst/>
              <a:gdLst>
                <a:gd name="connsiteX0" fmla="*/ 1329690 w 1547812"/>
                <a:gd name="connsiteY0" fmla="*/ 155258 h 160020"/>
                <a:gd name="connsiteX1" fmla="*/ 1369695 w 1547812"/>
                <a:gd name="connsiteY1" fmla="*/ 155258 h 160020"/>
                <a:gd name="connsiteX2" fmla="*/ 1369695 w 1547812"/>
                <a:gd name="connsiteY2" fmla="*/ 65723 h 160020"/>
                <a:gd name="connsiteX3" fmla="*/ 1372553 w 1547812"/>
                <a:gd name="connsiteY3" fmla="*/ 53340 h 160020"/>
                <a:gd name="connsiteX4" fmla="*/ 1379220 w 1547812"/>
                <a:gd name="connsiteY4" fmla="*/ 43815 h 160020"/>
                <a:gd name="connsiteX5" fmla="*/ 1388745 w 1547812"/>
                <a:gd name="connsiteY5" fmla="*/ 37147 h 160020"/>
                <a:gd name="connsiteX6" fmla="*/ 1400175 w 1547812"/>
                <a:gd name="connsiteY6" fmla="*/ 35243 h 160020"/>
                <a:gd name="connsiteX7" fmla="*/ 1407795 w 1547812"/>
                <a:gd name="connsiteY7" fmla="*/ 36195 h 160020"/>
                <a:gd name="connsiteX8" fmla="*/ 1413510 w 1547812"/>
                <a:gd name="connsiteY8" fmla="*/ 40005 h 160020"/>
                <a:gd name="connsiteX9" fmla="*/ 1417320 w 1547812"/>
                <a:gd name="connsiteY9" fmla="*/ 47625 h 160020"/>
                <a:gd name="connsiteX10" fmla="*/ 1419225 w 1547812"/>
                <a:gd name="connsiteY10" fmla="*/ 60960 h 160020"/>
                <a:gd name="connsiteX11" fmla="*/ 1419225 w 1547812"/>
                <a:gd name="connsiteY11" fmla="*/ 155258 h 160020"/>
                <a:gd name="connsiteX12" fmla="*/ 1459230 w 1547812"/>
                <a:gd name="connsiteY12" fmla="*/ 155258 h 160020"/>
                <a:gd name="connsiteX13" fmla="*/ 1459230 w 1547812"/>
                <a:gd name="connsiteY13" fmla="*/ 63818 h 160020"/>
                <a:gd name="connsiteX14" fmla="*/ 1462088 w 1547812"/>
                <a:gd name="connsiteY14" fmla="*/ 53340 h 160020"/>
                <a:gd name="connsiteX15" fmla="*/ 1468755 w 1547812"/>
                <a:gd name="connsiteY15" fmla="*/ 43815 h 160020"/>
                <a:gd name="connsiteX16" fmla="*/ 1478280 w 1547812"/>
                <a:gd name="connsiteY16" fmla="*/ 37147 h 160020"/>
                <a:gd name="connsiteX17" fmla="*/ 1489710 w 1547812"/>
                <a:gd name="connsiteY17" fmla="*/ 35243 h 160020"/>
                <a:gd name="connsiteX18" fmla="*/ 1497330 w 1547812"/>
                <a:gd name="connsiteY18" fmla="*/ 36195 h 160020"/>
                <a:gd name="connsiteX19" fmla="*/ 1503045 w 1547812"/>
                <a:gd name="connsiteY19" fmla="*/ 40005 h 160020"/>
                <a:gd name="connsiteX20" fmla="*/ 1506855 w 1547812"/>
                <a:gd name="connsiteY20" fmla="*/ 47625 h 160020"/>
                <a:gd name="connsiteX21" fmla="*/ 1507808 w 1547812"/>
                <a:gd name="connsiteY21" fmla="*/ 60960 h 160020"/>
                <a:gd name="connsiteX22" fmla="*/ 1507808 w 1547812"/>
                <a:gd name="connsiteY22" fmla="*/ 155258 h 160020"/>
                <a:gd name="connsiteX23" fmla="*/ 1547813 w 1547812"/>
                <a:gd name="connsiteY23" fmla="*/ 155258 h 160020"/>
                <a:gd name="connsiteX24" fmla="*/ 1547813 w 1547812"/>
                <a:gd name="connsiteY24" fmla="*/ 55245 h 160020"/>
                <a:gd name="connsiteX25" fmla="*/ 1536383 w 1547812"/>
                <a:gd name="connsiteY25" fmla="*/ 14288 h 160020"/>
                <a:gd name="connsiteX26" fmla="*/ 1502093 w 1547812"/>
                <a:gd name="connsiteY26" fmla="*/ 1905 h 160020"/>
                <a:gd name="connsiteX27" fmla="*/ 1477328 w 1547812"/>
                <a:gd name="connsiteY27" fmla="*/ 7620 h 160020"/>
                <a:gd name="connsiteX28" fmla="*/ 1455420 w 1547812"/>
                <a:gd name="connsiteY28" fmla="*/ 27623 h 160020"/>
                <a:gd name="connsiteX29" fmla="*/ 1441133 w 1547812"/>
                <a:gd name="connsiteY29" fmla="*/ 8573 h 160020"/>
                <a:gd name="connsiteX30" fmla="*/ 1414463 w 1547812"/>
                <a:gd name="connsiteY30" fmla="*/ 1905 h 160020"/>
                <a:gd name="connsiteX31" fmla="*/ 1390650 w 1547812"/>
                <a:gd name="connsiteY31" fmla="*/ 7620 h 160020"/>
                <a:gd name="connsiteX32" fmla="*/ 1371600 w 1547812"/>
                <a:gd name="connsiteY32" fmla="*/ 25718 h 160020"/>
                <a:gd name="connsiteX33" fmla="*/ 1371600 w 1547812"/>
                <a:gd name="connsiteY33" fmla="*/ 5715 h 160020"/>
                <a:gd name="connsiteX34" fmla="*/ 1332548 w 1547812"/>
                <a:gd name="connsiteY34" fmla="*/ 5715 h 160020"/>
                <a:gd name="connsiteX35" fmla="*/ 1332548 w 1547812"/>
                <a:gd name="connsiteY35" fmla="*/ 155258 h 160020"/>
                <a:gd name="connsiteX36" fmla="*/ 1199198 w 1547812"/>
                <a:gd name="connsiteY36" fmla="*/ 116205 h 160020"/>
                <a:gd name="connsiteX37" fmla="*/ 1190625 w 1547812"/>
                <a:gd name="connsiteY37" fmla="*/ 80963 h 160020"/>
                <a:gd name="connsiteX38" fmla="*/ 1199198 w 1547812"/>
                <a:gd name="connsiteY38" fmla="*/ 45720 h 160020"/>
                <a:gd name="connsiteX39" fmla="*/ 1224915 w 1547812"/>
                <a:gd name="connsiteY39" fmla="*/ 33338 h 160020"/>
                <a:gd name="connsiteX40" fmla="*/ 1250633 w 1547812"/>
                <a:gd name="connsiteY40" fmla="*/ 45720 h 160020"/>
                <a:gd name="connsiteX41" fmla="*/ 1259205 w 1547812"/>
                <a:gd name="connsiteY41" fmla="*/ 80963 h 160020"/>
                <a:gd name="connsiteX42" fmla="*/ 1250633 w 1547812"/>
                <a:gd name="connsiteY42" fmla="*/ 116205 h 160020"/>
                <a:gd name="connsiteX43" fmla="*/ 1224915 w 1547812"/>
                <a:gd name="connsiteY43" fmla="*/ 128588 h 160020"/>
                <a:gd name="connsiteX44" fmla="*/ 1199198 w 1547812"/>
                <a:gd name="connsiteY44" fmla="*/ 116205 h 160020"/>
                <a:gd name="connsiteX45" fmla="*/ 1256348 w 1547812"/>
                <a:gd name="connsiteY45" fmla="*/ 154305 h 160020"/>
                <a:gd name="connsiteX46" fmla="*/ 1280160 w 1547812"/>
                <a:gd name="connsiteY46" fmla="*/ 138113 h 160020"/>
                <a:gd name="connsiteX47" fmla="*/ 1295400 w 1547812"/>
                <a:gd name="connsiteY47" fmla="*/ 113348 h 160020"/>
                <a:gd name="connsiteX48" fmla="*/ 1301115 w 1547812"/>
                <a:gd name="connsiteY48" fmla="*/ 80010 h 160020"/>
                <a:gd name="connsiteX49" fmla="*/ 1296353 w 1547812"/>
                <a:gd name="connsiteY49" fmla="*/ 46672 h 160020"/>
                <a:gd name="connsiteX50" fmla="*/ 1281113 w 1547812"/>
                <a:gd name="connsiteY50" fmla="*/ 21908 h 160020"/>
                <a:gd name="connsiteX51" fmla="*/ 1257300 w 1547812"/>
                <a:gd name="connsiteY51" fmla="*/ 6668 h 160020"/>
                <a:gd name="connsiteX52" fmla="*/ 1225868 w 1547812"/>
                <a:gd name="connsiteY52" fmla="*/ 953 h 160020"/>
                <a:gd name="connsiteX53" fmla="*/ 1194435 w 1547812"/>
                <a:gd name="connsiteY53" fmla="*/ 6668 h 160020"/>
                <a:gd name="connsiteX54" fmla="*/ 1170623 w 1547812"/>
                <a:gd name="connsiteY54" fmla="*/ 21908 h 160020"/>
                <a:gd name="connsiteX55" fmla="*/ 1155383 w 1547812"/>
                <a:gd name="connsiteY55" fmla="*/ 46672 h 160020"/>
                <a:gd name="connsiteX56" fmla="*/ 1149668 w 1547812"/>
                <a:gd name="connsiteY56" fmla="*/ 80010 h 160020"/>
                <a:gd name="connsiteX57" fmla="*/ 1169670 w 1547812"/>
                <a:gd name="connsiteY57" fmla="*/ 139065 h 160020"/>
                <a:gd name="connsiteX58" fmla="*/ 1225868 w 1547812"/>
                <a:gd name="connsiteY58" fmla="*/ 160020 h 160020"/>
                <a:gd name="connsiteX59" fmla="*/ 1256348 w 1547812"/>
                <a:gd name="connsiteY59" fmla="*/ 154305 h 160020"/>
                <a:gd name="connsiteX60" fmla="*/ 1086803 w 1547812"/>
                <a:gd name="connsiteY60" fmla="*/ 100965 h 160020"/>
                <a:gd name="connsiteX61" fmla="*/ 1079183 w 1547812"/>
                <a:gd name="connsiteY61" fmla="*/ 120968 h 160020"/>
                <a:gd name="connsiteX62" fmla="*/ 1061085 w 1547812"/>
                <a:gd name="connsiteY62" fmla="*/ 127635 h 160020"/>
                <a:gd name="connsiteX63" fmla="*/ 1045845 w 1547812"/>
                <a:gd name="connsiteY63" fmla="*/ 123825 h 160020"/>
                <a:gd name="connsiteX64" fmla="*/ 1036320 w 1547812"/>
                <a:gd name="connsiteY64" fmla="*/ 113348 h 160020"/>
                <a:gd name="connsiteX65" fmla="*/ 1031558 w 1547812"/>
                <a:gd name="connsiteY65" fmla="*/ 98108 h 160020"/>
                <a:gd name="connsiteX66" fmla="*/ 1029653 w 1547812"/>
                <a:gd name="connsiteY66" fmla="*/ 80010 h 160020"/>
                <a:gd name="connsiteX67" fmla="*/ 1031558 w 1547812"/>
                <a:gd name="connsiteY67" fmla="*/ 62865 h 160020"/>
                <a:gd name="connsiteX68" fmla="*/ 1036320 w 1547812"/>
                <a:gd name="connsiteY68" fmla="*/ 47625 h 160020"/>
                <a:gd name="connsiteX69" fmla="*/ 1045845 w 1547812"/>
                <a:gd name="connsiteY69" fmla="*/ 37147 h 160020"/>
                <a:gd name="connsiteX70" fmla="*/ 1061085 w 1547812"/>
                <a:gd name="connsiteY70" fmla="*/ 33338 h 160020"/>
                <a:gd name="connsiteX71" fmla="*/ 1079183 w 1547812"/>
                <a:gd name="connsiteY71" fmla="*/ 40005 h 160020"/>
                <a:gd name="connsiteX72" fmla="*/ 1085850 w 1547812"/>
                <a:gd name="connsiteY72" fmla="*/ 58103 h 160020"/>
                <a:gd name="connsiteX73" fmla="*/ 1125855 w 1547812"/>
                <a:gd name="connsiteY73" fmla="*/ 52388 h 160020"/>
                <a:gd name="connsiteX74" fmla="*/ 1120140 w 1547812"/>
                <a:gd name="connsiteY74" fmla="*/ 31433 h 160020"/>
                <a:gd name="connsiteX75" fmla="*/ 1107758 w 1547812"/>
                <a:gd name="connsiteY75" fmla="*/ 15240 h 160020"/>
                <a:gd name="connsiteX76" fmla="*/ 1088708 w 1547812"/>
                <a:gd name="connsiteY76" fmla="*/ 4763 h 160020"/>
                <a:gd name="connsiteX77" fmla="*/ 1062038 w 1547812"/>
                <a:gd name="connsiteY77" fmla="*/ 953 h 160020"/>
                <a:gd name="connsiteX78" fmla="*/ 1030605 w 1547812"/>
                <a:gd name="connsiteY78" fmla="*/ 6668 h 160020"/>
                <a:gd name="connsiteX79" fmla="*/ 1007745 w 1547812"/>
                <a:gd name="connsiteY79" fmla="*/ 22860 h 160020"/>
                <a:gd name="connsiteX80" fmla="*/ 993458 w 1547812"/>
                <a:gd name="connsiteY80" fmla="*/ 47625 h 160020"/>
                <a:gd name="connsiteX81" fmla="*/ 988695 w 1547812"/>
                <a:gd name="connsiteY81" fmla="*/ 80010 h 160020"/>
                <a:gd name="connsiteX82" fmla="*/ 992505 w 1547812"/>
                <a:gd name="connsiteY82" fmla="*/ 112395 h 160020"/>
                <a:gd name="connsiteX83" fmla="*/ 1005840 w 1547812"/>
                <a:gd name="connsiteY83" fmla="*/ 137160 h 160020"/>
                <a:gd name="connsiteX84" fmla="*/ 1028700 w 1547812"/>
                <a:gd name="connsiteY84" fmla="*/ 153353 h 160020"/>
                <a:gd name="connsiteX85" fmla="*/ 1061085 w 1547812"/>
                <a:gd name="connsiteY85" fmla="*/ 159068 h 160020"/>
                <a:gd name="connsiteX86" fmla="*/ 1109663 w 1547812"/>
                <a:gd name="connsiteY86" fmla="*/ 142875 h 160020"/>
                <a:gd name="connsiteX87" fmla="*/ 1127760 w 1547812"/>
                <a:gd name="connsiteY87" fmla="*/ 100013 h 160020"/>
                <a:gd name="connsiteX88" fmla="*/ 1086803 w 1547812"/>
                <a:gd name="connsiteY88" fmla="*/ 100013 h 160020"/>
                <a:gd name="connsiteX89" fmla="*/ 921068 w 1547812"/>
                <a:gd name="connsiteY89" fmla="*/ 155258 h 160020"/>
                <a:gd name="connsiteX90" fmla="*/ 962025 w 1547812"/>
                <a:gd name="connsiteY90" fmla="*/ 155258 h 160020"/>
                <a:gd name="connsiteX91" fmla="*/ 962025 w 1547812"/>
                <a:gd name="connsiteY91" fmla="*/ 109538 h 160020"/>
                <a:gd name="connsiteX92" fmla="*/ 921068 w 1547812"/>
                <a:gd name="connsiteY92" fmla="*/ 109538 h 160020"/>
                <a:gd name="connsiteX93" fmla="*/ 921068 w 1547812"/>
                <a:gd name="connsiteY93" fmla="*/ 155258 h 160020"/>
                <a:gd name="connsiteX94" fmla="*/ 671513 w 1547812"/>
                <a:gd name="connsiteY94" fmla="*/ 155258 h 160020"/>
                <a:gd name="connsiteX95" fmla="*/ 711518 w 1547812"/>
                <a:gd name="connsiteY95" fmla="*/ 155258 h 160020"/>
                <a:gd name="connsiteX96" fmla="*/ 711518 w 1547812"/>
                <a:gd name="connsiteY96" fmla="*/ 65723 h 160020"/>
                <a:gd name="connsiteX97" fmla="*/ 714375 w 1547812"/>
                <a:gd name="connsiteY97" fmla="*/ 53340 h 160020"/>
                <a:gd name="connsiteX98" fmla="*/ 721043 w 1547812"/>
                <a:gd name="connsiteY98" fmla="*/ 43815 h 160020"/>
                <a:gd name="connsiteX99" fmla="*/ 730568 w 1547812"/>
                <a:gd name="connsiteY99" fmla="*/ 37147 h 160020"/>
                <a:gd name="connsiteX100" fmla="*/ 741998 w 1547812"/>
                <a:gd name="connsiteY100" fmla="*/ 35243 h 160020"/>
                <a:gd name="connsiteX101" fmla="*/ 749618 w 1547812"/>
                <a:gd name="connsiteY101" fmla="*/ 36195 h 160020"/>
                <a:gd name="connsiteX102" fmla="*/ 755333 w 1547812"/>
                <a:gd name="connsiteY102" fmla="*/ 40005 h 160020"/>
                <a:gd name="connsiteX103" fmla="*/ 759143 w 1547812"/>
                <a:gd name="connsiteY103" fmla="*/ 47625 h 160020"/>
                <a:gd name="connsiteX104" fmla="*/ 761048 w 1547812"/>
                <a:gd name="connsiteY104" fmla="*/ 60960 h 160020"/>
                <a:gd name="connsiteX105" fmla="*/ 761048 w 1547812"/>
                <a:gd name="connsiteY105" fmla="*/ 155258 h 160020"/>
                <a:gd name="connsiteX106" fmla="*/ 801053 w 1547812"/>
                <a:gd name="connsiteY106" fmla="*/ 155258 h 160020"/>
                <a:gd name="connsiteX107" fmla="*/ 801053 w 1547812"/>
                <a:gd name="connsiteY107" fmla="*/ 63818 h 160020"/>
                <a:gd name="connsiteX108" fmla="*/ 803910 w 1547812"/>
                <a:gd name="connsiteY108" fmla="*/ 53340 h 160020"/>
                <a:gd name="connsiteX109" fmla="*/ 810578 w 1547812"/>
                <a:gd name="connsiteY109" fmla="*/ 43815 h 160020"/>
                <a:gd name="connsiteX110" fmla="*/ 820103 w 1547812"/>
                <a:gd name="connsiteY110" fmla="*/ 37147 h 160020"/>
                <a:gd name="connsiteX111" fmla="*/ 831533 w 1547812"/>
                <a:gd name="connsiteY111" fmla="*/ 35243 h 160020"/>
                <a:gd name="connsiteX112" fmla="*/ 839153 w 1547812"/>
                <a:gd name="connsiteY112" fmla="*/ 36195 h 160020"/>
                <a:gd name="connsiteX113" fmla="*/ 844868 w 1547812"/>
                <a:gd name="connsiteY113" fmla="*/ 40005 h 160020"/>
                <a:gd name="connsiteX114" fmla="*/ 848678 w 1547812"/>
                <a:gd name="connsiteY114" fmla="*/ 47625 h 160020"/>
                <a:gd name="connsiteX115" fmla="*/ 849630 w 1547812"/>
                <a:gd name="connsiteY115" fmla="*/ 60960 h 160020"/>
                <a:gd name="connsiteX116" fmla="*/ 849630 w 1547812"/>
                <a:gd name="connsiteY116" fmla="*/ 155258 h 160020"/>
                <a:gd name="connsiteX117" fmla="*/ 889635 w 1547812"/>
                <a:gd name="connsiteY117" fmla="*/ 155258 h 160020"/>
                <a:gd name="connsiteX118" fmla="*/ 889635 w 1547812"/>
                <a:gd name="connsiteY118" fmla="*/ 55245 h 160020"/>
                <a:gd name="connsiteX119" fmla="*/ 878205 w 1547812"/>
                <a:gd name="connsiteY119" fmla="*/ 14288 h 160020"/>
                <a:gd name="connsiteX120" fmla="*/ 843915 w 1547812"/>
                <a:gd name="connsiteY120" fmla="*/ 1905 h 160020"/>
                <a:gd name="connsiteX121" fmla="*/ 819150 w 1547812"/>
                <a:gd name="connsiteY121" fmla="*/ 7620 h 160020"/>
                <a:gd name="connsiteX122" fmla="*/ 797243 w 1547812"/>
                <a:gd name="connsiteY122" fmla="*/ 27623 h 160020"/>
                <a:gd name="connsiteX123" fmla="*/ 782955 w 1547812"/>
                <a:gd name="connsiteY123" fmla="*/ 8573 h 160020"/>
                <a:gd name="connsiteX124" fmla="*/ 756285 w 1547812"/>
                <a:gd name="connsiteY124" fmla="*/ 1905 h 160020"/>
                <a:gd name="connsiteX125" fmla="*/ 732473 w 1547812"/>
                <a:gd name="connsiteY125" fmla="*/ 7620 h 160020"/>
                <a:gd name="connsiteX126" fmla="*/ 713423 w 1547812"/>
                <a:gd name="connsiteY126" fmla="*/ 25718 h 160020"/>
                <a:gd name="connsiteX127" fmla="*/ 713423 w 1547812"/>
                <a:gd name="connsiteY127" fmla="*/ 5715 h 160020"/>
                <a:gd name="connsiteX128" fmla="*/ 674370 w 1547812"/>
                <a:gd name="connsiteY128" fmla="*/ 5715 h 160020"/>
                <a:gd name="connsiteX129" fmla="*/ 674370 w 1547812"/>
                <a:gd name="connsiteY129" fmla="*/ 155258 h 160020"/>
                <a:gd name="connsiteX130" fmla="*/ 541973 w 1547812"/>
                <a:gd name="connsiteY130" fmla="*/ 116205 h 160020"/>
                <a:gd name="connsiteX131" fmla="*/ 533400 w 1547812"/>
                <a:gd name="connsiteY131" fmla="*/ 80963 h 160020"/>
                <a:gd name="connsiteX132" fmla="*/ 541973 w 1547812"/>
                <a:gd name="connsiteY132" fmla="*/ 45720 h 160020"/>
                <a:gd name="connsiteX133" fmla="*/ 567690 w 1547812"/>
                <a:gd name="connsiteY133" fmla="*/ 33338 h 160020"/>
                <a:gd name="connsiteX134" fmla="*/ 593408 w 1547812"/>
                <a:gd name="connsiteY134" fmla="*/ 45720 h 160020"/>
                <a:gd name="connsiteX135" fmla="*/ 601980 w 1547812"/>
                <a:gd name="connsiteY135" fmla="*/ 80963 h 160020"/>
                <a:gd name="connsiteX136" fmla="*/ 593408 w 1547812"/>
                <a:gd name="connsiteY136" fmla="*/ 116205 h 160020"/>
                <a:gd name="connsiteX137" fmla="*/ 567690 w 1547812"/>
                <a:gd name="connsiteY137" fmla="*/ 128588 h 160020"/>
                <a:gd name="connsiteX138" fmla="*/ 541973 w 1547812"/>
                <a:gd name="connsiteY138" fmla="*/ 116205 h 160020"/>
                <a:gd name="connsiteX139" fmla="*/ 598170 w 1547812"/>
                <a:gd name="connsiteY139" fmla="*/ 154305 h 160020"/>
                <a:gd name="connsiteX140" fmla="*/ 621983 w 1547812"/>
                <a:gd name="connsiteY140" fmla="*/ 138113 h 160020"/>
                <a:gd name="connsiteX141" fmla="*/ 637223 w 1547812"/>
                <a:gd name="connsiteY141" fmla="*/ 113348 h 160020"/>
                <a:gd name="connsiteX142" fmla="*/ 642938 w 1547812"/>
                <a:gd name="connsiteY142" fmla="*/ 80010 h 160020"/>
                <a:gd name="connsiteX143" fmla="*/ 638175 w 1547812"/>
                <a:gd name="connsiteY143" fmla="*/ 46672 h 160020"/>
                <a:gd name="connsiteX144" fmla="*/ 622935 w 1547812"/>
                <a:gd name="connsiteY144" fmla="*/ 21908 h 160020"/>
                <a:gd name="connsiteX145" fmla="*/ 599123 w 1547812"/>
                <a:gd name="connsiteY145" fmla="*/ 6668 h 160020"/>
                <a:gd name="connsiteX146" fmla="*/ 567690 w 1547812"/>
                <a:gd name="connsiteY146" fmla="*/ 953 h 160020"/>
                <a:gd name="connsiteX147" fmla="*/ 536258 w 1547812"/>
                <a:gd name="connsiteY147" fmla="*/ 6668 h 160020"/>
                <a:gd name="connsiteX148" fmla="*/ 512445 w 1547812"/>
                <a:gd name="connsiteY148" fmla="*/ 21908 h 160020"/>
                <a:gd name="connsiteX149" fmla="*/ 497205 w 1547812"/>
                <a:gd name="connsiteY149" fmla="*/ 46672 h 160020"/>
                <a:gd name="connsiteX150" fmla="*/ 491490 w 1547812"/>
                <a:gd name="connsiteY150" fmla="*/ 80010 h 160020"/>
                <a:gd name="connsiteX151" fmla="*/ 511492 w 1547812"/>
                <a:gd name="connsiteY151" fmla="*/ 139065 h 160020"/>
                <a:gd name="connsiteX152" fmla="*/ 566738 w 1547812"/>
                <a:gd name="connsiteY152" fmla="*/ 160020 h 160020"/>
                <a:gd name="connsiteX153" fmla="*/ 598170 w 1547812"/>
                <a:gd name="connsiteY153" fmla="*/ 154305 h 160020"/>
                <a:gd name="connsiteX154" fmla="*/ 429578 w 1547812"/>
                <a:gd name="connsiteY154" fmla="*/ 100965 h 160020"/>
                <a:gd name="connsiteX155" fmla="*/ 421958 w 1547812"/>
                <a:gd name="connsiteY155" fmla="*/ 120968 h 160020"/>
                <a:gd name="connsiteX156" fmla="*/ 403860 w 1547812"/>
                <a:gd name="connsiteY156" fmla="*/ 127635 h 160020"/>
                <a:gd name="connsiteX157" fmla="*/ 388620 w 1547812"/>
                <a:gd name="connsiteY157" fmla="*/ 123825 h 160020"/>
                <a:gd name="connsiteX158" fmla="*/ 379095 w 1547812"/>
                <a:gd name="connsiteY158" fmla="*/ 113348 h 160020"/>
                <a:gd name="connsiteX159" fmla="*/ 374333 w 1547812"/>
                <a:gd name="connsiteY159" fmla="*/ 98108 h 160020"/>
                <a:gd name="connsiteX160" fmla="*/ 372428 w 1547812"/>
                <a:gd name="connsiteY160" fmla="*/ 80010 h 160020"/>
                <a:gd name="connsiteX161" fmla="*/ 374333 w 1547812"/>
                <a:gd name="connsiteY161" fmla="*/ 62865 h 160020"/>
                <a:gd name="connsiteX162" fmla="*/ 379095 w 1547812"/>
                <a:gd name="connsiteY162" fmla="*/ 47625 h 160020"/>
                <a:gd name="connsiteX163" fmla="*/ 388620 w 1547812"/>
                <a:gd name="connsiteY163" fmla="*/ 37147 h 160020"/>
                <a:gd name="connsiteX164" fmla="*/ 403860 w 1547812"/>
                <a:gd name="connsiteY164" fmla="*/ 33338 h 160020"/>
                <a:gd name="connsiteX165" fmla="*/ 421958 w 1547812"/>
                <a:gd name="connsiteY165" fmla="*/ 40005 h 160020"/>
                <a:gd name="connsiteX166" fmla="*/ 428625 w 1547812"/>
                <a:gd name="connsiteY166" fmla="*/ 58103 h 160020"/>
                <a:gd name="connsiteX167" fmla="*/ 468630 w 1547812"/>
                <a:gd name="connsiteY167" fmla="*/ 52388 h 160020"/>
                <a:gd name="connsiteX168" fmla="*/ 462915 w 1547812"/>
                <a:gd name="connsiteY168" fmla="*/ 31433 h 160020"/>
                <a:gd name="connsiteX169" fmla="*/ 450533 w 1547812"/>
                <a:gd name="connsiteY169" fmla="*/ 15240 h 160020"/>
                <a:gd name="connsiteX170" fmla="*/ 431483 w 1547812"/>
                <a:gd name="connsiteY170" fmla="*/ 4763 h 160020"/>
                <a:gd name="connsiteX171" fmla="*/ 404813 w 1547812"/>
                <a:gd name="connsiteY171" fmla="*/ 953 h 160020"/>
                <a:gd name="connsiteX172" fmla="*/ 373380 w 1547812"/>
                <a:gd name="connsiteY172" fmla="*/ 6668 h 160020"/>
                <a:gd name="connsiteX173" fmla="*/ 350520 w 1547812"/>
                <a:gd name="connsiteY173" fmla="*/ 22860 h 160020"/>
                <a:gd name="connsiteX174" fmla="*/ 336233 w 1547812"/>
                <a:gd name="connsiteY174" fmla="*/ 47625 h 160020"/>
                <a:gd name="connsiteX175" fmla="*/ 331470 w 1547812"/>
                <a:gd name="connsiteY175" fmla="*/ 80010 h 160020"/>
                <a:gd name="connsiteX176" fmla="*/ 336233 w 1547812"/>
                <a:gd name="connsiteY176" fmla="*/ 112395 h 160020"/>
                <a:gd name="connsiteX177" fmla="*/ 349567 w 1547812"/>
                <a:gd name="connsiteY177" fmla="*/ 137160 h 160020"/>
                <a:gd name="connsiteX178" fmla="*/ 372428 w 1547812"/>
                <a:gd name="connsiteY178" fmla="*/ 153353 h 160020"/>
                <a:gd name="connsiteX179" fmla="*/ 404813 w 1547812"/>
                <a:gd name="connsiteY179" fmla="*/ 159068 h 160020"/>
                <a:gd name="connsiteX180" fmla="*/ 453390 w 1547812"/>
                <a:gd name="connsiteY180" fmla="*/ 142875 h 160020"/>
                <a:gd name="connsiteX181" fmla="*/ 471488 w 1547812"/>
                <a:gd name="connsiteY181" fmla="*/ 100013 h 160020"/>
                <a:gd name="connsiteX182" fmla="*/ 429578 w 1547812"/>
                <a:gd name="connsiteY182" fmla="*/ 100013 h 160020"/>
                <a:gd name="connsiteX183" fmla="*/ 203835 w 1547812"/>
                <a:gd name="connsiteY183" fmla="*/ 63818 h 160020"/>
                <a:gd name="connsiteX184" fmla="*/ 206692 w 1547812"/>
                <a:gd name="connsiteY184" fmla="*/ 51435 h 160020"/>
                <a:gd name="connsiteX185" fmla="*/ 213360 w 1547812"/>
                <a:gd name="connsiteY185" fmla="*/ 40958 h 160020"/>
                <a:gd name="connsiteX186" fmla="*/ 223838 w 1547812"/>
                <a:gd name="connsiteY186" fmla="*/ 34290 h 160020"/>
                <a:gd name="connsiteX187" fmla="*/ 238125 w 1547812"/>
                <a:gd name="connsiteY187" fmla="*/ 31433 h 160020"/>
                <a:gd name="connsiteX188" fmla="*/ 261938 w 1547812"/>
                <a:gd name="connsiteY188" fmla="*/ 40005 h 160020"/>
                <a:gd name="connsiteX189" fmla="*/ 269558 w 1547812"/>
                <a:gd name="connsiteY189" fmla="*/ 63818 h 160020"/>
                <a:gd name="connsiteX190" fmla="*/ 203835 w 1547812"/>
                <a:gd name="connsiteY190" fmla="*/ 63818 h 160020"/>
                <a:gd name="connsiteX191" fmla="*/ 266700 w 1547812"/>
                <a:gd name="connsiteY191" fmla="*/ 108585 h 160020"/>
                <a:gd name="connsiteX192" fmla="*/ 239077 w 1547812"/>
                <a:gd name="connsiteY192" fmla="*/ 128588 h 160020"/>
                <a:gd name="connsiteX193" fmla="*/ 213360 w 1547812"/>
                <a:gd name="connsiteY193" fmla="*/ 118110 h 160020"/>
                <a:gd name="connsiteX194" fmla="*/ 203835 w 1547812"/>
                <a:gd name="connsiteY194" fmla="*/ 89535 h 160020"/>
                <a:gd name="connsiteX195" fmla="*/ 307658 w 1547812"/>
                <a:gd name="connsiteY195" fmla="*/ 89535 h 160020"/>
                <a:gd name="connsiteX196" fmla="*/ 307658 w 1547812"/>
                <a:gd name="connsiteY196" fmla="*/ 73343 h 160020"/>
                <a:gd name="connsiteX197" fmla="*/ 290513 w 1547812"/>
                <a:gd name="connsiteY197" fmla="*/ 20003 h 160020"/>
                <a:gd name="connsiteX198" fmla="*/ 239077 w 1547812"/>
                <a:gd name="connsiteY198" fmla="*/ 0 h 160020"/>
                <a:gd name="connsiteX199" fmla="*/ 208598 w 1547812"/>
                <a:gd name="connsiteY199" fmla="*/ 5715 h 160020"/>
                <a:gd name="connsiteX200" fmla="*/ 184785 w 1547812"/>
                <a:gd name="connsiteY200" fmla="*/ 20955 h 160020"/>
                <a:gd name="connsiteX201" fmla="*/ 169545 w 1547812"/>
                <a:gd name="connsiteY201" fmla="*/ 45720 h 160020"/>
                <a:gd name="connsiteX202" fmla="*/ 163830 w 1547812"/>
                <a:gd name="connsiteY202" fmla="*/ 79058 h 160020"/>
                <a:gd name="connsiteX203" fmla="*/ 182880 w 1547812"/>
                <a:gd name="connsiteY203" fmla="*/ 137160 h 160020"/>
                <a:gd name="connsiteX204" fmla="*/ 239077 w 1547812"/>
                <a:gd name="connsiteY204" fmla="*/ 158115 h 160020"/>
                <a:gd name="connsiteX205" fmla="*/ 285750 w 1547812"/>
                <a:gd name="connsiteY205" fmla="*/ 144780 h 160020"/>
                <a:gd name="connsiteX206" fmla="*/ 305753 w 1547812"/>
                <a:gd name="connsiteY206" fmla="*/ 106680 h 160020"/>
                <a:gd name="connsiteX207" fmla="*/ 266700 w 1547812"/>
                <a:gd name="connsiteY207" fmla="*/ 106680 h 160020"/>
                <a:gd name="connsiteX208" fmla="*/ 97155 w 1547812"/>
                <a:gd name="connsiteY208" fmla="*/ 96203 h 160020"/>
                <a:gd name="connsiteX209" fmla="*/ 93345 w 1547812"/>
                <a:gd name="connsiteY209" fmla="*/ 111443 h 160020"/>
                <a:gd name="connsiteX210" fmla="*/ 84773 w 1547812"/>
                <a:gd name="connsiteY210" fmla="*/ 121920 h 160020"/>
                <a:gd name="connsiteX211" fmla="*/ 60007 w 1547812"/>
                <a:gd name="connsiteY211" fmla="*/ 129540 h 160020"/>
                <a:gd name="connsiteX212" fmla="*/ 45720 w 1547812"/>
                <a:gd name="connsiteY212" fmla="*/ 124778 h 160020"/>
                <a:gd name="connsiteX213" fmla="*/ 40957 w 1547812"/>
                <a:gd name="connsiteY213" fmla="*/ 113348 h 160020"/>
                <a:gd name="connsiteX214" fmla="*/ 42863 w 1547812"/>
                <a:gd name="connsiteY214" fmla="*/ 104775 h 160020"/>
                <a:gd name="connsiteX215" fmla="*/ 48577 w 1547812"/>
                <a:gd name="connsiteY215" fmla="*/ 98108 h 160020"/>
                <a:gd name="connsiteX216" fmla="*/ 60007 w 1547812"/>
                <a:gd name="connsiteY216" fmla="*/ 93345 h 160020"/>
                <a:gd name="connsiteX217" fmla="*/ 80010 w 1547812"/>
                <a:gd name="connsiteY217" fmla="*/ 90488 h 160020"/>
                <a:gd name="connsiteX218" fmla="*/ 98107 w 1547812"/>
                <a:gd name="connsiteY218" fmla="*/ 89535 h 160020"/>
                <a:gd name="connsiteX219" fmla="*/ 98107 w 1547812"/>
                <a:gd name="connsiteY219" fmla="*/ 96203 h 160020"/>
                <a:gd name="connsiteX220" fmla="*/ 98107 w 1547812"/>
                <a:gd name="connsiteY220" fmla="*/ 155258 h 160020"/>
                <a:gd name="connsiteX221" fmla="*/ 136208 w 1547812"/>
                <a:gd name="connsiteY221" fmla="*/ 155258 h 160020"/>
                <a:gd name="connsiteX222" fmla="*/ 136208 w 1547812"/>
                <a:gd name="connsiteY222" fmla="*/ 60960 h 160020"/>
                <a:gd name="connsiteX223" fmla="*/ 133350 w 1547812"/>
                <a:gd name="connsiteY223" fmla="*/ 36195 h 160020"/>
                <a:gd name="connsiteX224" fmla="*/ 122873 w 1547812"/>
                <a:gd name="connsiteY224" fmla="*/ 17145 h 160020"/>
                <a:gd name="connsiteX225" fmla="*/ 103823 w 1547812"/>
                <a:gd name="connsiteY225" fmla="*/ 5715 h 160020"/>
                <a:gd name="connsiteX226" fmla="*/ 74295 w 1547812"/>
                <a:gd name="connsiteY226" fmla="*/ 1905 h 160020"/>
                <a:gd name="connsiteX227" fmla="*/ 29527 w 1547812"/>
                <a:gd name="connsiteY227" fmla="*/ 12383 h 160020"/>
                <a:gd name="connsiteX228" fmla="*/ 8573 w 1547812"/>
                <a:gd name="connsiteY228" fmla="*/ 46672 h 160020"/>
                <a:gd name="connsiteX229" fmla="*/ 44768 w 1547812"/>
                <a:gd name="connsiteY229" fmla="*/ 50483 h 160020"/>
                <a:gd name="connsiteX230" fmla="*/ 71438 w 1547812"/>
                <a:gd name="connsiteY230" fmla="*/ 32385 h 160020"/>
                <a:gd name="connsiteX231" fmla="*/ 89535 w 1547812"/>
                <a:gd name="connsiteY231" fmla="*/ 37147 h 160020"/>
                <a:gd name="connsiteX232" fmla="*/ 97155 w 1547812"/>
                <a:gd name="connsiteY232" fmla="*/ 56197 h 160020"/>
                <a:gd name="connsiteX233" fmla="*/ 97155 w 1547812"/>
                <a:gd name="connsiteY233" fmla="*/ 62865 h 160020"/>
                <a:gd name="connsiteX234" fmla="*/ 78105 w 1547812"/>
                <a:gd name="connsiteY234" fmla="*/ 63818 h 160020"/>
                <a:gd name="connsiteX235" fmla="*/ 49530 w 1547812"/>
                <a:gd name="connsiteY235" fmla="*/ 66675 h 160020"/>
                <a:gd name="connsiteX236" fmla="*/ 24765 w 1547812"/>
                <a:gd name="connsiteY236" fmla="*/ 74295 h 160020"/>
                <a:gd name="connsiteX237" fmla="*/ 6668 w 1547812"/>
                <a:gd name="connsiteY237" fmla="*/ 89535 h 160020"/>
                <a:gd name="connsiteX238" fmla="*/ 0 w 1547812"/>
                <a:gd name="connsiteY238" fmla="*/ 114300 h 160020"/>
                <a:gd name="connsiteX239" fmla="*/ 3810 w 1547812"/>
                <a:gd name="connsiteY239" fmla="*/ 134303 h 160020"/>
                <a:gd name="connsiteX240" fmla="*/ 14288 w 1547812"/>
                <a:gd name="connsiteY240" fmla="*/ 148590 h 160020"/>
                <a:gd name="connsiteX241" fmla="*/ 29527 w 1547812"/>
                <a:gd name="connsiteY241" fmla="*/ 156210 h 160020"/>
                <a:gd name="connsiteX242" fmla="*/ 48577 w 1547812"/>
                <a:gd name="connsiteY242" fmla="*/ 159068 h 160020"/>
                <a:gd name="connsiteX243" fmla="*/ 77152 w 1547812"/>
                <a:gd name="connsiteY243" fmla="*/ 152400 h 160020"/>
                <a:gd name="connsiteX244" fmla="*/ 97155 w 1547812"/>
                <a:gd name="connsiteY244" fmla="*/ 136208 h 160020"/>
                <a:gd name="connsiteX245" fmla="*/ 97155 w 1547812"/>
                <a:gd name="connsiteY245" fmla="*/ 155258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1547812" h="160020">
                  <a:moveTo>
                    <a:pt x="1329690" y="155258"/>
                  </a:moveTo>
                  <a:lnTo>
                    <a:pt x="1369695" y="155258"/>
                  </a:lnTo>
                  <a:lnTo>
                    <a:pt x="1369695" y="65723"/>
                  </a:lnTo>
                  <a:cubicBezTo>
                    <a:pt x="1369695" y="60960"/>
                    <a:pt x="1370648" y="57150"/>
                    <a:pt x="1372553" y="53340"/>
                  </a:cubicBezTo>
                  <a:cubicBezTo>
                    <a:pt x="1374458" y="49530"/>
                    <a:pt x="1376363" y="46672"/>
                    <a:pt x="1379220" y="43815"/>
                  </a:cubicBezTo>
                  <a:cubicBezTo>
                    <a:pt x="1382078" y="40958"/>
                    <a:pt x="1385888" y="38100"/>
                    <a:pt x="1388745" y="37147"/>
                  </a:cubicBezTo>
                  <a:cubicBezTo>
                    <a:pt x="1392555" y="36195"/>
                    <a:pt x="1395413" y="35243"/>
                    <a:pt x="1400175" y="35243"/>
                  </a:cubicBezTo>
                  <a:cubicBezTo>
                    <a:pt x="1403033" y="35243"/>
                    <a:pt x="1404938" y="35243"/>
                    <a:pt x="1407795" y="36195"/>
                  </a:cubicBezTo>
                  <a:cubicBezTo>
                    <a:pt x="1409700" y="37147"/>
                    <a:pt x="1411605" y="38100"/>
                    <a:pt x="1413510" y="40005"/>
                  </a:cubicBezTo>
                  <a:cubicBezTo>
                    <a:pt x="1415415" y="41910"/>
                    <a:pt x="1416368" y="44768"/>
                    <a:pt x="1417320" y="47625"/>
                  </a:cubicBezTo>
                  <a:cubicBezTo>
                    <a:pt x="1418273" y="51435"/>
                    <a:pt x="1419225" y="55245"/>
                    <a:pt x="1419225" y="60960"/>
                  </a:cubicBezTo>
                  <a:lnTo>
                    <a:pt x="1419225" y="155258"/>
                  </a:lnTo>
                  <a:lnTo>
                    <a:pt x="1459230" y="155258"/>
                  </a:lnTo>
                  <a:lnTo>
                    <a:pt x="1459230" y="63818"/>
                  </a:lnTo>
                  <a:cubicBezTo>
                    <a:pt x="1459230" y="60008"/>
                    <a:pt x="1460183" y="56197"/>
                    <a:pt x="1462088" y="53340"/>
                  </a:cubicBezTo>
                  <a:cubicBezTo>
                    <a:pt x="1463993" y="49530"/>
                    <a:pt x="1465898" y="46672"/>
                    <a:pt x="1468755" y="43815"/>
                  </a:cubicBezTo>
                  <a:cubicBezTo>
                    <a:pt x="1471613" y="40958"/>
                    <a:pt x="1475423" y="38100"/>
                    <a:pt x="1478280" y="37147"/>
                  </a:cubicBezTo>
                  <a:cubicBezTo>
                    <a:pt x="1481138" y="36195"/>
                    <a:pt x="1484948" y="35243"/>
                    <a:pt x="1489710" y="35243"/>
                  </a:cubicBezTo>
                  <a:cubicBezTo>
                    <a:pt x="1492568" y="35243"/>
                    <a:pt x="1494473" y="35243"/>
                    <a:pt x="1497330" y="36195"/>
                  </a:cubicBezTo>
                  <a:cubicBezTo>
                    <a:pt x="1499235" y="37147"/>
                    <a:pt x="1501140" y="38100"/>
                    <a:pt x="1503045" y="40005"/>
                  </a:cubicBezTo>
                  <a:cubicBezTo>
                    <a:pt x="1504950" y="41910"/>
                    <a:pt x="1505903" y="44768"/>
                    <a:pt x="1506855" y="47625"/>
                  </a:cubicBezTo>
                  <a:cubicBezTo>
                    <a:pt x="1507808" y="51435"/>
                    <a:pt x="1507808" y="55245"/>
                    <a:pt x="1507808" y="60960"/>
                  </a:cubicBezTo>
                  <a:lnTo>
                    <a:pt x="1507808" y="155258"/>
                  </a:lnTo>
                  <a:lnTo>
                    <a:pt x="1547813" y="155258"/>
                  </a:lnTo>
                  <a:lnTo>
                    <a:pt x="1547813" y="55245"/>
                  </a:lnTo>
                  <a:cubicBezTo>
                    <a:pt x="1547813" y="36195"/>
                    <a:pt x="1544003" y="22860"/>
                    <a:pt x="1536383" y="14288"/>
                  </a:cubicBezTo>
                  <a:cubicBezTo>
                    <a:pt x="1528763" y="5715"/>
                    <a:pt x="1517333" y="1905"/>
                    <a:pt x="1502093" y="1905"/>
                  </a:cubicBezTo>
                  <a:cubicBezTo>
                    <a:pt x="1492568" y="1905"/>
                    <a:pt x="1484948" y="3810"/>
                    <a:pt x="1477328" y="7620"/>
                  </a:cubicBezTo>
                  <a:cubicBezTo>
                    <a:pt x="1469708" y="11430"/>
                    <a:pt x="1462088" y="18098"/>
                    <a:pt x="1455420" y="27623"/>
                  </a:cubicBezTo>
                  <a:cubicBezTo>
                    <a:pt x="1452563" y="19050"/>
                    <a:pt x="1447800" y="12383"/>
                    <a:pt x="1441133" y="8573"/>
                  </a:cubicBezTo>
                  <a:cubicBezTo>
                    <a:pt x="1434465" y="4763"/>
                    <a:pt x="1425893" y="1905"/>
                    <a:pt x="1414463" y="1905"/>
                  </a:cubicBezTo>
                  <a:cubicBezTo>
                    <a:pt x="1405890" y="1905"/>
                    <a:pt x="1398270" y="3810"/>
                    <a:pt x="1390650" y="7620"/>
                  </a:cubicBezTo>
                  <a:cubicBezTo>
                    <a:pt x="1383030" y="11430"/>
                    <a:pt x="1376363" y="18098"/>
                    <a:pt x="1371600" y="25718"/>
                  </a:cubicBezTo>
                  <a:lnTo>
                    <a:pt x="1371600" y="5715"/>
                  </a:lnTo>
                  <a:lnTo>
                    <a:pt x="1332548" y="5715"/>
                  </a:lnTo>
                  <a:lnTo>
                    <a:pt x="1332548" y="155258"/>
                  </a:lnTo>
                  <a:close/>
                  <a:moveTo>
                    <a:pt x="1199198" y="116205"/>
                  </a:moveTo>
                  <a:cubicBezTo>
                    <a:pt x="1193483" y="108585"/>
                    <a:pt x="1190625" y="96203"/>
                    <a:pt x="1190625" y="80963"/>
                  </a:cubicBezTo>
                  <a:cubicBezTo>
                    <a:pt x="1190625" y="65723"/>
                    <a:pt x="1193483" y="54293"/>
                    <a:pt x="1199198" y="45720"/>
                  </a:cubicBezTo>
                  <a:cubicBezTo>
                    <a:pt x="1204913" y="37147"/>
                    <a:pt x="1213485" y="33338"/>
                    <a:pt x="1224915" y="33338"/>
                  </a:cubicBezTo>
                  <a:cubicBezTo>
                    <a:pt x="1236345" y="33338"/>
                    <a:pt x="1244918" y="37147"/>
                    <a:pt x="1250633" y="45720"/>
                  </a:cubicBezTo>
                  <a:cubicBezTo>
                    <a:pt x="1256348" y="54293"/>
                    <a:pt x="1259205" y="65723"/>
                    <a:pt x="1259205" y="80963"/>
                  </a:cubicBezTo>
                  <a:cubicBezTo>
                    <a:pt x="1259205" y="96203"/>
                    <a:pt x="1256348" y="107633"/>
                    <a:pt x="1250633" y="116205"/>
                  </a:cubicBezTo>
                  <a:cubicBezTo>
                    <a:pt x="1244918" y="124778"/>
                    <a:pt x="1236345" y="128588"/>
                    <a:pt x="1224915" y="128588"/>
                  </a:cubicBezTo>
                  <a:cubicBezTo>
                    <a:pt x="1213485" y="127635"/>
                    <a:pt x="1204913" y="123825"/>
                    <a:pt x="1199198" y="116205"/>
                  </a:cubicBezTo>
                  <a:moveTo>
                    <a:pt x="1256348" y="154305"/>
                  </a:moveTo>
                  <a:cubicBezTo>
                    <a:pt x="1265873" y="150495"/>
                    <a:pt x="1273493" y="145733"/>
                    <a:pt x="1280160" y="138113"/>
                  </a:cubicBezTo>
                  <a:cubicBezTo>
                    <a:pt x="1286828" y="131445"/>
                    <a:pt x="1291590" y="122873"/>
                    <a:pt x="1295400" y="113348"/>
                  </a:cubicBezTo>
                  <a:cubicBezTo>
                    <a:pt x="1299210" y="103823"/>
                    <a:pt x="1301115" y="92393"/>
                    <a:pt x="1301115" y="80010"/>
                  </a:cubicBezTo>
                  <a:cubicBezTo>
                    <a:pt x="1301115" y="67628"/>
                    <a:pt x="1299210" y="57150"/>
                    <a:pt x="1296353" y="46672"/>
                  </a:cubicBezTo>
                  <a:cubicBezTo>
                    <a:pt x="1293495" y="36195"/>
                    <a:pt x="1287780" y="28575"/>
                    <a:pt x="1281113" y="21908"/>
                  </a:cubicBezTo>
                  <a:cubicBezTo>
                    <a:pt x="1274445" y="15240"/>
                    <a:pt x="1266825" y="9525"/>
                    <a:pt x="1257300" y="6668"/>
                  </a:cubicBezTo>
                  <a:cubicBezTo>
                    <a:pt x="1247775" y="2858"/>
                    <a:pt x="1237298" y="953"/>
                    <a:pt x="1225868" y="953"/>
                  </a:cubicBezTo>
                  <a:cubicBezTo>
                    <a:pt x="1214438" y="953"/>
                    <a:pt x="1203960" y="2858"/>
                    <a:pt x="1194435" y="6668"/>
                  </a:cubicBezTo>
                  <a:cubicBezTo>
                    <a:pt x="1184910" y="10478"/>
                    <a:pt x="1177290" y="15240"/>
                    <a:pt x="1170623" y="21908"/>
                  </a:cubicBezTo>
                  <a:cubicBezTo>
                    <a:pt x="1163955" y="28575"/>
                    <a:pt x="1159193" y="37147"/>
                    <a:pt x="1155383" y="46672"/>
                  </a:cubicBezTo>
                  <a:cubicBezTo>
                    <a:pt x="1151573" y="56197"/>
                    <a:pt x="1149668" y="67628"/>
                    <a:pt x="1149668" y="80010"/>
                  </a:cubicBezTo>
                  <a:cubicBezTo>
                    <a:pt x="1149668" y="105728"/>
                    <a:pt x="1156335" y="124778"/>
                    <a:pt x="1169670" y="139065"/>
                  </a:cubicBezTo>
                  <a:cubicBezTo>
                    <a:pt x="1183005" y="152400"/>
                    <a:pt x="1201103" y="160020"/>
                    <a:pt x="1225868" y="160020"/>
                  </a:cubicBezTo>
                  <a:cubicBezTo>
                    <a:pt x="1236345" y="160020"/>
                    <a:pt x="1246823" y="158115"/>
                    <a:pt x="1256348" y="154305"/>
                  </a:cubicBezTo>
                  <a:moveTo>
                    <a:pt x="1086803" y="100965"/>
                  </a:moveTo>
                  <a:cubicBezTo>
                    <a:pt x="1085850" y="109538"/>
                    <a:pt x="1083945" y="116205"/>
                    <a:pt x="1079183" y="120968"/>
                  </a:cubicBezTo>
                  <a:cubicBezTo>
                    <a:pt x="1074420" y="125730"/>
                    <a:pt x="1068705" y="127635"/>
                    <a:pt x="1061085" y="127635"/>
                  </a:cubicBezTo>
                  <a:cubicBezTo>
                    <a:pt x="1055370" y="127635"/>
                    <a:pt x="1049655" y="126683"/>
                    <a:pt x="1045845" y="123825"/>
                  </a:cubicBezTo>
                  <a:cubicBezTo>
                    <a:pt x="1042035" y="120968"/>
                    <a:pt x="1038225" y="118110"/>
                    <a:pt x="1036320" y="113348"/>
                  </a:cubicBezTo>
                  <a:cubicBezTo>
                    <a:pt x="1034415" y="108585"/>
                    <a:pt x="1032510" y="103823"/>
                    <a:pt x="1031558" y="98108"/>
                  </a:cubicBezTo>
                  <a:cubicBezTo>
                    <a:pt x="1030605" y="92393"/>
                    <a:pt x="1029653" y="86678"/>
                    <a:pt x="1029653" y="80010"/>
                  </a:cubicBezTo>
                  <a:cubicBezTo>
                    <a:pt x="1029653" y="74295"/>
                    <a:pt x="1030605" y="67628"/>
                    <a:pt x="1031558" y="62865"/>
                  </a:cubicBezTo>
                  <a:cubicBezTo>
                    <a:pt x="1032510" y="57150"/>
                    <a:pt x="1034415" y="52388"/>
                    <a:pt x="1036320" y="47625"/>
                  </a:cubicBezTo>
                  <a:cubicBezTo>
                    <a:pt x="1038225" y="42863"/>
                    <a:pt x="1042035" y="40005"/>
                    <a:pt x="1045845" y="37147"/>
                  </a:cubicBezTo>
                  <a:cubicBezTo>
                    <a:pt x="1049655" y="34290"/>
                    <a:pt x="1054418" y="33338"/>
                    <a:pt x="1061085" y="33338"/>
                  </a:cubicBezTo>
                  <a:cubicBezTo>
                    <a:pt x="1069658" y="33338"/>
                    <a:pt x="1075373" y="35243"/>
                    <a:pt x="1079183" y="40005"/>
                  </a:cubicBezTo>
                  <a:cubicBezTo>
                    <a:pt x="1082993" y="44768"/>
                    <a:pt x="1084898" y="50483"/>
                    <a:pt x="1085850" y="58103"/>
                  </a:cubicBezTo>
                  <a:lnTo>
                    <a:pt x="1125855" y="52388"/>
                  </a:lnTo>
                  <a:cubicBezTo>
                    <a:pt x="1124903" y="44768"/>
                    <a:pt x="1122998" y="38100"/>
                    <a:pt x="1120140" y="31433"/>
                  </a:cubicBezTo>
                  <a:cubicBezTo>
                    <a:pt x="1117283" y="24765"/>
                    <a:pt x="1113473" y="20003"/>
                    <a:pt x="1107758" y="15240"/>
                  </a:cubicBezTo>
                  <a:cubicBezTo>
                    <a:pt x="1102995" y="10478"/>
                    <a:pt x="1096328" y="6668"/>
                    <a:pt x="1088708" y="4763"/>
                  </a:cubicBezTo>
                  <a:cubicBezTo>
                    <a:pt x="1081088" y="1905"/>
                    <a:pt x="1072515" y="953"/>
                    <a:pt x="1062038" y="953"/>
                  </a:cubicBezTo>
                  <a:cubicBezTo>
                    <a:pt x="1050608" y="953"/>
                    <a:pt x="1040130" y="2858"/>
                    <a:pt x="1030605" y="6668"/>
                  </a:cubicBezTo>
                  <a:cubicBezTo>
                    <a:pt x="1021080" y="10478"/>
                    <a:pt x="1013460" y="16193"/>
                    <a:pt x="1007745" y="22860"/>
                  </a:cubicBezTo>
                  <a:cubicBezTo>
                    <a:pt x="1001078" y="29528"/>
                    <a:pt x="996315" y="38100"/>
                    <a:pt x="993458" y="47625"/>
                  </a:cubicBezTo>
                  <a:cubicBezTo>
                    <a:pt x="990600" y="57150"/>
                    <a:pt x="988695" y="68580"/>
                    <a:pt x="988695" y="80010"/>
                  </a:cubicBezTo>
                  <a:cubicBezTo>
                    <a:pt x="988695" y="91440"/>
                    <a:pt x="989647" y="102870"/>
                    <a:pt x="992505" y="112395"/>
                  </a:cubicBezTo>
                  <a:cubicBezTo>
                    <a:pt x="995363" y="121920"/>
                    <a:pt x="1000125" y="130493"/>
                    <a:pt x="1005840" y="137160"/>
                  </a:cubicBezTo>
                  <a:cubicBezTo>
                    <a:pt x="1011555" y="143828"/>
                    <a:pt x="1019175" y="149543"/>
                    <a:pt x="1028700" y="153353"/>
                  </a:cubicBezTo>
                  <a:cubicBezTo>
                    <a:pt x="1038225" y="157163"/>
                    <a:pt x="1048703" y="159068"/>
                    <a:pt x="1061085" y="159068"/>
                  </a:cubicBezTo>
                  <a:cubicBezTo>
                    <a:pt x="1082993" y="159068"/>
                    <a:pt x="1099185" y="153353"/>
                    <a:pt x="1109663" y="142875"/>
                  </a:cubicBezTo>
                  <a:cubicBezTo>
                    <a:pt x="1120140" y="132398"/>
                    <a:pt x="1126808" y="118110"/>
                    <a:pt x="1127760" y="100013"/>
                  </a:cubicBezTo>
                  <a:lnTo>
                    <a:pt x="1086803" y="100013"/>
                  </a:lnTo>
                  <a:close/>
                  <a:moveTo>
                    <a:pt x="921068" y="155258"/>
                  </a:moveTo>
                  <a:lnTo>
                    <a:pt x="962025" y="155258"/>
                  </a:lnTo>
                  <a:lnTo>
                    <a:pt x="962025" y="109538"/>
                  </a:lnTo>
                  <a:lnTo>
                    <a:pt x="921068" y="109538"/>
                  </a:lnTo>
                  <a:lnTo>
                    <a:pt x="921068" y="155258"/>
                  </a:lnTo>
                  <a:close/>
                  <a:moveTo>
                    <a:pt x="671513" y="155258"/>
                  </a:moveTo>
                  <a:lnTo>
                    <a:pt x="711518" y="155258"/>
                  </a:lnTo>
                  <a:lnTo>
                    <a:pt x="711518" y="65723"/>
                  </a:lnTo>
                  <a:cubicBezTo>
                    <a:pt x="711518" y="60960"/>
                    <a:pt x="712470" y="57150"/>
                    <a:pt x="714375" y="53340"/>
                  </a:cubicBezTo>
                  <a:cubicBezTo>
                    <a:pt x="716280" y="49530"/>
                    <a:pt x="718185" y="46672"/>
                    <a:pt x="721043" y="43815"/>
                  </a:cubicBezTo>
                  <a:cubicBezTo>
                    <a:pt x="723900" y="40958"/>
                    <a:pt x="727710" y="38100"/>
                    <a:pt x="730568" y="37147"/>
                  </a:cubicBezTo>
                  <a:cubicBezTo>
                    <a:pt x="734378" y="36195"/>
                    <a:pt x="737235" y="35243"/>
                    <a:pt x="741998" y="35243"/>
                  </a:cubicBezTo>
                  <a:cubicBezTo>
                    <a:pt x="744855" y="35243"/>
                    <a:pt x="746760" y="35243"/>
                    <a:pt x="749618" y="36195"/>
                  </a:cubicBezTo>
                  <a:cubicBezTo>
                    <a:pt x="751523" y="37147"/>
                    <a:pt x="753428" y="38100"/>
                    <a:pt x="755333" y="40005"/>
                  </a:cubicBezTo>
                  <a:cubicBezTo>
                    <a:pt x="757238" y="41910"/>
                    <a:pt x="758190" y="44768"/>
                    <a:pt x="759143" y="47625"/>
                  </a:cubicBezTo>
                  <a:cubicBezTo>
                    <a:pt x="760095" y="51435"/>
                    <a:pt x="761048" y="55245"/>
                    <a:pt x="761048" y="60960"/>
                  </a:cubicBezTo>
                  <a:lnTo>
                    <a:pt x="761048" y="155258"/>
                  </a:lnTo>
                  <a:lnTo>
                    <a:pt x="801053" y="155258"/>
                  </a:lnTo>
                  <a:lnTo>
                    <a:pt x="801053" y="63818"/>
                  </a:lnTo>
                  <a:cubicBezTo>
                    <a:pt x="801053" y="60008"/>
                    <a:pt x="802005" y="56197"/>
                    <a:pt x="803910" y="53340"/>
                  </a:cubicBezTo>
                  <a:cubicBezTo>
                    <a:pt x="805815" y="49530"/>
                    <a:pt x="807720" y="46672"/>
                    <a:pt x="810578" y="43815"/>
                  </a:cubicBezTo>
                  <a:cubicBezTo>
                    <a:pt x="813435" y="40958"/>
                    <a:pt x="817245" y="38100"/>
                    <a:pt x="820103" y="37147"/>
                  </a:cubicBezTo>
                  <a:cubicBezTo>
                    <a:pt x="822960" y="36195"/>
                    <a:pt x="826770" y="35243"/>
                    <a:pt x="831533" y="35243"/>
                  </a:cubicBezTo>
                  <a:cubicBezTo>
                    <a:pt x="834390" y="35243"/>
                    <a:pt x="836295" y="35243"/>
                    <a:pt x="839153" y="36195"/>
                  </a:cubicBezTo>
                  <a:cubicBezTo>
                    <a:pt x="841058" y="37147"/>
                    <a:pt x="842963" y="38100"/>
                    <a:pt x="844868" y="40005"/>
                  </a:cubicBezTo>
                  <a:cubicBezTo>
                    <a:pt x="846772" y="41910"/>
                    <a:pt x="847725" y="44768"/>
                    <a:pt x="848678" y="47625"/>
                  </a:cubicBezTo>
                  <a:cubicBezTo>
                    <a:pt x="849630" y="51435"/>
                    <a:pt x="849630" y="55245"/>
                    <a:pt x="849630" y="60960"/>
                  </a:cubicBezTo>
                  <a:lnTo>
                    <a:pt x="849630" y="155258"/>
                  </a:lnTo>
                  <a:lnTo>
                    <a:pt x="889635" y="155258"/>
                  </a:lnTo>
                  <a:lnTo>
                    <a:pt x="889635" y="55245"/>
                  </a:lnTo>
                  <a:cubicBezTo>
                    <a:pt x="889635" y="36195"/>
                    <a:pt x="885825" y="22860"/>
                    <a:pt x="878205" y="14288"/>
                  </a:cubicBezTo>
                  <a:cubicBezTo>
                    <a:pt x="870585" y="5715"/>
                    <a:pt x="859155" y="1905"/>
                    <a:pt x="843915" y="1905"/>
                  </a:cubicBezTo>
                  <a:cubicBezTo>
                    <a:pt x="834390" y="1905"/>
                    <a:pt x="826770" y="3810"/>
                    <a:pt x="819150" y="7620"/>
                  </a:cubicBezTo>
                  <a:cubicBezTo>
                    <a:pt x="811530" y="11430"/>
                    <a:pt x="803910" y="18098"/>
                    <a:pt x="797243" y="27623"/>
                  </a:cubicBezTo>
                  <a:cubicBezTo>
                    <a:pt x="794385" y="19050"/>
                    <a:pt x="789623" y="12383"/>
                    <a:pt x="782955" y="8573"/>
                  </a:cubicBezTo>
                  <a:cubicBezTo>
                    <a:pt x="776288" y="4763"/>
                    <a:pt x="766763" y="1905"/>
                    <a:pt x="756285" y="1905"/>
                  </a:cubicBezTo>
                  <a:cubicBezTo>
                    <a:pt x="747713" y="1905"/>
                    <a:pt x="740093" y="3810"/>
                    <a:pt x="732473" y="7620"/>
                  </a:cubicBezTo>
                  <a:cubicBezTo>
                    <a:pt x="724853" y="11430"/>
                    <a:pt x="718185" y="18098"/>
                    <a:pt x="713423" y="25718"/>
                  </a:cubicBezTo>
                  <a:lnTo>
                    <a:pt x="713423" y="5715"/>
                  </a:lnTo>
                  <a:lnTo>
                    <a:pt x="674370" y="5715"/>
                  </a:lnTo>
                  <a:lnTo>
                    <a:pt x="674370" y="155258"/>
                  </a:lnTo>
                  <a:close/>
                  <a:moveTo>
                    <a:pt x="541973" y="116205"/>
                  </a:moveTo>
                  <a:cubicBezTo>
                    <a:pt x="536258" y="108585"/>
                    <a:pt x="533400" y="96203"/>
                    <a:pt x="533400" y="80963"/>
                  </a:cubicBezTo>
                  <a:cubicBezTo>
                    <a:pt x="533400" y="65723"/>
                    <a:pt x="536258" y="54293"/>
                    <a:pt x="541973" y="45720"/>
                  </a:cubicBezTo>
                  <a:cubicBezTo>
                    <a:pt x="547688" y="38100"/>
                    <a:pt x="556260" y="33338"/>
                    <a:pt x="567690" y="33338"/>
                  </a:cubicBezTo>
                  <a:cubicBezTo>
                    <a:pt x="579120" y="33338"/>
                    <a:pt x="587693" y="37147"/>
                    <a:pt x="593408" y="45720"/>
                  </a:cubicBezTo>
                  <a:cubicBezTo>
                    <a:pt x="599123" y="53340"/>
                    <a:pt x="601980" y="65723"/>
                    <a:pt x="601980" y="80963"/>
                  </a:cubicBezTo>
                  <a:cubicBezTo>
                    <a:pt x="601980" y="96203"/>
                    <a:pt x="599123" y="107633"/>
                    <a:pt x="593408" y="116205"/>
                  </a:cubicBezTo>
                  <a:cubicBezTo>
                    <a:pt x="587693" y="124778"/>
                    <a:pt x="579120" y="128588"/>
                    <a:pt x="567690" y="128588"/>
                  </a:cubicBezTo>
                  <a:cubicBezTo>
                    <a:pt x="555308" y="127635"/>
                    <a:pt x="546735" y="123825"/>
                    <a:pt x="541973" y="116205"/>
                  </a:cubicBezTo>
                  <a:moveTo>
                    <a:pt x="598170" y="154305"/>
                  </a:moveTo>
                  <a:cubicBezTo>
                    <a:pt x="607695" y="150495"/>
                    <a:pt x="615315" y="145733"/>
                    <a:pt x="621983" y="138113"/>
                  </a:cubicBezTo>
                  <a:cubicBezTo>
                    <a:pt x="628650" y="131445"/>
                    <a:pt x="633413" y="122873"/>
                    <a:pt x="637223" y="113348"/>
                  </a:cubicBezTo>
                  <a:cubicBezTo>
                    <a:pt x="641033" y="103823"/>
                    <a:pt x="642938" y="92393"/>
                    <a:pt x="642938" y="80010"/>
                  </a:cubicBezTo>
                  <a:cubicBezTo>
                    <a:pt x="642938" y="67628"/>
                    <a:pt x="641033" y="57150"/>
                    <a:pt x="638175" y="46672"/>
                  </a:cubicBezTo>
                  <a:cubicBezTo>
                    <a:pt x="635318" y="36195"/>
                    <a:pt x="629603" y="28575"/>
                    <a:pt x="622935" y="21908"/>
                  </a:cubicBezTo>
                  <a:cubicBezTo>
                    <a:pt x="616268" y="15240"/>
                    <a:pt x="608648" y="9525"/>
                    <a:pt x="599123" y="6668"/>
                  </a:cubicBezTo>
                  <a:cubicBezTo>
                    <a:pt x="589598" y="2858"/>
                    <a:pt x="579120" y="953"/>
                    <a:pt x="567690" y="953"/>
                  </a:cubicBezTo>
                  <a:cubicBezTo>
                    <a:pt x="556260" y="953"/>
                    <a:pt x="545783" y="2858"/>
                    <a:pt x="536258" y="6668"/>
                  </a:cubicBezTo>
                  <a:cubicBezTo>
                    <a:pt x="526733" y="10478"/>
                    <a:pt x="519113" y="15240"/>
                    <a:pt x="512445" y="21908"/>
                  </a:cubicBezTo>
                  <a:cubicBezTo>
                    <a:pt x="505778" y="28575"/>
                    <a:pt x="501015" y="37147"/>
                    <a:pt x="497205" y="46672"/>
                  </a:cubicBezTo>
                  <a:cubicBezTo>
                    <a:pt x="493395" y="56197"/>
                    <a:pt x="491490" y="67628"/>
                    <a:pt x="491490" y="80010"/>
                  </a:cubicBezTo>
                  <a:cubicBezTo>
                    <a:pt x="491490" y="105728"/>
                    <a:pt x="498158" y="124778"/>
                    <a:pt x="511492" y="139065"/>
                  </a:cubicBezTo>
                  <a:cubicBezTo>
                    <a:pt x="524828" y="152400"/>
                    <a:pt x="542925" y="160020"/>
                    <a:pt x="566738" y="160020"/>
                  </a:cubicBezTo>
                  <a:cubicBezTo>
                    <a:pt x="579120" y="160020"/>
                    <a:pt x="589598" y="158115"/>
                    <a:pt x="598170" y="154305"/>
                  </a:cubicBezTo>
                  <a:moveTo>
                    <a:pt x="429578" y="100965"/>
                  </a:moveTo>
                  <a:cubicBezTo>
                    <a:pt x="428625" y="109538"/>
                    <a:pt x="425767" y="116205"/>
                    <a:pt x="421958" y="120968"/>
                  </a:cubicBezTo>
                  <a:cubicBezTo>
                    <a:pt x="417195" y="125730"/>
                    <a:pt x="411480" y="127635"/>
                    <a:pt x="403860" y="127635"/>
                  </a:cubicBezTo>
                  <a:cubicBezTo>
                    <a:pt x="398145" y="127635"/>
                    <a:pt x="392430" y="126683"/>
                    <a:pt x="388620" y="123825"/>
                  </a:cubicBezTo>
                  <a:cubicBezTo>
                    <a:pt x="384810" y="120968"/>
                    <a:pt x="381000" y="118110"/>
                    <a:pt x="379095" y="113348"/>
                  </a:cubicBezTo>
                  <a:cubicBezTo>
                    <a:pt x="377190" y="108585"/>
                    <a:pt x="375285" y="103823"/>
                    <a:pt x="374333" y="98108"/>
                  </a:cubicBezTo>
                  <a:cubicBezTo>
                    <a:pt x="373380" y="92393"/>
                    <a:pt x="372428" y="86678"/>
                    <a:pt x="372428" y="80010"/>
                  </a:cubicBezTo>
                  <a:cubicBezTo>
                    <a:pt x="372428" y="74295"/>
                    <a:pt x="373380" y="67628"/>
                    <a:pt x="374333" y="62865"/>
                  </a:cubicBezTo>
                  <a:cubicBezTo>
                    <a:pt x="375285" y="57150"/>
                    <a:pt x="377190" y="52388"/>
                    <a:pt x="379095" y="47625"/>
                  </a:cubicBezTo>
                  <a:cubicBezTo>
                    <a:pt x="381000" y="42863"/>
                    <a:pt x="384810" y="40005"/>
                    <a:pt x="388620" y="37147"/>
                  </a:cubicBezTo>
                  <a:cubicBezTo>
                    <a:pt x="392430" y="34290"/>
                    <a:pt x="398145" y="33338"/>
                    <a:pt x="403860" y="33338"/>
                  </a:cubicBezTo>
                  <a:cubicBezTo>
                    <a:pt x="412433" y="33338"/>
                    <a:pt x="418148" y="35243"/>
                    <a:pt x="421958" y="40005"/>
                  </a:cubicBezTo>
                  <a:cubicBezTo>
                    <a:pt x="425767" y="44768"/>
                    <a:pt x="427673" y="50483"/>
                    <a:pt x="428625" y="58103"/>
                  </a:cubicBezTo>
                  <a:lnTo>
                    <a:pt x="468630" y="52388"/>
                  </a:lnTo>
                  <a:cubicBezTo>
                    <a:pt x="467678" y="44768"/>
                    <a:pt x="465773" y="38100"/>
                    <a:pt x="462915" y="31433"/>
                  </a:cubicBezTo>
                  <a:cubicBezTo>
                    <a:pt x="460058" y="24765"/>
                    <a:pt x="456248" y="20003"/>
                    <a:pt x="450533" y="15240"/>
                  </a:cubicBezTo>
                  <a:cubicBezTo>
                    <a:pt x="445770" y="10478"/>
                    <a:pt x="439103" y="6668"/>
                    <a:pt x="431483" y="4763"/>
                  </a:cubicBezTo>
                  <a:cubicBezTo>
                    <a:pt x="423863" y="1905"/>
                    <a:pt x="415290" y="953"/>
                    <a:pt x="404813" y="953"/>
                  </a:cubicBezTo>
                  <a:cubicBezTo>
                    <a:pt x="393383" y="953"/>
                    <a:pt x="382905" y="2858"/>
                    <a:pt x="373380" y="6668"/>
                  </a:cubicBezTo>
                  <a:cubicBezTo>
                    <a:pt x="363855" y="10478"/>
                    <a:pt x="356235" y="16193"/>
                    <a:pt x="350520" y="22860"/>
                  </a:cubicBezTo>
                  <a:cubicBezTo>
                    <a:pt x="343853" y="29528"/>
                    <a:pt x="339090" y="38100"/>
                    <a:pt x="336233" y="47625"/>
                  </a:cubicBezTo>
                  <a:cubicBezTo>
                    <a:pt x="333375" y="57150"/>
                    <a:pt x="331470" y="68580"/>
                    <a:pt x="331470" y="80010"/>
                  </a:cubicBezTo>
                  <a:cubicBezTo>
                    <a:pt x="331470" y="91440"/>
                    <a:pt x="333375" y="102870"/>
                    <a:pt x="336233" y="112395"/>
                  </a:cubicBezTo>
                  <a:cubicBezTo>
                    <a:pt x="339090" y="121920"/>
                    <a:pt x="343853" y="130493"/>
                    <a:pt x="349567" y="137160"/>
                  </a:cubicBezTo>
                  <a:cubicBezTo>
                    <a:pt x="355283" y="143828"/>
                    <a:pt x="362903" y="149543"/>
                    <a:pt x="372428" y="153353"/>
                  </a:cubicBezTo>
                  <a:cubicBezTo>
                    <a:pt x="381953" y="157163"/>
                    <a:pt x="392430" y="159068"/>
                    <a:pt x="404813" y="159068"/>
                  </a:cubicBezTo>
                  <a:cubicBezTo>
                    <a:pt x="426720" y="159068"/>
                    <a:pt x="442913" y="153353"/>
                    <a:pt x="453390" y="142875"/>
                  </a:cubicBezTo>
                  <a:cubicBezTo>
                    <a:pt x="463867" y="132398"/>
                    <a:pt x="470535" y="118110"/>
                    <a:pt x="471488" y="100013"/>
                  </a:cubicBezTo>
                  <a:lnTo>
                    <a:pt x="429578" y="100013"/>
                  </a:lnTo>
                  <a:close/>
                  <a:moveTo>
                    <a:pt x="203835" y="63818"/>
                  </a:moveTo>
                  <a:cubicBezTo>
                    <a:pt x="203835" y="59055"/>
                    <a:pt x="204788" y="55245"/>
                    <a:pt x="206692" y="51435"/>
                  </a:cubicBezTo>
                  <a:cubicBezTo>
                    <a:pt x="208598" y="47625"/>
                    <a:pt x="210502" y="43815"/>
                    <a:pt x="213360" y="40958"/>
                  </a:cubicBezTo>
                  <a:cubicBezTo>
                    <a:pt x="216217" y="38100"/>
                    <a:pt x="219075" y="35243"/>
                    <a:pt x="223838" y="34290"/>
                  </a:cubicBezTo>
                  <a:cubicBezTo>
                    <a:pt x="227648" y="32385"/>
                    <a:pt x="232410" y="31433"/>
                    <a:pt x="238125" y="31433"/>
                  </a:cubicBezTo>
                  <a:cubicBezTo>
                    <a:pt x="248602" y="31433"/>
                    <a:pt x="256223" y="34290"/>
                    <a:pt x="261938" y="40005"/>
                  </a:cubicBezTo>
                  <a:cubicBezTo>
                    <a:pt x="266700" y="45720"/>
                    <a:pt x="269558" y="53340"/>
                    <a:pt x="269558" y="63818"/>
                  </a:cubicBezTo>
                  <a:lnTo>
                    <a:pt x="203835" y="63818"/>
                  </a:lnTo>
                  <a:close/>
                  <a:moveTo>
                    <a:pt x="266700" y="108585"/>
                  </a:moveTo>
                  <a:cubicBezTo>
                    <a:pt x="263842" y="121920"/>
                    <a:pt x="254317" y="128588"/>
                    <a:pt x="239077" y="128588"/>
                  </a:cubicBezTo>
                  <a:cubicBezTo>
                    <a:pt x="227648" y="128588"/>
                    <a:pt x="219075" y="124778"/>
                    <a:pt x="213360" y="118110"/>
                  </a:cubicBezTo>
                  <a:cubicBezTo>
                    <a:pt x="207645" y="111443"/>
                    <a:pt x="204788" y="101918"/>
                    <a:pt x="203835" y="89535"/>
                  </a:cubicBezTo>
                  <a:lnTo>
                    <a:pt x="307658" y="89535"/>
                  </a:lnTo>
                  <a:lnTo>
                    <a:pt x="307658" y="73343"/>
                  </a:lnTo>
                  <a:cubicBezTo>
                    <a:pt x="307658" y="51435"/>
                    <a:pt x="301942" y="33338"/>
                    <a:pt x="290513" y="20003"/>
                  </a:cubicBezTo>
                  <a:cubicBezTo>
                    <a:pt x="279083" y="6668"/>
                    <a:pt x="261938" y="0"/>
                    <a:pt x="239077" y="0"/>
                  </a:cubicBezTo>
                  <a:cubicBezTo>
                    <a:pt x="227648" y="0"/>
                    <a:pt x="218123" y="1905"/>
                    <a:pt x="208598" y="5715"/>
                  </a:cubicBezTo>
                  <a:cubicBezTo>
                    <a:pt x="199073" y="9525"/>
                    <a:pt x="191452" y="14288"/>
                    <a:pt x="184785" y="20955"/>
                  </a:cubicBezTo>
                  <a:cubicBezTo>
                    <a:pt x="178118" y="27623"/>
                    <a:pt x="173355" y="36195"/>
                    <a:pt x="169545" y="45720"/>
                  </a:cubicBezTo>
                  <a:cubicBezTo>
                    <a:pt x="165735" y="55245"/>
                    <a:pt x="163830" y="66675"/>
                    <a:pt x="163830" y="79058"/>
                  </a:cubicBezTo>
                  <a:cubicBezTo>
                    <a:pt x="163830" y="103823"/>
                    <a:pt x="170498" y="123825"/>
                    <a:pt x="182880" y="137160"/>
                  </a:cubicBezTo>
                  <a:cubicBezTo>
                    <a:pt x="195263" y="150495"/>
                    <a:pt x="214313" y="158115"/>
                    <a:pt x="239077" y="158115"/>
                  </a:cubicBezTo>
                  <a:cubicBezTo>
                    <a:pt x="260033" y="158115"/>
                    <a:pt x="275273" y="153353"/>
                    <a:pt x="285750" y="144780"/>
                  </a:cubicBezTo>
                  <a:cubicBezTo>
                    <a:pt x="296228" y="136208"/>
                    <a:pt x="302895" y="123825"/>
                    <a:pt x="305753" y="106680"/>
                  </a:cubicBezTo>
                  <a:lnTo>
                    <a:pt x="266700" y="106680"/>
                  </a:lnTo>
                  <a:close/>
                  <a:moveTo>
                    <a:pt x="97155" y="96203"/>
                  </a:moveTo>
                  <a:cubicBezTo>
                    <a:pt x="97155" y="101918"/>
                    <a:pt x="96202" y="107633"/>
                    <a:pt x="93345" y="111443"/>
                  </a:cubicBezTo>
                  <a:cubicBezTo>
                    <a:pt x="91440" y="115253"/>
                    <a:pt x="88582" y="119063"/>
                    <a:pt x="84773" y="121920"/>
                  </a:cubicBezTo>
                  <a:cubicBezTo>
                    <a:pt x="78105" y="126683"/>
                    <a:pt x="69532" y="129540"/>
                    <a:pt x="60007" y="129540"/>
                  </a:cubicBezTo>
                  <a:cubicBezTo>
                    <a:pt x="54293" y="129540"/>
                    <a:pt x="49530" y="127635"/>
                    <a:pt x="45720" y="124778"/>
                  </a:cubicBezTo>
                  <a:cubicBezTo>
                    <a:pt x="41910" y="121920"/>
                    <a:pt x="40957" y="118110"/>
                    <a:pt x="40957" y="113348"/>
                  </a:cubicBezTo>
                  <a:cubicBezTo>
                    <a:pt x="40957" y="110490"/>
                    <a:pt x="40957" y="106680"/>
                    <a:pt x="42863" y="104775"/>
                  </a:cubicBezTo>
                  <a:cubicBezTo>
                    <a:pt x="43815" y="101918"/>
                    <a:pt x="45720" y="100013"/>
                    <a:pt x="48577" y="98108"/>
                  </a:cubicBezTo>
                  <a:cubicBezTo>
                    <a:pt x="51435" y="96203"/>
                    <a:pt x="55245" y="94298"/>
                    <a:pt x="60007" y="93345"/>
                  </a:cubicBezTo>
                  <a:cubicBezTo>
                    <a:pt x="64770" y="92393"/>
                    <a:pt x="72390" y="91440"/>
                    <a:pt x="80010" y="90488"/>
                  </a:cubicBezTo>
                  <a:lnTo>
                    <a:pt x="98107" y="89535"/>
                  </a:lnTo>
                  <a:lnTo>
                    <a:pt x="98107" y="96203"/>
                  </a:lnTo>
                  <a:close/>
                  <a:moveTo>
                    <a:pt x="98107" y="155258"/>
                  </a:moveTo>
                  <a:lnTo>
                    <a:pt x="136208" y="155258"/>
                  </a:lnTo>
                  <a:lnTo>
                    <a:pt x="136208" y="60960"/>
                  </a:lnTo>
                  <a:cubicBezTo>
                    <a:pt x="136208" y="51435"/>
                    <a:pt x="135255" y="43815"/>
                    <a:pt x="133350" y="36195"/>
                  </a:cubicBezTo>
                  <a:cubicBezTo>
                    <a:pt x="131445" y="28575"/>
                    <a:pt x="127635" y="22860"/>
                    <a:pt x="122873" y="17145"/>
                  </a:cubicBezTo>
                  <a:cubicBezTo>
                    <a:pt x="118110" y="12383"/>
                    <a:pt x="111443" y="7620"/>
                    <a:pt x="103823" y="5715"/>
                  </a:cubicBezTo>
                  <a:cubicBezTo>
                    <a:pt x="96202" y="3810"/>
                    <a:pt x="85725" y="1905"/>
                    <a:pt x="74295" y="1905"/>
                  </a:cubicBezTo>
                  <a:cubicBezTo>
                    <a:pt x="55245" y="1905"/>
                    <a:pt x="40957" y="5715"/>
                    <a:pt x="29527" y="12383"/>
                  </a:cubicBezTo>
                  <a:cubicBezTo>
                    <a:pt x="18098" y="19050"/>
                    <a:pt x="11430" y="30480"/>
                    <a:pt x="8573" y="46672"/>
                  </a:cubicBezTo>
                  <a:lnTo>
                    <a:pt x="44768" y="50483"/>
                  </a:lnTo>
                  <a:cubicBezTo>
                    <a:pt x="46673" y="38100"/>
                    <a:pt x="56198" y="32385"/>
                    <a:pt x="71438" y="32385"/>
                  </a:cubicBezTo>
                  <a:cubicBezTo>
                    <a:pt x="78105" y="32385"/>
                    <a:pt x="83820" y="34290"/>
                    <a:pt x="89535" y="37147"/>
                  </a:cubicBezTo>
                  <a:cubicBezTo>
                    <a:pt x="94298" y="40958"/>
                    <a:pt x="97155" y="46672"/>
                    <a:pt x="97155" y="56197"/>
                  </a:cubicBezTo>
                  <a:lnTo>
                    <a:pt x="97155" y="62865"/>
                  </a:lnTo>
                  <a:lnTo>
                    <a:pt x="78105" y="63818"/>
                  </a:lnTo>
                  <a:cubicBezTo>
                    <a:pt x="68580" y="63818"/>
                    <a:pt x="59055" y="64770"/>
                    <a:pt x="49530" y="66675"/>
                  </a:cubicBezTo>
                  <a:cubicBezTo>
                    <a:pt x="40005" y="68580"/>
                    <a:pt x="32385" y="70485"/>
                    <a:pt x="24765" y="74295"/>
                  </a:cubicBezTo>
                  <a:cubicBezTo>
                    <a:pt x="17145" y="78105"/>
                    <a:pt x="11430" y="82868"/>
                    <a:pt x="6668" y="89535"/>
                  </a:cubicBezTo>
                  <a:cubicBezTo>
                    <a:pt x="1905" y="96203"/>
                    <a:pt x="0" y="104775"/>
                    <a:pt x="0" y="114300"/>
                  </a:cubicBezTo>
                  <a:cubicBezTo>
                    <a:pt x="0" y="121920"/>
                    <a:pt x="952" y="128588"/>
                    <a:pt x="3810" y="134303"/>
                  </a:cubicBezTo>
                  <a:cubicBezTo>
                    <a:pt x="6668" y="140018"/>
                    <a:pt x="10477" y="144780"/>
                    <a:pt x="14288" y="148590"/>
                  </a:cubicBezTo>
                  <a:cubicBezTo>
                    <a:pt x="19050" y="152400"/>
                    <a:pt x="23813" y="155258"/>
                    <a:pt x="29527" y="156210"/>
                  </a:cubicBezTo>
                  <a:cubicBezTo>
                    <a:pt x="35243" y="157163"/>
                    <a:pt x="41910" y="159068"/>
                    <a:pt x="48577" y="159068"/>
                  </a:cubicBezTo>
                  <a:cubicBezTo>
                    <a:pt x="60007" y="159068"/>
                    <a:pt x="69532" y="157163"/>
                    <a:pt x="77152" y="152400"/>
                  </a:cubicBezTo>
                  <a:cubicBezTo>
                    <a:pt x="84773" y="147638"/>
                    <a:pt x="91440" y="142875"/>
                    <a:pt x="97155" y="136208"/>
                  </a:cubicBezTo>
                  <a:lnTo>
                    <a:pt x="97155" y="155258"/>
                  </a:lnTo>
                  <a:close/>
                </a:path>
              </a:pathLst>
            </a:custGeom>
            <a:solidFill>
              <a:schemeClr val="bg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286277919"/>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Image and pullout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7997" cy="4140000"/>
          </a:xfrm>
        </p:spPr>
        <p:txBody>
          <a:bodyPr>
            <a:no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a:p>
            <a:pPr lvl="1"/>
            <a:r>
              <a:rPr lang="en-US" noProof="0"/>
              <a:t>Second level</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6" cy="360000"/>
          </a:xfrm>
        </p:spPr>
        <p:txBody>
          <a:bodyPr anchor="b">
            <a:noAutofit/>
          </a:bodyPr>
          <a:lstStyle>
            <a:lvl1pPr>
              <a:defRPr sz="1400">
                <a:latin typeface="+mn-lt"/>
              </a:defRPr>
            </a:lvl1pPr>
          </a:lstStyle>
          <a:p>
            <a:pPr lvl="0"/>
            <a:r>
              <a:rPr lang="en-AU" noProof="0"/>
              <a:t>Caption</a:t>
            </a:r>
          </a:p>
        </p:txBody>
      </p:sp>
      <p:sp>
        <p:nvSpPr>
          <p:cNvPr id="2" name="Slide Number Placeholder 1">
            <a:extLst>
              <a:ext uri="{FF2B5EF4-FFF2-40B4-BE49-F238E27FC236}">
                <a16:creationId xmlns:a16="http://schemas.microsoft.com/office/drawing/2014/main" id="{A128877F-C33A-D522-FD46-F348296ACE01}"/>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7961369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One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57F9B-C715-D998-280B-B0490FAB9D0D}"/>
              </a:ext>
            </a:extLst>
          </p:cNvPr>
          <p:cNvSpPr>
            <a:spLocks noGrp="1"/>
          </p:cNvSpPr>
          <p:nvPr>
            <p:ph type="title"/>
          </p:nvPr>
        </p:nvSpPr>
        <p:spPr/>
        <p:txBody>
          <a:bodyPr/>
          <a:lstStyle>
            <a:lvl1pPr>
              <a:defRPr/>
            </a:lvl1pPr>
          </a:lstStyle>
          <a:p>
            <a:r>
              <a:rPr lang="en-US" noProof="0"/>
              <a:t>Click to edit Master title style</a:t>
            </a:r>
            <a:endParaRPr lang="en-AU" noProof="0"/>
          </a:p>
        </p:txBody>
      </p:sp>
      <p:cxnSp>
        <p:nvCxnSpPr>
          <p:cNvPr id="8" name="Straight Connector 7">
            <a:extLst>
              <a:ext uri="{FF2B5EF4-FFF2-40B4-BE49-F238E27FC236}">
                <a16:creationId xmlns:a16="http://schemas.microsoft.com/office/drawing/2014/main" id="{4220CACA-3621-403A-9123-4490A23AF64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33CF678-37C5-4AFF-90FB-A262BBC7A331}"/>
              </a:ext>
            </a:extLst>
          </p:cNvPr>
          <p:cNvSpPr>
            <a:spLocks noGrp="1"/>
          </p:cNvSpPr>
          <p:nvPr>
            <p:ph idx="1"/>
          </p:nvPr>
        </p:nvSpPr>
        <p:spPr>
          <a:xfrm>
            <a:off x="360000" y="1799999"/>
            <a:ext cx="11484000" cy="4320000"/>
          </a:xfrm>
        </p:spPr>
        <p:txBody>
          <a:bodyPr/>
          <a:lstStyle>
            <a:lvl1pPr>
              <a:defRPr>
                <a:latin typeface="+mn-lt"/>
              </a:defRPr>
            </a:lvl1pPr>
            <a:lvl2pPr>
              <a:defRPr/>
            </a:lvl2pPr>
            <a:lvl3pPr>
              <a:defRPr/>
            </a:lvl3pPr>
            <a:lvl4pPr>
              <a:defRPr/>
            </a:lvl4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C1C68106-4483-643D-2F20-EDD5AEDB960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09B0793B-9A9E-76CD-2FEC-E2CDF54AF06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009803357"/>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US" noProof="0"/>
              <a:t>Click to edit Master title style</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360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3489BCDB-A0CC-B54C-ECE2-9EFE4F58BD01}"/>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98623209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88942870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Cover 3A">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59058AD-7E8E-4068-BD36-787D1C151847}"/>
              </a:ext>
              <a:ext uri="{C183D7F6-B498-43B3-948B-1728B52AA6E4}">
                <adec:decorative xmlns:adec="http://schemas.microsoft.com/office/drawing/2017/decorative" val="1"/>
              </a:ext>
            </a:extLst>
          </p:cNvPr>
          <p:cNvGrpSpPr/>
          <p:nvPr userDrawn="1"/>
        </p:nvGrpSpPr>
        <p:grpSpPr>
          <a:xfrm>
            <a:off x="0" y="219073"/>
            <a:ext cx="12192000" cy="5299900"/>
            <a:chOff x="0" y="219073"/>
            <a:chExt cx="12192000" cy="5299900"/>
          </a:xfrm>
        </p:grpSpPr>
        <p:sp>
          <p:nvSpPr>
            <p:cNvPr id="5" name="Rectangle 4">
              <a:extLst>
                <a:ext uri="{FF2B5EF4-FFF2-40B4-BE49-F238E27FC236}">
                  <a16:creationId xmlns:a16="http://schemas.microsoft.com/office/drawing/2014/main" id="{19686458-5C7B-4718-A5CE-D16BA0806A12}"/>
                </a:ext>
              </a:extLst>
            </p:cNvPr>
            <p:cNvSpPr/>
            <p:nvPr userDrawn="1"/>
          </p:nvSpPr>
          <p:spPr>
            <a:xfrm>
              <a:off x="0" y="219073"/>
              <a:ext cx="12192000" cy="40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latinLnBrk="0"/>
              <a:endParaRPr lang="en-AU"/>
            </a:p>
          </p:txBody>
        </p:sp>
        <p:sp>
          <p:nvSpPr>
            <p:cNvPr id="6" name="Rectangle 5">
              <a:extLst>
                <a:ext uri="{FF2B5EF4-FFF2-40B4-BE49-F238E27FC236}">
                  <a16:creationId xmlns:a16="http://schemas.microsoft.com/office/drawing/2014/main" id="{F50B14A4-35E7-48FA-98BE-AD4CBD763445}"/>
                </a:ext>
              </a:extLst>
            </p:cNvPr>
            <p:cNvSpPr/>
            <p:nvPr userDrawn="1"/>
          </p:nvSpPr>
          <p:spPr>
            <a:xfrm>
              <a:off x="0" y="4287073"/>
              <a:ext cx="12192000" cy="1231900"/>
            </a:xfrm>
            <a:prstGeom prst="rect">
              <a:avLst/>
            </a:prstGeom>
            <a:solidFill>
              <a:srgbClr val="FFF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latinLnBrk="0"/>
              <a:endParaRPr lang="en-AU"/>
            </a:p>
          </p:txBody>
        </p:sp>
      </p:grpSp>
      <p:sp>
        <p:nvSpPr>
          <p:cNvPr id="8" name="Title 7">
            <a:extLst>
              <a:ext uri="{FF2B5EF4-FFF2-40B4-BE49-F238E27FC236}">
                <a16:creationId xmlns:a16="http://schemas.microsoft.com/office/drawing/2014/main" id="{34BD13DE-9FA0-4DA8-B974-CB8F4B629049}"/>
              </a:ext>
            </a:extLst>
          </p:cNvPr>
          <p:cNvSpPr>
            <a:spLocks noGrp="1"/>
          </p:cNvSpPr>
          <p:nvPr>
            <p:ph type="title" hasCustomPrompt="1"/>
          </p:nvPr>
        </p:nvSpPr>
        <p:spPr>
          <a:xfrm>
            <a:off x="369887" y="2374643"/>
            <a:ext cx="7948613" cy="1477328"/>
          </a:xfrm>
        </p:spPr>
        <p:txBody>
          <a:bodyPr/>
          <a:lstStyle>
            <a:lvl1pPr eaLnBrk="0" latinLnBrk="0">
              <a:defRPr sz="4800">
                <a:solidFill>
                  <a:schemeClr val="bg1"/>
                </a:solidFill>
                <a:latin typeface="Public Sans (NSW) Light" pitchFamily="2" charset="0"/>
              </a:defRPr>
            </a:lvl1pPr>
          </a:lstStyle>
          <a:p>
            <a:r>
              <a:rPr lang="en-US"/>
              <a:t>Presentation title</a:t>
            </a:r>
            <a:br>
              <a:rPr lang="en-US"/>
            </a:br>
            <a:r>
              <a:rPr lang="en-US"/>
              <a:t>goes here and here</a:t>
            </a:r>
            <a:endParaRPr lang="en-AU"/>
          </a:p>
        </p:txBody>
      </p:sp>
      <p:cxnSp>
        <p:nvCxnSpPr>
          <p:cNvPr id="9" name="Straight Connector 8">
            <a:extLst>
              <a:ext uri="{FF2B5EF4-FFF2-40B4-BE49-F238E27FC236}">
                <a16:creationId xmlns:a16="http://schemas.microsoft.com/office/drawing/2014/main" id="{0221F89D-D2B7-4489-8C39-FDE105CC66BC}"/>
              </a:ext>
              <a:ext uri="{C183D7F6-B498-43B3-948B-1728B52AA6E4}">
                <adec:decorative xmlns:adec="http://schemas.microsoft.com/office/drawing/2017/decorative" val="1"/>
              </a:ext>
            </a:extLst>
          </p:cNvPr>
          <p:cNvCxnSpPr>
            <a:cxnSpLocks/>
          </p:cNvCxnSpPr>
          <p:nvPr userDrawn="1"/>
        </p:nvCxnSpPr>
        <p:spPr>
          <a:xfrm>
            <a:off x="355598" y="4482081"/>
            <a:ext cx="79848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BDA4B71-04AC-4574-8D9F-E6AA7770F7DD}"/>
              </a:ext>
              <a:ext uri="{C183D7F6-B498-43B3-948B-1728B52AA6E4}">
                <adec:decorative xmlns:adec="http://schemas.microsoft.com/office/drawing/2017/decorative" val="1"/>
              </a:ext>
            </a:extLst>
          </p:cNvPr>
          <p:cNvCxnSpPr>
            <a:cxnSpLocks/>
          </p:cNvCxnSpPr>
          <p:nvPr userDrawn="1"/>
        </p:nvCxnSpPr>
        <p:spPr>
          <a:xfrm>
            <a:off x="8515927" y="4482081"/>
            <a:ext cx="330459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7">
            <a:extLst>
              <a:ext uri="{FF2B5EF4-FFF2-40B4-BE49-F238E27FC236}">
                <a16:creationId xmlns:a16="http://schemas.microsoft.com/office/drawing/2014/main" id="{F39C0937-D915-49A3-8215-56D7BC88B2B3}"/>
              </a:ext>
            </a:extLst>
          </p:cNvPr>
          <p:cNvSpPr>
            <a:spLocks noGrp="1"/>
          </p:cNvSpPr>
          <p:nvPr>
            <p:ph type="body" sz="quarter" idx="12" hasCustomPrompt="1"/>
          </p:nvPr>
        </p:nvSpPr>
        <p:spPr>
          <a:xfrm>
            <a:off x="359569" y="4654444"/>
            <a:ext cx="2955131" cy="307777"/>
          </a:xfrm>
        </p:spPr>
        <p:txBody>
          <a:bodyPr wrap="square">
            <a:spAutoFit/>
          </a:bodyPr>
          <a:lstStyle>
            <a:lvl1pPr eaLnBrk="0" latinLnBrk="0">
              <a:spcBef>
                <a:spcPts val="0"/>
              </a:spcBef>
              <a:spcAft>
                <a:spcPts val="0"/>
              </a:spcAft>
              <a:defRPr b="0">
                <a:solidFill>
                  <a:schemeClr val="tx1"/>
                </a:solidFill>
                <a:latin typeface="Public Sans (NSW) Light" pitchFamily="2" charset="0"/>
              </a:defRPr>
            </a:lvl1pPr>
          </a:lstStyle>
          <a:p>
            <a:pPr lvl="0"/>
            <a:r>
              <a:rPr lang="en-US"/>
              <a:t>Subtitle here and here</a:t>
            </a:r>
          </a:p>
        </p:txBody>
      </p:sp>
      <p:sp>
        <p:nvSpPr>
          <p:cNvPr id="13" name="Text Placeholder 20">
            <a:extLst>
              <a:ext uri="{FF2B5EF4-FFF2-40B4-BE49-F238E27FC236}">
                <a16:creationId xmlns:a16="http://schemas.microsoft.com/office/drawing/2014/main" id="{F1B39545-3F28-4332-908C-95CAA8EE74F4}"/>
              </a:ext>
            </a:extLst>
          </p:cNvPr>
          <p:cNvSpPr>
            <a:spLocks noGrp="1"/>
          </p:cNvSpPr>
          <p:nvPr>
            <p:ph type="body" sz="quarter" idx="13" hasCustomPrompt="1"/>
          </p:nvPr>
        </p:nvSpPr>
        <p:spPr>
          <a:xfrm>
            <a:off x="3860800" y="4654550"/>
            <a:ext cx="4032250" cy="461665"/>
          </a:xfrm>
        </p:spPr>
        <p:txBody>
          <a:bodyPr wrap="square">
            <a:spAutoFit/>
          </a:bodyPr>
          <a:lstStyle>
            <a:lvl1pPr eaLnBrk="0" latinLnBrk="0">
              <a:spcBef>
                <a:spcPts val="0"/>
              </a:spcBef>
              <a:spcAft>
                <a:spcPts val="0"/>
              </a:spcAft>
              <a:defRPr sz="1500" b="0">
                <a:solidFill>
                  <a:schemeClr val="tx1"/>
                </a:solidFill>
                <a:latin typeface="Public Sans (NSW) Light" pitchFamily="2" charset="0"/>
              </a:defRPr>
            </a:lvl1pPr>
          </a:lstStyle>
          <a:p>
            <a:pPr lvl="0"/>
            <a:r>
              <a:rPr lang="en-US"/>
              <a:t>Name Surname, Division </a:t>
            </a:r>
          </a:p>
          <a:p>
            <a:pPr lvl="0"/>
            <a:r>
              <a:rPr lang="en-US"/>
              <a:t>January 2022</a:t>
            </a:r>
            <a:endParaRPr lang="en-AU"/>
          </a:p>
        </p:txBody>
      </p:sp>
      <p:sp>
        <p:nvSpPr>
          <p:cNvPr id="14" name="Text Placeholder 22">
            <a:extLst>
              <a:ext uri="{FF2B5EF4-FFF2-40B4-BE49-F238E27FC236}">
                <a16:creationId xmlns:a16="http://schemas.microsoft.com/office/drawing/2014/main" id="{9609DAFC-480F-4E98-9114-03B77A0E385A}"/>
              </a:ext>
            </a:extLst>
          </p:cNvPr>
          <p:cNvSpPr>
            <a:spLocks noGrp="1"/>
          </p:cNvSpPr>
          <p:nvPr>
            <p:ph type="body" sz="quarter" idx="14" hasCustomPrompt="1"/>
          </p:nvPr>
        </p:nvSpPr>
        <p:spPr>
          <a:xfrm>
            <a:off x="8515927" y="4654550"/>
            <a:ext cx="3305175" cy="230832"/>
          </a:xfrm>
        </p:spPr>
        <p:txBody>
          <a:bodyPr wrap="square">
            <a:spAutoFit/>
          </a:bodyPr>
          <a:lstStyle>
            <a:lvl1pPr eaLnBrk="0" latinLnBrk="0">
              <a:spcBef>
                <a:spcPts val="0"/>
              </a:spcBef>
              <a:spcAft>
                <a:spcPts val="0"/>
              </a:spcAft>
              <a:defRPr sz="1500" b="0">
                <a:solidFill>
                  <a:schemeClr val="tx1"/>
                </a:solidFill>
                <a:latin typeface="Public Sans (NSW) Light" pitchFamily="2" charset="0"/>
              </a:defRPr>
            </a:lvl1pPr>
          </a:lstStyle>
          <a:p>
            <a:pPr lvl="0"/>
            <a:r>
              <a:rPr lang="en-US"/>
              <a:t>transport.nsw.gov.au</a:t>
            </a:r>
          </a:p>
        </p:txBody>
      </p:sp>
      <p:cxnSp>
        <p:nvCxnSpPr>
          <p:cNvPr id="15" name="Straight Connector 14">
            <a:extLst>
              <a:ext uri="{FF2B5EF4-FFF2-40B4-BE49-F238E27FC236}">
                <a16:creationId xmlns:a16="http://schemas.microsoft.com/office/drawing/2014/main" id="{8A30DF54-A1D5-440A-8C37-BF2584A6E86F}"/>
              </a:ext>
              <a:ext uri="{C183D7F6-B498-43B3-948B-1728B52AA6E4}">
                <adec:decorative xmlns:adec="http://schemas.microsoft.com/office/drawing/2017/decorative" val="1"/>
              </a:ext>
            </a:extLst>
          </p:cNvPr>
          <p:cNvCxnSpPr/>
          <p:nvPr userDrawn="1"/>
        </p:nvCxnSpPr>
        <p:spPr>
          <a:xfrm flipH="1">
            <a:off x="369888" y="536575"/>
            <a:ext cx="11450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Graphic 17">
            <a:extLst>
              <a:ext uri="{FF2B5EF4-FFF2-40B4-BE49-F238E27FC236}">
                <a16:creationId xmlns:a16="http://schemas.microsoft.com/office/drawing/2014/main" id="{ACF53A06-FDEB-4E1E-952C-BFD084B198FA}"/>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9887" y="5762625"/>
            <a:ext cx="626926" cy="681581"/>
          </a:xfrm>
          <a:prstGeom prst="rect">
            <a:avLst/>
          </a:prstGeom>
        </p:spPr>
      </p:pic>
      <p:pic>
        <p:nvPicPr>
          <p:cNvPr id="20" name="Graphic 19">
            <a:extLst>
              <a:ext uri="{FF2B5EF4-FFF2-40B4-BE49-F238E27FC236}">
                <a16:creationId xmlns:a16="http://schemas.microsoft.com/office/drawing/2014/main" id="{BE6EB7D6-D6BA-40D4-B07D-8B8E6ED42734}"/>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69887" y="536575"/>
            <a:ext cx="1666081" cy="333586"/>
          </a:xfrm>
          <a:prstGeom prst="rect">
            <a:avLst/>
          </a:prstGeom>
        </p:spPr>
      </p:pic>
    </p:spTree>
    <p:extLst>
      <p:ext uri="{BB962C8B-B14F-4D97-AF65-F5344CB8AC3E}">
        <p14:creationId xmlns:p14="http://schemas.microsoft.com/office/powerpoint/2010/main" val="729223279"/>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501B8-D4CF-733F-B86C-B39D9A9B4C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33D42FB-5FC8-D5EA-DD36-765FA0AAD8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E4F19AE-FCDD-A8F9-8A9D-94826E9BE3EF}"/>
              </a:ext>
            </a:extLst>
          </p:cNvPr>
          <p:cNvSpPr>
            <a:spLocks noGrp="1"/>
          </p:cNvSpPr>
          <p:nvPr>
            <p:ph type="dt" sz="half" idx="10"/>
          </p:nvPr>
        </p:nvSpPr>
        <p:spPr/>
        <p:txBody>
          <a:bodyPr/>
          <a:lstStyle/>
          <a:p>
            <a:fld id="{BAE66FB0-F5AD-46A1-93DD-6D266AD394DC}" type="datetimeFigureOut">
              <a:rPr lang="en-AU" smtClean="0"/>
              <a:t>4/09/2025</a:t>
            </a:fld>
            <a:endParaRPr lang="en-AU"/>
          </a:p>
        </p:txBody>
      </p:sp>
      <p:sp>
        <p:nvSpPr>
          <p:cNvPr id="5" name="Footer Placeholder 4">
            <a:extLst>
              <a:ext uri="{FF2B5EF4-FFF2-40B4-BE49-F238E27FC236}">
                <a16:creationId xmlns:a16="http://schemas.microsoft.com/office/drawing/2014/main" id="{B1327DDB-3213-948E-DB61-37F1320C257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46B010B-A8EF-3F3B-323A-4F636558DF9A}"/>
              </a:ext>
            </a:extLst>
          </p:cNvPr>
          <p:cNvSpPr>
            <a:spLocks noGrp="1"/>
          </p:cNvSpPr>
          <p:nvPr>
            <p:ph type="sldNum" sz="quarter" idx="12"/>
          </p:nvPr>
        </p:nvSpPr>
        <p:spPr/>
        <p:txBody>
          <a:bodyPr/>
          <a:lstStyle/>
          <a:p>
            <a:fld id="{40B80F24-3E62-4F74-B811-63A7014DB499}" type="slidenum">
              <a:rPr lang="en-AU" smtClean="0"/>
              <a:t>‹#›</a:t>
            </a:fld>
            <a:endParaRPr lang="en-AU"/>
          </a:p>
        </p:txBody>
      </p:sp>
    </p:spTree>
    <p:extLst>
      <p:ext uri="{BB962C8B-B14F-4D97-AF65-F5344CB8AC3E}">
        <p14:creationId xmlns:p14="http://schemas.microsoft.com/office/powerpoint/2010/main" val="16388726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lvl1pPr>
              <a:defRPr/>
            </a:lvl1pPr>
          </a:lstStyle>
          <a:p>
            <a:r>
              <a:rPr lang="en-US"/>
              <a:t>Click to edit Master title style</a:t>
            </a:r>
            <a:endParaRPr lang="en-GB"/>
          </a:p>
        </p:txBody>
      </p:sp>
      <p:sp>
        <p:nvSpPr>
          <p:cNvPr id="18" name="Text Placeholder 17"/>
          <p:cNvSpPr>
            <a:spLocks noGrp="1"/>
          </p:cNvSpPr>
          <p:nvPr>
            <p:ph type="body" sz="quarter" idx="11"/>
          </p:nvPr>
        </p:nvSpPr>
        <p:spPr>
          <a:xfrm>
            <a:off x="552215" y="1380226"/>
            <a:ext cx="11123848" cy="43822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031502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4" name="Title 13"/>
          <p:cNvSpPr>
            <a:spLocks noGrp="1"/>
          </p:cNvSpPr>
          <p:nvPr>
            <p:ph type="title" hasCustomPrompt="1"/>
          </p:nvPr>
        </p:nvSpPr>
        <p:spPr/>
        <p:txBody>
          <a:bodyPr/>
          <a:lstStyle>
            <a:lvl1pPr>
              <a:defRPr/>
            </a:lvl1pPr>
          </a:lstStyle>
          <a:p>
            <a:r>
              <a:rPr lang="en-GB"/>
              <a:t>Masterbrand Colour Palette</a:t>
            </a:r>
          </a:p>
        </p:txBody>
      </p:sp>
      <p:sp>
        <p:nvSpPr>
          <p:cNvPr id="2" name="TextBox 1">
            <a:extLst>
              <a:ext uri="{FF2B5EF4-FFF2-40B4-BE49-F238E27FC236}">
                <a16:creationId xmlns:a16="http://schemas.microsoft.com/office/drawing/2014/main" id="{5CA75226-7C47-544F-1522-4AB858999D88}"/>
              </a:ext>
            </a:extLst>
          </p:cNvPr>
          <p:cNvSpPr txBox="1"/>
          <p:nvPr userDrawn="1"/>
        </p:nvSpPr>
        <p:spPr>
          <a:xfrm>
            <a:off x="562427" y="1277646"/>
            <a:ext cx="9064651" cy="369332"/>
          </a:xfrm>
          <a:prstGeom prst="rect">
            <a:avLst/>
          </a:prstGeom>
          <a:noFill/>
        </p:spPr>
        <p:txBody>
          <a:bodyPr wrap="square" lIns="0" tIns="0" rIns="0" bIns="0" rtlCol="0">
            <a:spAutoFit/>
          </a:bodyPr>
          <a:lstStyle/>
          <a:p>
            <a:r>
              <a:rPr lang="en-GB" sz="1200"/>
              <a:t>To meet vision impairment accessibility guidelines please use Black text or refer to guidance within each colour. </a:t>
            </a:r>
            <a:br>
              <a:rPr lang="en-GB" sz="1200"/>
            </a:br>
            <a:r>
              <a:rPr lang="en-GB" sz="1200"/>
              <a:t>As a Government agency we need to meet WCAG 2.0 AA accessibility guidelines in all our work.</a:t>
            </a:r>
          </a:p>
        </p:txBody>
      </p:sp>
      <p:pic>
        <p:nvPicPr>
          <p:cNvPr id="3" name="Picture 2">
            <a:extLst>
              <a:ext uri="{FF2B5EF4-FFF2-40B4-BE49-F238E27FC236}">
                <a16:creationId xmlns:a16="http://schemas.microsoft.com/office/drawing/2014/main" id="{D53EE4FF-96AF-037E-8C8B-55D7A33E675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853682" y="2193894"/>
            <a:ext cx="1089822" cy="3796215"/>
          </a:xfrm>
          <a:prstGeom prst="rect">
            <a:avLst/>
          </a:prstGeom>
        </p:spPr>
      </p:pic>
      <p:pic>
        <p:nvPicPr>
          <p:cNvPr id="4" name="Picture 3">
            <a:extLst>
              <a:ext uri="{FF2B5EF4-FFF2-40B4-BE49-F238E27FC236}">
                <a16:creationId xmlns:a16="http://schemas.microsoft.com/office/drawing/2014/main" id="{312C426C-5EF8-D501-78C1-E01BF38AD7C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62428" y="2193894"/>
            <a:ext cx="1089822" cy="3796215"/>
          </a:xfrm>
          <a:prstGeom prst="rect">
            <a:avLst/>
          </a:prstGeom>
        </p:spPr>
      </p:pic>
      <p:pic>
        <p:nvPicPr>
          <p:cNvPr id="5" name="Picture 4">
            <a:extLst>
              <a:ext uri="{FF2B5EF4-FFF2-40B4-BE49-F238E27FC236}">
                <a16:creationId xmlns:a16="http://schemas.microsoft.com/office/drawing/2014/main" id="{48320E2B-0169-89DF-7213-D24B25F60D7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97545" y="2193894"/>
            <a:ext cx="1089822" cy="3796215"/>
          </a:xfrm>
          <a:prstGeom prst="rect">
            <a:avLst/>
          </a:prstGeom>
        </p:spPr>
      </p:pic>
      <p:pic>
        <p:nvPicPr>
          <p:cNvPr id="6" name="Picture 5">
            <a:extLst>
              <a:ext uri="{FF2B5EF4-FFF2-40B4-BE49-F238E27FC236}">
                <a16:creationId xmlns:a16="http://schemas.microsoft.com/office/drawing/2014/main" id="{8AC2A58F-D63E-3B12-4415-F2A8624066B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978289" y="2193894"/>
            <a:ext cx="1089822" cy="3796215"/>
          </a:xfrm>
          <a:prstGeom prst="rect">
            <a:avLst/>
          </a:prstGeom>
        </p:spPr>
      </p:pic>
      <p:pic>
        <p:nvPicPr>
          <p:cNvPr id="7" name="Picture 6">
            <a:extLst>
              <a:ext uri="{FF2B5EF4-FFF2-40B4-BE49-F238E27FC236}">
                <a16:creationId xmlns:a16="http://schemas.microsoft.com/office/drawing/2014/main" id="{2A3DFCA9-8832-4811-71F1-E637494796D7}"/>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b="-60"/>
          <a:stretch/>
        </p:blipFill>
        <p:spPr>
          <a:xfrm>
            <a:off x="5102896" y="2193894"/>
            <a:ext cx="1166649" cy="3805905"/>
          </a:xfrm>
          <a:prstGeom prst="rect">
            <a:avLst/>
          </a:prstGeom>
        </p:spPr>
      </p:pic>
      <p:pic>
        <p:nvPicPr>
          <p:cNvPr id="8" name="Picture 7">
            <a:extLst>
              <a:ext uri="{FF2B5EF4-FFF2-40B4-BE49-F238E27FC236}">
                <a16:creationId xmlns:a16="http://schemas.microsoft.com/office/drawing/2014/main" id="{EE478AFE-EF71-4328-D039-D82FB6C5A2DF}"/>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b="-60"/>
          <a:stretch/>
        </p:blipFill>
        <p:spPr>
          <a:xfrm>
            <a:off x="6216994" y="2193894"/>
            <a:ext cx="1166649" cy="3805905"/>
          </a:xfrm>
          <a:prstGeom prst="rect">
            <a:avLst/>
          </a:prstGeom>
        </p:spPr>
      </p:pic>
      <p:pic>
        <p:nvPicPr>
          <p:cNvPr id="9" name="Picture 8">
            <a:extLst>
              <a:ext uri="{FF2B5EF4-FFF2-40B4-BE49-F238E27FC236}">
                <a16:creationId xmlns:a16="http://schemas.microsoft.com/office/drawing/2014/main" id="{F745D815-BFD7-4B82-FA0F-97652551D0D0}"/>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3540" b="-60"/>
          <a:stretch/>
        </p:blipFill>
        <p:spPr>
          <a:xfrm>
            <a:off x="7394152" y="2193894"/>
            <a:ext cx="1166649" cy="3805905"/>
          </a:xfrm>
          <a:prstGeom prst="rect">
            <a:avLst/>
          </a:prstGeom>
        </p:spPr>
      </p:pic>
      <p:pic>
        <p:nvPicPr>
          <p:cNvPr id="10" name="Picture 9">
            <a:extLst>
              <a:ext uri="{FF2B5EF4-FFF2-40B4-BE49-F238E27FC236}">
                <a16:creationId xmlns:a16="http://schemas.microsoft.com/office/drawing/2014/main" id="{4BDF2BC2-D942-3F5C-683B-48E07A955043}"/>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l="-3940" b="-60"/>
          <a:stretch/>
        </p:blipFill>
        <p:spPr>
          <a:xfrm>
            <a:off x="8560800" y="2193894"/>
            <a:ext cx="1166649" cy="3805905"/>
          </a:xfrm>
          <a:prstGeom prst="rect">
            <a:avLst/>
          </a:prstGeom>
        </p:spPr>
      </p:pic>
    </p:spTree>
    <p:extLst>
      <p:ext uri="{BB962C8B-B14F-4D97-AF65-F5344CB8AC3E}">
        <p14:creationId xmlns:p14="http://schemas.microsoft.com/office/powerpoint/2010/main" val="44154967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373737"/>
        </a:solidFill>
        <a:effectLst/>
      </p:bgPr>
    </p:bg>
    <p:spTree>
      <p:nvGrpSpPr>
        <p:cNvPr id="1" name=""/>
        <p:cNvGrpSpPr/>
        <p:nvPr/>
      </p:nvGrpSpPr>
      <p:grpSpPr>
        <a:xfrm>
          <a:off x="0" y="0"/>
          <a:ext cx="0" cy="0"/>
          <a:chOff x="0" y="0"/>
          <a:chExt cx="0" cy="0"/>
        </a:xfrm>
      </p:grpSpPr>
      <p:pic>
        <p:nvPicPr>
          <p:cNvPr id="5" name="Picture 4" descr="A group of people in the woods&#10;&#10;Description automatically generated">
            <a:extLst>
              <a:ext uri="{FF2B5EF4-FFF2-40B4-BE49-F238E27FC236}">
                <a16:creationId xmlns:a16="http://schemas.microsoft.com/office/drawing/2014/main" id="{59164665-D3D7-8479-F0D1-88BF0CB8194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625" r="4104"/>
          <a:stretch/>
        </p:blipFill>
        <p:spPr>
          <a:xfrm>
            <a:off x="0" y="-7407"/>
            <a:ext cx="5573361" cy="6858000"/>
          </a:xfrm>
          <a:prstGeom prst="rect">
            <a:avLst/>
          </a:prstGeom>
        </p:spPr>
      </p:pic>
      <p:sp>
        <p:nvSpPr>
          <p:cNvPr id="2" name="Title 1">
            <a:extLst>
              <a:ext uri="{FF2B5EF4-FFF2-40B4-BE49-F238E27FC236}">
                <a16:creationId xmlns:a16="http://schemas.microsoft.com/office/drawing/2014/main" id="{33CB7640-7ED7-12AC-2E70-445478F67EA0}"/>
              </a:ext>
            </a:extLst>
          </p:cNvPr>
          <p:cNvSpPr>
            <a:spLocks noGrp="1"/>
          </p:cNvSpPr>
          <p:nvPr>
            <p:ph type="ctrTitle" hasCustomPrompt="1"/>
          </p:nvPr>
        </p:nvSpPr>
        <p:spPr>
          <a:xfrm>
            <a:off x="5746404" y="790577"/>
            <a:ext cx="5745378" cy="2387600"/>
          </a:xfrm>
        </p:spPr>
        <p:txBody>
          <a:bodyPr anchor="b">
            <a:noAutofit/>
          </a:bodyPr>
          <a:lstStyle>
            <a:lvl1pPr algn="l">
              <a:defRPr sz="4269">
                <a:solidFill>
                  <a:schemeClr val="bg1"/>
                </a:solidFill>
              </a:defRPr>
            </a:lvl1pPr>
          </a:lstStyle>
          <a:p>
            <a:r>
              <a:rPr lang="en-AU" b="1" spc="31">
                <a:latin typeface="Roboto Condensed" panose="02000000000000000000" pitchFamily="2" charset="0"/>
                <a:ea typeface="Roboto Condensed" panose="02000000000000000000" pitchFamily="2" charset="0"/>
                <a:cs typeface="Roboto Condensed" panose="02000000000000000000" pitchFamily="2" charset="0"/>
              </a:rPr>
              <a:t>TAFE NSW </a:t>
            </a:r>
            <a:br>
              <a:rPr lang="en-AU" b="1" spc="31">
                <a:latin typeface="Roboto Condensed" panose="02000000000000000000" pitchFamily="2" charset="0"/>
                <a:ea typeface="Roboto Condensed" panose="02000000000000000000" pitchFamily="2" charset="0"/>
                <a:cs typeface="Roboto Condensed" panose="02000000000000000000" pitchFamily="2" charset="0"/>
              </a:rPr>
            </a:br>
            <a: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t>ASSET MANAGEMENT </a:t>
            </a:r>
            <a:b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br>
            <a: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t>FRAMEWORK</a:t>
            </a:r>
            <a:endParaRPr lang="en-US"/>
          </a:p>
        </p:txBody>
      </p:sp>
      <p:sp>
        <p:nvSpPr>
          <p:cNvPr id="3" name="Subtitle 2">
            <a:extLst>
              <a:ext uri="{FF2B5EF4-FFF2-40B4-BE49-F238E27FC236}">
                <a16:creationId xmlns:a16="http://schemas.microsoft.com/office/drawing/2014/main" id="{070EC397-8C40-12C1-6C91-BC7FD071B959}"/>
              </a:ext>
            </a:extLst>
          </p:cNvPr>
          <p:cNvSpPr>
            <a:spLocks noGrp="1"/>
          </p:cNvSpPr>
          <p:nvPr>
            <p:ph type="subTitle" idx="1" hasCustomPrompt="1"/>
          </p:nvPr>
        </p:nvSpPr>
        <p:spPr>
          <a:xfrm>
            <a:off x="5746403" y="3665824"/>
            <a:ext cx="4558722" cy="1655762"/>
          </a:xfrm>
        </p:spPr>
        <p:txBody>
          <a:bodyPr>
            <a:noAutofit/>
          </a:bodyPr>
          <a:lstStyle>
            <a:lvl1pPr marL="0" indent="0" algn="l">
              <a:buNone/>
              <a:defRPr sz="2399" spc="31" baseline="0">
                <a:solidFill>
                  <a:schemeClr val="bg1"/>
                </a:solidFill>
              </a:defRPr>
            </a:lvl1pPr>
            <a:lvl2pPr marL="457173" indent="0" algn="ctr">
              <a:buNone/>
              <a:defRPr sz="1999"/>
            </a:lvl2pPr>
            <a:lvl3pPr marL="914347" indent="0" algn="ctr">
              <a:buNone/>
              <a:defRPr sz="1799"/>
            </a:lvl3pPr>
            <a:lvl4pPr marL="1371519" indent="0" algn="ctr">
              <a:buNone/>
              <a:defRPr sz="1599"/>
            </a:lvl4pPr>
            <a:lvl5pPr marL="1828693" indent="0" algn="ctr">
              <a:buNone/>
              <a:defRPr sz="1599"/>
            </a:lvl5pPr>
            <a:lvl6pPr marL="2285866" indent="0" algn="ctr">
              <a:buNone/>
              <a:defRPr sz="1599"/>
            </a:lvl6pPr>
            <a:lvl7pPr marL="2743040" indent="0" algn="ctr">
              <a:buNone/>
              <a:defRPr sz="1599"/>
            </a:lvl7pPr>
            <a:lvl8pPr marL="3200213" indent="0" algn="ctr">
              <a:buNone/>
              <a:defRPr sz="1599"/>
            </a:lvl8pPr>
            <a:lvl9pPr marL="3657387" indent="0" algn="ctr">
              <a:buNone/>
              <a:defRPr sz="1599"/>
            </a:lvl9pPr>
          </a:lstStyle>
          <a:p>
            <a:pPr marL="0" indent="0">
              <a:buNone/>
            </a:pPr>
            <a:r>
              <a:rPr lang="en-AU" sz="2399" b="1">
                <a:latin typeface="Roboto Condensed" panose="02000000000000000000" pitchFamily="2" charset="0"/>
                <a:ea typeface="Roboto Condensed" panose="02000000000000000000" pitchFamily="2" charset="0"/>
                <a:cs typeface="Roboto Condensed" panose="02000000000000000000" pitchFamily="2" charset="0"/>
              </a:rPr>
              <a:t>OVERVIEW</a:t>
            </a:r>
          </a:p>
        </p:txBody>
      </p:sp>
      <p:sp>
        <p:nvSpPr>
          <p:cNvPr id="7" name="Rectangle 6">
            <a:extLst>
              <a:ext uri="{FF2B5EF4-FFF2-40B4-BE49-F238E27FC236}">
                <a16:creationId xmlns:a16="http://schemas.microsoft.com/office/drawing/2014/main" id="{A4E32BC1-56D6-2127-6C9C-6F51E6B90769}"/>
              </a:ext>
            </a:extLst>
          </p:cNvPr>
          <p:cNvSpPr/>
          <p:nvPr userDrawn="1"/>
        </p:nvSpPr>
        <p:spPr>
          <a:xfrm>
            <a:off x="11798434" y="0"/>
            <a:ext cx="393567" cy="3384878"/>
          </a:xfrm>
          <a:prstGeom prst="rect">
            <a:avLst/>
          </a:prstGeom>
          <a:solidFill>
            <a:srgbClr val="3FD5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cxnSp>
        <p:nvCxnSpPr>
          <p:cNvPr id="8" name="Straight Connector">
            <a:extLst>
              <a:ext uri="{FF2B5EF4-FFF2-40B4-BE49-F238E27FC236}">
                <a16:creationId xmlns:a16="http://schemas.microsoft.com/office/drawing/2014/main" id="{3962C6D3-812D-C155-E239-D54F0373DD76}"/>
              </a:ext>
              <a:ext uri="{C183D7F6-B498-43B3-948B-1728B52AA6E4}">
                <adec:decorative xmlns:adec="http://schemas.microsoft.com/office/drawing/2017/decorative" val="1"/>
              </a:ext>
            </a:extLst>
          </p:cNvPr>
          <p:cNvCxnSpPr>
            <a:cxnSpLocks/>
          </p:cNvCxnSpPr>
          <p:nvPr userDrawn="1"/>
        </p:nvCxnSpPr>
        <p:spPr>
          <a:xfrm>
            <a:off x="5857617" y="3384882"/>
            <a:ext cx="4558720" cy="0"/>
          </a:xfrm>
          <a:prstGeom prst="line">
            <a:avLst/>
          </a:prstGeom>
          <a:ln w="19050">
            <a:solidFill>
              <a:srgbClr val="3FD5AE"/>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7457447F-180C-11D7-A0DB-781B641EEB46}"/>
              </a:ext>
            </a:extLst>
          </p:cNvPr>
          <p:cNvSpPr>
            <a:spLocks noGrp="1"/>
          </p:cNvSpPr>
          <p:nvPr>
            <p:ph type="body" sz="quarter" idx="12" hasCustomPrompt="1"/>
          </p:nvPr>
        </p:nvSpPr>
        <p:spPr>
          <a:xfrm>
            <a:off x="5783474" y="6027650"/>
            <a:ext cx="4148137" cy="328612"/>
          </a:xfrm>
        </p:spPr>
        <p:txBody>
          <a:bodyPr>
            <a:noAutofit/>
          </a:bodyPr>
          <a:lstStyle>
            <a:lvl1pPr marL="0" indent="0">
              <a:buNone/>
              <a:defRPr sz="1400">
                <a:solidFill>
                  <a:srgbClr val="01A887"/>
                </a:solidFill>
              </a:defRPr>
            </a:lvl1pPr>
            <a:lvl2pPr marL="457173" indent="0">
              <a:buFont typeface="Arial" panose="020B0604020202020204" pitchFamily="34" charset="0"/>
              <a:buNone/>
              <a:defRPr/>
            </a:lvl2pPr>
          </a:lstStyle>
          <a:p>
            <a:pPr lvl="0"/>
            <a:r>
              <a:rPr lang="en-GB"/>
              <a:t>Name</a:t>
            </a:r>
            <a:endParaRPr lang="en-US"/>
          </a:p>
        </p:txBody>
      </p:sp>
      <p:sp>
        <p:nvSpPr>
          <p:cNvPr id="17" name="Text Placeholder 14">
            <a:extLst>
              <a:ext uri="{FF2B5EF4-FFF2-40B4-BE49-F238E27FC236}">
                <a16:creationId xmlns:a16="http://schemas.microsoft.com/office/drawing/2014/main" id="{DE82372B-AF44-58DF-22F7-CB4C136EF22B}"/>
              </a:ext>
            </a:extLst>
          </p:cNvPr>
          <p:cNvSpPr>
            <a:spLocks noGrp="1"/>
          </p:cNvSpPr>
          <p:nvPr>
            <p:ph type="body" sz="quarter" idx="13" hasCustomPrompt="1"/>
          </p:nvPr>
        </p:nvSpPr>
        <p:spPr>
          <a:xfrm>
            <a:off x="5783473" y="6392864"/>
            <a:ext cx="4148137" cy="328612"/>
          </a:xfrm>
        </p:spPr>
        <p:txBody>
          <a:bodyPr>
            <a:noAutofit/>
          </a:bodyPr>
          <a:lstStyle>
            <a:lvl1pPr marL="0" indent="0">
              <a:buNone/>
              <a:defRPr sz="1400">
                <a:solidFill>
                  <a:srgbClr val="01A887"/>
                </a:solidFill>
              </a:defRPr>
            </a:lvl1pPr>
            <a:lvl2pPr marL="457173" indent="0">
              <a:buFont typeface="Arial" panose="020B0604020202020204" pitchFamily="34" charset="0"/>
              <a:buNone/>
              <a:defRPr/>
            </a:lvl2pPr>
          </a:lstStyle>
          <a:p>
            <a:pPr lvl="0"/>
            <a:fld id="{AD29D557-7383-2C42-8756-892696913C55}" type="datetime2">
              <a:rPr lang="en-AU" smtClean="0"/>
              <a:t>Wednesday, 21 June 2023</a:t>
            </a:fld>
            <a:endParaRPr lang="en-US"/>
          </a:p>
        </p:txBody>
      </p:sp>
      <p:pic>
        <p:nvPicPr>
          <p:cNvPr id="12" name="Graphic 11">
            <a:extLst>
              <a:ext uri="{FF2B5EF4-FFF2-40B4-BE49-F238E27FC236}">
                <a16:creationId xmlns:a16="http://schemas.microsoft.com/office/drawing/2014/main" id="{ABC1E21F-58B7-217F-1D52-0BA7E88611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028009" y="6280520"/>
            <a:ext cx="1770424" cy="429194"/>
          </a:xfrm>
          <a:prstGeom prst="rect">
            <a:avLst/>
          </a:prstGeom>
        </p:spPr>
      </p:pic>
    </p:spTree>
    <p:extLst>
      <p:ext uri="{BB962C8B-B14F-4D97-AF65-F5344CB8AC3E}">
        <p14:creationId xmlns:p14="http://schemas.microsoft.com/office/powerpoint/2010/main" val="18702845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3X_Content +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D35B30-FD44-A238-52EF-1D4120DE790D}"/>
              </a:ext>
            </a:extLst>
          </p:cNvPr>
          <p:cNvSpPr>
            <a:spLocks noGrp="1"/>
          </p:cNvSpPr>
          <p:nvPr>
            <p:ph idx="1"/>
          </p:nvPr>
        </p:nvSpPr>
        <p:spPr>
          <a:xfrm>
            <a:off x="8260892"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7ACA45F-A599-07E5-43D0-70AE9C03A23D}"/>
              </a:ext>
            </a:extLst>
          </p:cNvPr>
          <p:cNvSpPr>
            <a:spLocks noGrp="1"/>
          </p:cNvSpPr>
          <p:nvPr>
            <p:ph type="body" sz="half" idx="2"/>
          </p:nvPr>
        </p:nvSpPr>
        <p:spPr>
          <a:xfrm>
            <a:off x="839788" y="1605727"/>
            <a:ext cx="10514011" cy="402956"/>
          </a:xfrm>
        </p:spPr>
        <p:txBody>
          <a:bodyPr>
            <a:noAutofit/>
          </a:bodyPr>
          <a:lstStyle>
            <a:lvl1pPr marL="0" indent="0">
              <a:lnSpc>
                <a:spcPct val="100000"/>
              </a:lnSpc>
              <a:buNone/>
              <a:defRPr sz="1200" b="0" i="0" spc="0">
                <a:solidFill>
                  <a:srgbClr val="373737"/>
                </a:solidFill>
                <a:latin typeface="Roboto Condensed Light" panose="02000000000000000000" pitchFamily="2" charset="0"/>
                <a:ea typeface="Roboto Condensed Light" panose="02000000000000000000" pitchFamily="2" charset="0"/>
              </a:defRPr>
            </a:lvl1pPr>
            <a:lvl2pPr marL="457173" indent="0">
              <a:buNone/>
              <a:defRPr sz="1400"/>
            </a:lvl2pPr>
            <a:lvl3pPr marL="914347" indent="0">
              <a:buNone/>
              <a:defRPr sz="1200"/>
            </a:lvl3pPr>
            <a:lvl4pPr marL="1371519" indent="0">
              <a:buNone/>
              <a:defRPr sz="1000"/>
            </a:lvl4pPr>
            <a:lvl5pPr marL="1828693" indent="0">
              <a:buNone/>
              <a:defRPr sz="1000"/>
            </a:lvl5pPr>
            <a:lvl6pPr marL="2285866" indent="0">
              <a:buNone/>
              <a:defRPr sz="1000"/>
            </a:lvl6pPr>
            <a:lvl7pPr marL="2743040" indent="0">
              <a:buNone/>
              <a:defRPr sz="1000"/>
            </a:lvl7pPr>
            <a:lvl8pPr marL="3200213" indent="0">
              <a:buNone/>
              <a:defRPr sz="1000"/>
            </a:lvl8pPr>
            <a:lvl9pPr marL="3657387" indent="0">
              <a:buNone/>
              <a:defRPr sz="1000"/>
            </a:lvl9pPr>
          </a:lstStyle>
          <a:p>
            <a:pPr lvl="0"/>
            <a:r>
              <a:rPr lang="en-GB"/>
              <a:t>Click to edit Master text styles</a:t>
            </a:r>
          </a:p>
        </p:txBody>
      </p:sp>
      <p:sp>
        <p:nvSpPr>
          <p:cNvPr id="2" name="Content Placeholder 2">
            <a:extLst>
              <a:ext uri="{FF2B5EF4-FFF2-40B4-BE49-F238E27FC236}">
                <a16:creationId xmlns:a16="http://schemas.microsoft.com/office/drawing/2014/main" id="{D64CA6F5-FF85-1299-5CBA-C05A2BFDC22B}"/>
              </a:ext>
            </a:extLst>
          </p:cNvPr>
          <p:cNvSpPr>
            <a:spLocks noGrp="1"/>
          </p:cNvSpPr>
          <p:nvPr>
            <p:ph idx="10"/>
          </p:nvPr>
        </p:nvSpPr>
        <p:spPr>
          <a:xfrm>
            <a:off x="4548753"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2">
            <a:extLst>
              <a:ext uri="{FF2B5EF4-FFF2-40B4-BE49-F238E27FC236}">
                <a16:creationId xmlns:a16="http://schemas.microsoft.com/office/drawing/2014/main" id="{5418B2CC-C459-6CEA-06E5-D94230B93D37}"/>
              </a:ext>
            </a:extLst>
          </p:cNvPr>
          <p:cNvSpPr>
            <a:spLocks noGrp="1"/>
          </p:cNvSpPr>
          <p:nvPr>
            <p:ph idx="11"/>
          </p:nvPr>
        </p:nvSpPr>
        <p:spPr>
          <a:xfrm>
            <a:off x="836612"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Date Placeholder 3">
            <a:extLst>
              <a:ext uri="{FF2B5EF4-FFF2-40B4-BE49-F238E27FC236}">
                <a16:creationId xmlns:a16="http://schemas.microsoft.com/office/drawing/2014/main" id="{20AAF51C-945E-DD12-62BC-B9FCB77CFE93}"/>
              </a:ext>
            </a:extLst>
          </p:cNvPr>
          <p:cNvSpPr>
            <a:spLocks noGrp="1"/>
          </p:cNvSpPr>
          <p:nvPr>
            <p:ph type="dt" sz="half" idx="12"/>
          </p:nvPr>
        </p:nvSpPr>
        <p:spPr>
          <a:xfrm>
            <a:off x="838199" y="6356351"/>
            <a:ext cx="2743200" cy="365125"/>
          </a:xfrm>
          <a:prstGeom prst="rect">
            <a:avLst/>
          </a:prstGeom>
        </p:spPr>
        <p:txBody>
          <a:bodyPr anchor="ctr"/>
          <a:lstStyle>
            <a:lvl1pPr>
              <a:defRPr sz="1000" b="0" i="0">
                <a:solidFill>
                  <a:srgbClr val="373737"/>
                </a:solidFill>
                <a:latin typeface="Roboto Condensed" panose="02000000000000000000" pitchFamily="2" charset="0"/>
                <a:ea typeface="Roboto Condensed" panose="02000000000000000000" pitchFamily="2" charset="0"/>
              </a:defRPr>
            </a:lvl1pPr>
          </a:lstStyle>
          <a:p>
            <a:fld id="{838189AB-2E91-1A40-B4F3-92609A991AC8}" type="datetime2">
              <a:rPr lang="en-AU" smtClean="0"/>
              <a:pPr/>
              <a:t>Thursday, 4 September 2025</a:t>
            </a:fld>
            <a:endParaRPr lang="en-US"/>
          </a:p>
        </p:txBody>
      </p:sp>
      <p:sp>
        <p:nvSpPr>
          <p:cNvPr id="12" name="Slide Number Placeholder 5">
            <a:extLst>
              <a:ext uri="{FF2B5EF4-FFF2-40B4-BE49-F238E27FC236}">
                <a16:creationId xmlns:a16="http://schemas.microsoft.com/office/drawing/2014/main" id="{48C4E9AA-F3E9-6AAE-8495-980DA88BA4D2}"/>
              </a:ext>
            </a:extLst>
          </p:cNvPr>
          <p:cNvSpPr>
            <a:spLocks noGrp="1"/>
          </p:cNvSpPr>
          <p:nvPr>
            <p:ph type="sldNum" sz="quarter" idx="13"/>
          </p:nvPr>
        </p:nvSpPr>
        <p:spPr>
          <a:xfrm>
            <a:off x="11353800" y="6356351"/>
            <a:ext cx="547225" cy="365125"/>
          </a:xfrm>
          <a:prstGeom prst="rect">
            <a:avLst/>
          </a:prstGeom>
        </p:spPr>
        <p:txBody>
          <a:bodyPr anchor="ctr"/>
          <a:lstStyle>
            <a:lvl1pPr algn="ctr">
              <a:defRPr sz="1000">
                <a:solidFill>
                  <a:srgbClr val="373737"/>
                </a:solidFill>
              </a:defRPr>
            </a:lvl1pPr>
          </a:lstStyle>
          <a:p>
            <a:fld id="{44CA1BD5-99DA-104E-BF48-6E01988469C2}" type="slidenum">
              <a:rPr lang="en-US" smtClean="0"/>
              <a:pPr/>
              <a:t>‹#›</a:t>
            </a:fld>
            <a:endParaRPr lang="en-US"/>
          </a:p>
        </p:txBody>
      </p:sp>
      <p:cxnSp>
        <p:nvCxnSpPr>
          <p:cNvPr id="13" name="Straight Connector">
            <a:extLst>
              <a:ext uri="{FF2B5EF4-FFF2-40B4-BE49-F238E27FC236}">
                <a16:creationId xmlns:a16="http://schemas.microsoft.com/office/drawing/2014/main" id="{82665B54-3013-9ABC-FC8D-BC8FAAE62DA2}"/>
              </a:ext>
              <a:ext uri="{C183D7F6-B498-43B3-948B-1728B52AA6E4}">
                <adec:decorative xmlns:adec="http://schemas.microsoft.com/office/drawing/2017/decorative" val="1"/>
              </a:ext>
            </a:extLst>
          </p:cNvPr>
          <p:cNvCxnSpPr>
            <a:cxnSpLocks/>
          </p:cNvCxnSpPr>
          <p:nvPr userDrawn="1"/>
        </p:nvCxnSpPr>
        <p:spPr>
          <a:xfrm>
            <a:off x="838201" y="6280330"/>
            <a:ext cx="10515599" cy="0"/>
          </a:xfrm>
          <a:prstGeom prst="line">
            <a:avLst/>
          </a:prstGeom>
          <a:ln w="19050">
            <a:solidFill>
              <a:srgbClr val="373737"/>
            </a:solidFill>
          </a:ln>
        </p:spPr>
        <p:style>
          <a:lnRef idx="1">
            <a:schemeClr val="accent1"/>
          </a:lnRef>
          <a:fillRef idx="0">
            <a:schemeClr val="accent1"/>
          </a:fillRef>
          <a:effectRef idx="0">
            <a:schemeClr val="accent1"/>
          </a:effectRef>
          <a:fontRef idx="minor">
            <a:schemeClr val="tx1"/>
          </a:fontRef>
        </p:style>
      </p:cxnSp>
      <p:pic>
        <p:nvPicPr>
          <p:cNvPr id="14" name="Graphic 13">
            <a:extLst>
              <a:ext uri="{FF2B5EF4-FFF2-40B4-BE49-F238E27FC236}">
                <a16:creationId xmlns:a16="http://schemas.microsoft.com/office/drawing/2014/main" id="{52DBE13A-E9AD-4BAA-74EB-DAECD8295D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028010" y="6365665"/>
            <a:ext cx="1325790" cy="311360"/>
          </a:xfrm>
          <a:prstGeom prst="rect">
            <a:avLst/>
          </a:prstGeom>
        </p:spPr>
      </p:pic>
      <p:sp>
        <p:nvSpPr>
          <p:cNvPr id="15" name="Title 7">
            <a:extLst>
              <a:ext uri="{FF2B5EF4-FFF2-40B4-BE49-F238E27FC236}">
                <a16:creationId xmlns:a16="http://schemas.microsoft.com/office/drawing/2014/main" id="{0C598F19-0B4C-098C-773A-DDA4CE09DDE5}"/>
              </a:ext>
            </a:extLst>
          </p:cNvPr>
          <p:cNvSpPr>
            <a:spLocks noGrp="1"/>
          </p:cNvSpPr>
          <p:nvPr>
            <p:ph type="title"/>
          </p:nvPr>
        </p:nvSpPr>
        <p:spPr>
          <a:xfrm>
            <a:off x="838201" y="606288"/>
            <a:ext cx="4544833" cy="1084401"/>
          </a:xfrm>
        </p:spPr>
        <p:txBody>
          <a:bodyPr/>
          <a:lstStyle>
            <a:lvl1pPr>
              <a:defRPr>
                <a:solidFill>
                  <a:srgbClr val="373737"/>
                </a:solidFill>
              </a:defRPr>
            </a:lvl1pPr>
          </a:lstStyle>
          <a:p>
            <a:r>
              <a:rPr lang="en-GB"/>
              <a:t>Click to edit Master title style</a:t>
            </a:r>
            <a:endParaRPr lang="en-US"/>
          </a:p>
        </p:txBody>
      </p:sp>
    </p:spTree>
    <p:extLst>
      <p:ext uri="{BB962C8B-B14F-4D97-AF65-F5344CB8AC3E}">
        <p14:creationId xmlns:p14="http://schemas.microsoft.com/office/powerpoint/2010/main" val="6850102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47" Type="http://schemas.openxmlformats.org/officeDocument/2006/relationships/slideLayout" Target="../slideLayouts/slideLayout107.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9" Type="http://schemas.openxmlformats.org/officeDocument/2006/relationships/slideLayout" Target="../slideLayouts/slideLayout89.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45" Type="http://schemas.openxmlformats.org/officeDocument/2006/relationships/slideLayout" Target="../slideLayouts/slideLayout105.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49" Type="http://schemas.openxmlformats.org/officeDocument/2006/relationships/image" Target="../media/image7.png"/><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slideLayout" Target="../slideLayouts/slideLayout91.xml"/><Relationship Id="rId44" Type="http://schemas.openxmlformats.org/officeDocument/2006/relationships/slideLayout" Target="../slideLayouts/slideLayout104.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slideLayout" Target="../slideLayouts/slideLayout103.xml"/><Relationship Id="rId48" Type="http://schemas.openxmlformats.org/officeDocument/2006/relationships/theme" Target="../theme/theme2.xml"/><Relationship Id="rId8" Type="http://schemas.openxmlformats.org/officeDocument/2006/relationships/slideLayout" Target="../slideLayouts/slideLayout68.xml"/><Relationship Id="rId3" Type="http://schemas.openxmlformats.org/officeDocument/2006/relationships/slideLayout" Target="../slideLayouts/slideLayout63.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46" Type="http://schemas.openxmlformats.org/officeDocument/2006/relationships/slideLayout" Target="../slideLayouts/slideLayout106.xml"/><Relationship Id="rId20" Type="http://schemas.openxmlformats.org/officeDocument/2006/relationships/slideLayout" Target="../slideLayouts/slideLayout80.xml"/><Relationship Id="rId41" Type="http://schemas.openxmlformats.org/officeDocument/2006/relationships/slideLayout" Target="../slideLayouts/slideLayout101.xml"/><Relationship Id="rId1" Type="http://schemas.openxmlformats.org/officeDocument/2006/relationships/slideLayout" Target="../slideLayouts/slideLayout61.xml"/><Relationship Id="rId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63525" y="1449389"/>
            <a:ext cx="11664950" cy="4787899"/>
          </a:xfrm>
          <a:prstGeom prst="rect">
            <a:avLst/>
          </a:prstGeom>
        </p:spPr>
        <p:txBody>
          <a:bodyPr vert="horz" lIns="0" tIns="0" rIns="0" bIns="0" rtlCol="0">
            <a:noAutofit/>
          </a:bodyPr>
          <a:lstStyle/>
          <a:p>
            <a:pPr lvl="0"/>
            <a:r>
              <a:rPr lang="en-US"/>
              <a:t>Click to edit Master text styles</a:t>
            </a:r>
          </a:p>
          <a:p>
            <a:pPr lvl="1">
              <a:spcBef>
                <a:spcPts val="750"/>
              </a:spcBef>
            </a:pPr>
            <a:r>
              <a:rPr lang="en-AU"/>
              <a:t>Level 1 bullet 25pt Arial, round bullet</a:t>
            </a:r>
          </a:p>
          <a:p>
            <a:pPr lvl="2"/>
            <a:r>
              <a:rPr lang="en-AU"/>
              <a:t>Level 2 bullet 20pt Arial, dash bullet</a:t>
            </a:r>
          </a:p>
          <a:p>
            <a:pPr lvl="3"/>
            <a:r>
              <a:rPr lang="en-AU"/>
              <a:t>Level 3 bullet 18pt Arial, square bullet</a:t>
            </a:r>
            <a:endParaRPr lang="en-US"/>
          </a:p>
        </p:txBody>
      </p:sp>
    </p:spTree>
    <p:extLst>
      <p:ext uri="{BB962C8B-B14F-4D97-AF65-F5344CB8AC3E}">
        <p14:creationId xmlns:p14="http://schemas.microsoft.com/office/powerpoint/2010/main" val="83524525"/>
      </p:ext>
    </p:extLst>
  </p:cSld>
  <p:clrMap bg1="lt1" tx1="dk1" bg2="lt2" tx2="dk2" accent1="accent1" accent2="accent2" accent3="accent3" accent4="accent4" accent5="accent5" accent6="accent6" hlink="hlink" folHlink="folHlink"/>
  <p:sldLayoutIdLst>
    <p:sldLayoutId id="2147483957" r:id="rId1"/>
    <p:sldLayoutId id="2147483984" r:id="rId2"/>
    <p:sldLayoutId id="2147483985" r:id="rId3"/>
    <p:sldLayoutId id="2147483986" r:id="rId4"/>
    <p:sldLayoutId id="2147483987" r:id="rId5"/>
    <p:sldLayoutId id="2147483988" r:id="rId6"/>
    <p:sldLayoutId id="2147483989" r:id="rId7"/>
    <p:sldLayoutId id="2147483962" r:id="rId8"/>
    <p:sldLayoutId id="2147483939" r:id="rId9"/>
    <p:sldLayoutId id="2147483941" r:id="rId10"/>
    <p:sldLayoutId id="2147483943" r:id="rId11"/>
    <p:sldLayoutId id="2147483944" r:id="rId12"/>
    <p:sldLayoutId id="2147483995" r:id="rId13"/>
    <p:sldLayoutId id="2147483947" r:id="rId14"/>
    <p:sldLayoutId id="2147483950" r:id="rId15"/>
    <p:sldLayoutId id="2147483961" r:id="rId16"/>
    <p:sldLayoutId id="2147483993" r:id="rId17"/>
    <p:sldLayoutId id="2147483994" r:id="rId18"/>
    <p:sldLayoutId id="2147483998" r:id="rId19"/>
    <p:sldLayoutId id="2147483992" r:id="rId20"/>
    <p:sldLayoutId id="2147483804" r:id="rId21"/>
    <p:sldLayoutId id="2147483964" r:id="rId22"/>
    <p:sldLayoutId id="2147483827" r:id="rId23"/>
    <p:sldLayoutId id="2147483999" r:id="rId24"/>
    <p:sldLayoutId id="2147483826" r:id="rId25"/>
    <p:sldLayoutId id="2147483965" r:id="rId26"/>
    <p:sldLayoutId id="2147483825" r:id="rId27"/>
    <p:sldLayoutId id="2147484000" r:id="rId28"/>
    <p:sldLayoutId id="2147483828" r:id="rId29"/>
    <p:sldLayoutId id="2147484001" r:id="rId30"/>
    <p:sldLayoutId id="2147483829" r:id="rId31"/>
    <p:sldLayoutId id="2147484002" r:id="rId32"/>
    <p:sldLayoutId id="2147483830" r:id="rId33"/>
    <p:sldLayoutId id="2147484003" r:id="rId34"/>
    <p:sldLayoutId id="2147483831" r:id="rId35"/>
    <p:sldLayoutId id="2147484004" r:id="rId36"/>
    <p:sldLayoutId id="2147483832" r:id="rId37"/>
    <p:sldLayoutId id="2147484005" r:id="rId38"/>
    <p:sldLayoutId id="2147483833" r:id="rId39"/>
    <p:sldLayoutId id="2147484006" r:id="rId40"/>
    <p:sldLayoutId id="2147483834" r:id="rId41"/>
    <p:sldLayoutId id="2147484007" r:id="rId42"/>
    <p:sldLayoutId id="2147483835" r:id="rId43"/>
    <p:sldLayoutId id="2147483836" r:id="rId44"/>
    <p:sldLayoutId id="2147483937" r:id="rId45"/>
    <p:sldLayoutId id="2147483973" r:id="rId46"/>
    <p:sldLayoutId id="2147483837" r:id="rId47"/>
    <p:sldLayoutId id="2147483975" r:id="rId48"/>
    <p:sldLayoutId id="2147483838" r:id="rId49"/>
    <p:sldLayoutId id="2147483967" r:id="rId50"/>
    <p:sldLayoutId id="2147483839" r:id="rId51"/>
    <p:sldLayoutId id="2147483969" r:id="rId52"/>
    <p:sldLayoutId id="2147483840" r:id="rId53"/>
    <p:sldLayoutId id="2147483971" r:id="rId54"/>
    <p:sldLayoutId id="2147483841" r:id="rId55"/>
    <p:sldLayoutId id="2147483824" r:id="rId56"/>
    <p:sldLayoutId id="2147483954" r:id="rId57"/>
    <p:sldLayoutId id="2147484008" r:id="rId58"/>
    <p:sldLayoutId id="2147484009" r:id="rId59"/>
    <p:sldLayoutId id="2147484010" r:id="rId60"/>
  </p:sldLayoutIdLst>
  <p:hf sldNum="0" hdr="0" dt="0"/>
  <p:txStyles>
    <p:titleStyle>
      <a:lvl1pPr algn="l" defTabSz="914400" rtl="0" eaLnBrk="1" latinLnBrk="0" hangingPunct="1">
        <a:lnSpc>
          <a:spcPct val="100000"/>
        </a:lnSpc>
        <a:spcBef>
          <a:spcPct val="0"/>
        </a:spcBef>
        <a:buNone/>
        <a:defRPr sz="2500" b="1" kern="1200" baseline="0">
          <a:solidFill>
            <a:schemeClr val="tx1"/>
          </a:solidFill>
          <a:latin typeface="Arial" panose="020B0604020202020204" pitchFamily="34" charset="0"/>
          <a:ea typeface="AECOM Sans" panose="020B0504020202020204" pitchFamily="34" charset="0"/>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500" b="0" i="0" kern="1200">
          <a:solidFill>
            <a:schemeClr val="tx1"/>
          </a:solidFill>
          <a:latin typeface="Arial" panose="020B0604020202020204" pitchFamily="34" charset="0"/>
          <a:ea typeface="AECOM Sans Light" panose="020B0404020202020204" pitchFamily="34" charset="0"/>
          <a:cs typeface="Arial" panose="020B0604020202020204" pitchFamily="34" charset="0"/>
        </a:defRPr>
      </a:lvl1pPr>
      <a:lvl2pPr marL="360000" indent="-360000" algn="l" defTabSz="914400" rtl="0" eaLnBrk="1" latinLnBrk="0" hangingPunct="1">
        <a:lnSpc>
          <a:spcPct val="90000"/>
        </a:lnSpc>
        <a:spcBef>
          <a:spcPts val="500"/>
        </a:spcBef>
        <a:buFont typeface="Arial" panose="020B0604020202020204" pitchFamily="34" charset="0"/>
        <a:buChar char="•"/>
        <a:tabLst/>
        <a:defRPr sz="2500" b="0" i="0" kern="120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720000" indent="-3600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marL="1080000" indent="-360000" algn="l" defTabSz="914400" rtl="0" eaLnBrk="1" latinLnBrk="0" hangingPunct="1">
        <a:lnSpc>
          <a:spcPct val="90000"/>
        </a:lnSpc>
        <a:spcBef>
          <a:spcPts val="500"/>
        </a:spcBef>
        <a:buFont typeface="Wingdings" panose="05000000000000000000" pitchFamily="2" charset="2"/>
        <a:buChar char="§"/>
        <a:defRPr sz="18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840" userDrawn="1">
          <p15:clr>
            <a:srgbClr val="F26B43"/>
          </p15:clr>
        </p15:guide>
        <p15:guide id="4" pos="166" userDrawn="1">
          <p15:clr>
            <a:srgbClr val="F26B43"/>
          </p15:clr>
        </p15:guide>
        <p15:guide id="5" pos="3727" userDrawn="1">
          <p15:clr>
            <a:srgbClr val="F26B43"/>
          </p15:clr>
        </p15:guide>
        <p15:guide id="6" pos="2071" userDrawn="1">
          <p15:clr>
            <a:srgbClr val="F26B43"/>
          </p15:clr>
        </p15:guide>
        <p15:guide id="7" pos="7514" userDrawn="1">
          <p15:clr>
            <a:srgbClr val="F26B43"/>
          </p15:clr>
        </p15:guide>
        <p15:guide id="8" orient="horz" pos="2160" userDrawn="1">
          <p15:clr>
            <a:srgbClr val="F26B43"/>
          </p15:clr>
        </p15:guide>
        <p15:guide id="9" orient="horz" pos="164" userDrawn="1">
          <p15:clr>
            <a:srgbClr val="F26B43"/>
          </p15:clr>
        </p15:guide>
        <p15:guide id="10" orient="horz" pos="4156" userDrawn="1">
          <p15:clr>
            <a:srgbClr val="F26B43"/>
          </p15:clr>
        </p15:guide>
        <p15:guide id="11" pos="3940" userDrawn="1">
          <p15:clr>
            <a:srgbClr val="F26B43"/>
          </p15:clr>
        </p15:guide>
        <p15:guide id="12" pos="1844" userDrawn="1">
          <p15:clr>
            <a:srgbClr val="F26B43"/>
          </p15:clr>
        </p15:guide>
        <p15:guide id="13" pos="5836" userDrawn="1">
          <p15:clr>
            <a:srgbClr val="F26B43"/>
          </p15:clr>
        </p15:guide>
        <p15:guide id="14" pos="5609" userDrawn="1">
          <p15:clr>
            <a:srgbClr val="F26B43"/>
          </p15:clr>
        </p15:guide>
        <p15:guide id="16" orient="horz" pos="686" userDrawn="1">
          <p15:clr>
            <a:srgbClr val="F26B43"/>
          </p15:clr>
        </p15:guide>
        <p15:guide id="17" orient="horz" pos="2047" userDrawn="1">
          <p15:clr>
            <a:srgbClr val="F26B43"/>
          </p15:clr>
        </p15:guide>
        <p15:guide id="18" orient="horz" pos="2273" userDrawn="1">
          <p15:clr>
            <a:srgbClr val="F26B43"/>
          </p15:clr>
        </p15:guide>
        <p15:guide id="19" pos="2683" userDrawn="1">
          <p15:clr>
            <a:srgbClr val="5ACBF0"/>
          </p15:clr>
        </p15:guide>
        <p15:guide id="20" pos="2457" userDrawn="1">
          <p15:clr>
            <a:srgbClr val="5ACBF0"/>
          </p15:clr>
        </p15:guide>
        <p15:guide id="21" pos="4997" userDrawn="1">
          <p15:clr>
            <a:srgbClr val="5ACBF0"/>
          </p15:clr>
        </p15:guide>
        <p15:guide id="22" pos="5223" userDrawn="1">
          <p15:clr>
            <a:srgbClr val="5ACBF0"/>
          </p15:clr>
        </p15:guide>
        <p15:guide id="24" orient="horz" pos="913" userDrawn="1">
          <p15:clr>
            <a:srgbClr val="F26B43"/>
          </p15:clr>
        </p15:guide>
        <p15:guide id="25" orient="horz" pos="278" userDrawn="1">
          <p15:clr>
            <a:srgbClr val="F26B43"/>
          </p15:clr>
        </p15:guide>
        <p15:guide id="26" orient="horz" pos="39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360000" y="1800000"/>
            <a:ext cx="11448000" cy="435133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0000" y="6444000"/>
            <a:ext cx="6720000" cy="252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Descriptor</a:t>
            </a:r>
            <a:endParaRPr lang="en-AU"/>
          </a:p>
        </p:txBody>
      </p:sp>
      <p:sp>
        <p:nvSpPr>
          <p:cNvPr id="6" name="Slide Number Placeholder 5"/>
          <p:cNvSpPr>
            <a:spLocks noGrp="1"/>
          </p:cNvSpPr>
          <p:nvPr>
            <p:ph type="sldNum" sz="quarter" idx="4"/>
          </p:nvPr>
        </p:nvSpPr>
        <p:spPr>
          <a:xfrm>
            <a:off x="11317458" y="6516000"/>
            <a:ext cx="490542" cy="180000"/>
          </a:xfrm>
          <a:prstGeom prst="rect">
            <a:avLst/>
          </a:prstGeom>
        </p:spPr>
        <p:txBody>
          <a:bodyPr vert="horz" lIns="0" tIns="0" rIns="0" bIns="0" rtlCol="0" anchor="t"/>
          <a:lstStyle>
            <a:lvl1pPr algn="r">
              <a:defRPr sz="1200">
                <a:solidFill>
                  <a:schemeClr val="tx1"/>
                </a:solidFill>
                <a:latin typeface="+mn-lt"/>
              </a:defRPr>
            </a:lvl1pPr>
          </a:lstStyle>
          <a:p>
            <a:fld id="{10A01DC5-1685-4615-8240-15192985C6A2}" type="slidenum">
              <a:rPr lang="en-AU" smtClean="0"/>
              <a:pPr/>
              <a:t>‹#›</a:t>
            </a:fld>
            <a:endParaRPr lang="en-AU"/>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49"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596809407"/>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 id="2147484024" r:id="rId13"/>
    <p:sldLayoutId id="2147484025" r:id="rId14"/>
    <p:sldLayoutId id="2147484026" r:id="rId15"/>
    <p:sldLayoutId id="2147484027" r:id="rId16"/>
    <p:sldLayoutId id="2147484028" r:id="rId17"/>
    <p:sldLayoutId id="2147484029" r:id="rId18"/>
    <p:sldLayoutId id="2147484030" r:id="rId19"/>
    <p:sldLayoutId id="2147484031" r:id="rId20"/>
    <p:sldLayoutId id="2147484032" r:id="rId21"/>
    <p:sldLayoutId id="2147484033" r:id="rId22"/>
    <p:sldLayoutId id="2147484034" r:id="rId23"/>
    <p:sldLayoutId id="2147484035" r:id="rId24"/>
    <p:sldLayoutId id="2147484036" r:id="rId25"/>
    <p:sldLayoutId id="2147484037" r:id="rId26"/>
    <p:sldLayoutId id="2147484038" r:id="rId27"/>
    <p:sldLayoutId id="2147484039" r:id="rId28"/>
    <p:sldLayoutId id="2147484040" r:id="rId29"/>
    <p:sldLayoutId id="2147484041" r:id="rId30"/>
    <p:sldLayoutId id="2147484042" r:id="rId31"/>
    <p:sldLayoutId id="2147484043" r:id="rId32"/>
    <p:sldLayoutId id="2147484044" r:id="rId33"/>
    <p:sldLayoutId id="2147484045" r:id="rId34"/>
    <p:sldLayoutId id="2147484046" r:id="rId35"/>
    <p:sldLayoutId id="2147484047" r:id="rId36"/>
    <p:sldLayoutId id="2147484054" r:id="rId37"/>
    <p:sldLayoutId id="2147484055" r:id="rId38"/>
    <p:sldLayoutId id="2147484056" r:id="rId39"/>
    <p:sldLayoutId id="2147484057" r:id="rId40"/>
    <p:sldLayoutId id="2147484058" r:id="rId41"/>
    <p:sldLayoutId id="2147484059" r:id="rId42"/>
    <p:sldLayoutId id="2147484060" r:id="rId43"/>
    <p:sldLayoutId id="2147484061" r:id="rId44"/>
    <p:sldLayoutId id="2147484062" r:id="rId45"/>
    <p:sldLayoutId id="2147484063" r:id="rId46"/>
    <p:sldLayoutId id="2147484064" r:id="rId47"/>
  </p:sldLayoutIdLst>
  <p:hf hdr="0" dt="0"/>
  <p:txStyles>
    <p:titleStyle>
      <a:lvl1pPr algn="l" defTabSz="914377" rtl="0" eaLnBrk="1" latinLnBrk="0" hangingPunct="1">
        <a:lnSpc>
          <a:spcPct val="90000"/>
        </a:lnSpc>
        <a:spcBef>
          <a:spcPct val="0"/>
        </a:spcBef>
        <a:buNone/>
        <a:defRPr sz="3600" kern="1200">
          <a:solidFill>
            <a:schemeClr val="tx1"/>
          </a:solidFill>
          <a:latin typeface="+mn-lt"/>
          <a:ea typeface="+mj-ea"/>
          <a:cs typeface="+mj-cs"/>
        </a:defRPr>
      </a:lvl1pPr>
    </p:titleStyle>
    <p:body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68.xml"/><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69.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microsoft.com/office/2007/relationships/hdphoto" Target="../media/hdphoto2.wdp"/><Relationship Id="rId5" Type="http://schemas.openxmlformats.org/officeDocument/2006/relationships/image" Target="../media/image58.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microsoft.com/office/2018/10/relationships/comments" Target="../comments/modernComment_7FFFD6B2_E705E4.xml"/><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10.xml"/><Relationship Id="rId16" Type="http://schemas.openxmlformats.org/officeDocument/2006/relationships/diagramQuickStyle" Target="../diagrams/quickStyle3.xml"/><Relationship Id="rId1" Type="http://schemas.openxmlformats.org/officeDocument/2006/relationships/slideLayout" Target="../slideLayouts/slideLayout44.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19" Type="http://schemas.openxmlformats.org/officeDocument/2006/relationships/image" Target="../media/image59.png"/><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microsoft.com/office/2018/10/relationships/comments" Target="../comments/modernComment_7FFFD6B3_63BFF3C.xml"/><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notesSlide" Target="../notesSlides/notesSlide11.xml"/><Relationship Id="rId1" Type="http://schemas.openxmlformats.org/officeDocument/2006/relationships/slideLayout" Target="../slideLayouts/slideLayout44.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 Id="rId14" Type="http://schemas.openxmlformats.org/officeDocument/2006/relationships/image" Target="../media/image60.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7FFFD6A2_4F0512FD.xml"/><Relationship Id="rId2" Type="http://schemas.openxmlformats.org/officeDocument/2006/relationships/notesSlide" Target="../notesSlides/notesSlide14.xml"/><Relationship Id="rId1" Type="http://schemas.openxmlformats.org/officeDocument/2006/relationships/slideLayout" Target="../slideLayouts/slideLayout45.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89.xml"/></Relationships>
</file>

<file path=ppt/slides/_rels/slide2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45.xml"/><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4.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25.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59.png"/><Relationship Id="rId5" Type="http://schemas.openxmlformats.org/officeDocument/2006/relationships/image" Target="../media/image67.sv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45.xml"/><Relationship Id="rId4" Type="http://schemas.openxmlformats.org/officeDocument/2006/relationships/image" Target="../media/image69.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5.xml"/></Relationships>
</file>

<file path=ppt/slides/_rels/slide4.xml.rels><?xml version="1.0" encoding="UTF-8" standalone="yes"?>
<Relationships xmlns="http://schemas.openxmlformats.org/package/2006/relationships"><Relationship Id="rId3" Type="http://schemas.microsoft.com/office/2018/10/relationships/comments" Target="../comments/modernComment_7FFFD6F0_D0DCFDB4.xml"/><Relationship Id="rId2" Type="http://schemas.openxmlformats.org/officeDocument/2006/relationships/notesSlide" Target="../notesSlides/notesSlide2.xml"/><Relationship Id="rId1" Type="http://schemas.openxmlformats.org/officeDocument/2006/relationships/slideLayout" Target="../slideLayouts/slideLayout68.xml"/><Relationship Id="rId5" Type="http://schemas.openxmlformats.org/officeDocument/2006/relationships/image" Target="../media/image30.sv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6.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0.png"/><Relationship Id="rId3" Type="http://schemas.openxmlformats.org/officeDocument/2006/relationships/image" Target="../media/image31.jpe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69.xml"/><Relationship Id="rId6" Type="http://schemas.openxmlformats.org/officeDocument/2006/relationships/image" Target="../media/image34.jpeg"/><Relationship Id="rId11" Type="http://schemas.openxmlformats.org/officeDocument/2006/relationships/image" Target="../media/image38.png"/><Relationship Id="rId5" Type="http://schemas.openxmlformats.org/officeDocument/2006/relationships/image" Target="../media/image33.png"/><Relationship Id="rId10" Type="http://schemas.openxmlformats.org/officeDocument/2006/relationships/image" Target="../media/image37.jpeg"/><Relationship Id="rId4" Type="http://schemas.openxmlformats.org/officeDocument/2006/relationships/image" Target="../media/image32.png"/><Relationship Id="rId9" Type="http://schemas.openxmlformats.org/officeDocument/2006/relationships/hyperlink" Target="https://www.climatechange.environment.nsw.gov.au/nsw-climate-change-adaptation-strategy." TargetMode="External"/><Relationship Id="rId1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69.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475061-8027-76FD-477A-CB7A3B1FF980}"/>
              </a:ext>
            </a:extLst>
          </p:cNvPr>
          <p:cNvSpPr>
            <a:spLocks noGrp="1"/>
          </p:cNvSpPr>
          <p:nvPr>
            <p:ph type="ftr" sz="quarter" idx="11"/>
          </p:nvPr>
        </p:nvSpPr>
        <p:spPr/>
        <p:txBody>
          <a:bodyPr/>
          <a:lstStyle/>
          <a:p>
            <a:r>
              <a:rPr lang="en-US"/>
              <a:t>Descriptor</a:t>
            </a:r>
            <a:endParaRPr lang="en-AU"/>
          </a:p>
        </p:txBody>
      </p:sp>
      <p:sp>
        <p:nvSpPr>
          <p:cNvPr id="3" name="Slide Number Placeholder 2">
            <a:extLst>
              <a:ext uri="{FF2B5EF4-FFF2-40B4-BE49-F238E27FC236}">
                <a16:creationId xmlns:a16="http://schemas.microsoft.com/office/drawing/2014/main" id="{8D23D1B7-5918-1491-86BA-D47D161269A6}"/>
              </a:ext>
            </a:extLst>
          </p:cNvPr>
          <p:cNvSpPr>
            <a:spLocks noGrp="1"/>
          </p:cNvSpPr>
          <p:nvPr>
            <p:ph type="sldNum" sz="quarter" idx="12"/>
          </p:nvPr>
        </p:nvSpPr>
        <p:spPr/>
        <p:txBody>
          <a:bodyPr/>
          <a:lstStyle/>
          <a:p>
            <a:fld id="{10A01DC5-1685-4615-8240-15192985C6A2}" type="slidenum">
              <a:rPr lang="en-AU" smtClean="0"/>
              <a:t>1</a:t>
            </a:fld>
            <a:endParaRPr lang="en-AU"/>
          </a:p>
        </p:txBody>
      </p:sp>
      <p:sp>
        <p:nvSpPr>
          <p:cNvPr id="4" name="TextBox 3">
            <a:extLst>
              <a:ext uri="{FF2B5EF4-FFF2-40B4-BE49-F238E27FC236}">
                <a16:creationId xmlns:a16="http://schemas.microsoft.com/office/drawing/2014/main" id="{A3ED6318-BD03-6DAD-07C8-A2F07C72A5EC}"/>
              </a:ext>
            </a:extLst>
          </p:cNvPr>
          <p:cNvSpPr txBox="1"/>
          <p:nvPr/>
        </p:nvSpPr>
        <p:spPr>
          <a:xfrm>
            <a:off x="2476500" y="2674947"/>
            <a:ext cx="7239000" cy="1508105"/>
          </a:xfrm>
          <a:prstGeom prst="rect">
            <a:avLst/>
          </a:prstGeom>
          <a:noFill/>
        </p:spPr>
        <p:txBody>
          <a:bodyPr wrap="square" rtlCol="0">
            <a:spAutoFit/>
          </a:bodyPr>
          <a:lstStyle/>
          <a:p>
            <a:pPr algn="ctr"/>
            <a:r>
              <a:rPr lang="en-AU" sz="3600" b="1">
                <a:solidFill>
                  <a:srgbClr val="FF0000"/>
                </a:solidFill>
              </a:rPr>
              <a:t>Example Introduction Slides</a:t>
            </a:r>
          </a:p>
          <a:p>
            <a:pPr algn="ctr"/>
            <a:r>
              <a:rPr lang="en-AU" sz="2800">
                <a:solidFill>
                  <a:srgbClr val="FF0000"/>
                </a:solidFill>
              </a:rPr>
              <a:t>Amend as necessary for the context and purpose of your workshop</a:t>
            </a:r>
          </a:p>
        </p:txBody>
      </p:sp>
    </p:spTree>
    <p:extLst>
      <p:ext uri="{BB962C8B-B14F-4D97-AF65-F5344CB8AC3E}">
        <p14:creationId xmlns:p14="http://schemas.microsoft.com/office/powerpoint/2010/main" val="190259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33F88-1702-2E4A-8C69-DF0879B2CD74}"/>
              </a:ext>
            </a:extLst>
          </p:cNvPr>
          <p:cNvSpPr>
            <a:spLocks noGrp="1"/>
          </p:cNvSpPr>
          <p:nvPr>
            <p:ph type="title"/>
          </p:nvPr>
        </p:nvSpPr>
        <p:spPr>
          <a:xfrm>
            <a:off x="187434" y="503166"/>
            <a:ext cx="10588946" cy="1009652"/>
          </a:xfrm>
        </p:spPr>
        <p:txBody>
          <a:bodyPr>
            <a:normAutofit/>
          </a:bodyPr>
          <a:lstStyle/>
          <a:p>
            <a:r>
              <a:rPr lang="en-AU" sz="3200"/>
              <a:t>Climate Risk Ready NSW Guide and Capability Support </a:t>
            </a:r>
          </a:p>
        </p:txBody>
      </p:sp>
      <p:sp>
        <p:nvSpPr>
          <p:cNvPr id="4" name="Slide Number Placeholder 3">
            <a:extLst>
              <a:ext uri="{FF2B5EF4-FFF2-40B4-BE49-F238E27FC236}">
                <a16:creationId xmlns:a16="http://schemas.microsoft.com/office/drawing/2014/main" id="{17CE0BF5-48EE-20C0-2F90-DDBDF96DC9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4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4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20" name="Rectangle 19">
            <a:extLst>
              <a:ext uri="{FF2B5EF4-FFF2-40B4-BE49-F238E27FC236}">
                <a16:creationId xmlns:a16="http://schemas.microsoft.com/office/drawing/2014/main" id="{812F59C4-FC75-4154-42EF-46D1972D917B}"/>
              </a:ext>
            </a:extLst>
          </p:cNvPr>
          <p:cNvSpPr/>
          <p:nvPr/>
        </p:nvSpPr>
        <p:spPr>
          <a:xfrm>
            <a:off x="1187150" y="1239710"/>
            <a:ext cx="964297" cy="44731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600"/>
              </a:spcBef>
              <a:spcAft>
                <a:spcPts val="600"/>
              </a:spcAft>
              <a:buClrTx/>
              <a:buSzTx/>
              <a:buFontTx/>
              <a:buNone/>
              <a:tabLst/>
              <a:defRPr/>
            </a:pPr>
            <a:r>
              <a:rPr kumimoji="0" lang="en-AU" sz="1600" b="1"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rPr>
              <a:t>2019</a:t>
            </a:r>
            <a:endParaRPr kumimoji="0" lang="en-AU" sz="2000" b="0"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endParaRPr>
          </a:p>
        </p:txBody>
      </p:sp>
      <p:pic>
        <p:nvPicPr>
          <p:cNvPr id="35" name="Picture 34">
            <a:extLst>
              <a:ext uri="{FF2B5EF4-FFF2-40B4-BE49-F238E27FC236}">
                <a16:creationId xmlns:a16="http://schemas.microsoft.com/office/drawing/2014/main" id="{2A28C5D6-648E-A588-FD8A-4CD4B99408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6065" y="1794757"/>
            <a:ext cx="4484839" cy="4901243"/>
          </a:xfrm>
          <a:prstGeom prst="rect">
            <a:avLst/>
          </a:prstGeom>
        </p:spPr>
      </p:pic>
      <p:sp>
        <p:nvSpPr>
          <p:cNvPr id="40" name="Rectangle: Rounded Corners 208">
            <a:extLst>
              <a:ext uri="{FF2B5EF4-FFF2-40B4-BE49-F238E27FC236}">
                <a16:creationId xmlns:a16="http://schemas.microsoft.com/office/drawing/2014/main" id="{82F54CB0-9972-3CFD-FFBD-F01D53957330}"/>
              </a:ext>
            </a:extLst>
          </p:cNvPr>
          <p:cNvSpPr>
            <a:spLocks noChangeArrowheads="1"/>
          </p:cNvSpPr>
          <p:nvPr/>
        </p:nvSpPr>
        <p:spPr bwMode="auto">
          <a:xfrm>
            <a:off x="7692812" y="1369652"/>
            <a:ext cx="1680671" cy="2174407"/>
          </a:xfrm>
          <a:prstGeom prst="rect">
            <a:avLst/>
          </a:prstGeom>
          <a:solidFill>
            <a:srgbClr val="FBD1D9"/>
          </a:solidFill>
          <a:ln w="3175">
            <a:solidFill>
              <a:srgbClr val="FBD1D9"/>
            </a:solidFill>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100000"/>
              </a:lnSpc>
              <a:spcBef>
                <a:spcPts val="200"/>
              </a:spcBef>
              <a:spcAft>
                <a:spcPts val="200"/>
              </a:spcAft>
              <a:buClrTx/>
              <a:buSzTx/>
              <a:buFontTx/>
              <a:buNone/>
              <a:tabLst/>
              <a:defRPr/>
            </a:pPr>
            <a:r>
              <a:rPr kumimoji="0" lang="en-US" sz="1400" b="1" i="0" u="sng" strike="noStrike" kern="1200" cap="none" spc="0" normalizeH="0" baseline="0" noProof="0">
                <a:ln>
                  <a:noFill/>
                </a:ln>
                <a:solidFill>
                  <a:srgbClr val="22272B"/>
                </a:solidFill>
                <a:effectLst/>
                <a:uLnTx/>
                <a:uFillTx/>
                <a:latin typeface="Public Sans Light" pitchFamily="50" charset="0"/>
                <a:ea typeface="Arial" panose="020B0604020202020204" pitchFamily="34" charset="0"/>
                <a:cs typeface="Times New Roman" panose="02020603050405020304" pitchFamily="18" charset="0"/>
              </a:rPr>
              <a:t>Interim Guides</a:t>
            </a:r>
          </a:p>
          <a:p>
            <a:pPr marL="0" marR="0" lvl="0" indent="0" algn="ctr" defTabSz="914400" rtl="0" eaLnBrk="0" fontAlgn="base" latinLnBrk="0" hangingPunct="0">
              <a:lnSpc>
                <a:spcPct val="100000"/>
              </a:lnSpc>
              <a:spcBef>
                <a:spcPts val="200"/>
              </a:spcBef>
              <a:spcAft>
                <a:spcPts val="200"/>
              </a:spcAft>
              <a:buClrTx/>
              <a:buSzTx/>
              <a:buFontTx/>
              <a:buNone/>
              <a:tabLst/>
              <a:defRPr/>
            </a:pPr>
            <a:r>
              <a:rPr kumimoji="0" lang="en-US" sz="1200" b="1" i="0" u="none" strike="noStrike" kern="1200" cap="none" spc="0" normalizeH="0" baseline="0" noProof="0">
                <a:ln>
                  <a:noFill/>
                </a:ln>
                <a:solidFill>
                  <a:srgbClr val="22272B"/>
                </a:solidFill>
                <a:effectLst/>
                <a:uLnTx/>
                <a:uFillTx/>
                <a:latin typeface="Public Sans Light" pitchFamily="50" charset="0"/>
                <a:ea typeface="Arial" panose="020B0604020202020204" pitchFamily="34" charset="0"/>
                <a:cs typeface="Times New Roman" panose="02020603050405020304" pitchFamily="18" charset="0"/>
              </a:rPr>
              <a:t>From May 2024</a:t>
            </a:r>
            <a:r>
              <a:rPr kumimoji="0" lang="en-US" sz="1400" b="1" i="0" u="sng" strike="noStrike" kern="1200" cap="none" spc="0" normalizeH="0" baseline="0" noProof="0">
                <a:ln>
                  <a:noFill/>
                </a:ln>
                <a:solidFill>
                  <a:srgbClr val="22272B"/>
                </a:solidFill>
                <a:effectLst/>
                <a:uLnTx/>
                <a:uFillTx/>
                <a:latin typeface="Public Sans Light" pitchFamily="50" charset="0"/>
                <a:ea typeface="Arial" panose="020B0604020202020204" pitchFamily="34" charset="0"/>
                <a:cs typeface="Times New Roman" panose="02020603050405020304" pitchFamily="18" charset="0"/>
              </a:rPr>
              <a:t> </a:t>
            </a:r>
          </a:p>
          <a:p>
            <a:pPr marL="0" marR="0" lvl="0" indent="0" algn="ctr" defTabSz="914400" rtl="0" eaLnBrk="0" fontAlgn="base" latinLnBrk="0" hangingPunct="0">
              <a:lnSpc>
                <a:spcPct val="100000"/>
              </a:lnSpc>
              <a:spcBef>
                <a:spcPts val="1200"/>
              </a:spcBef>
              <a:spcAft>
                <a:spcPts val="200"/>
              </a:spcAft>
              <a:buClrTx/>
              <a:buSzTx/>
              <a:buFontTx/>
              <a:buNone/>
              <a:tabLst>
                <a:tab pos="90170" algn="l"/>
              </a:tabLst>
              <a:defRPr/>
            </a:pPr>
            <a:r>
              <a:rPr kumimoji="0" lang="en-US" sz="1400" b="0" i="0" u="none" strike="noStrike" kern="1200" cap="none" spc="0" normalizeH="0" baseline="0" noProof="0">
                <a:ln>
                  <a:noFill/>
                </a:ln>
                <a:solidFill>
                  <a:srgbClr val="22272B"/>
                </a:solidFill>
                <a:effectLst/>
                <a:uLnTx/>
                <a:uFillTx/>
                <a:latin typeface="Public Sans Light"/>
                <a:ea typeface="Arial" panose="020B0604020202020204" pitchFamily="34" charset="0"/>
                <a:cs typeface="Times New Roman" panose="02020603050405020304" pitchFamily="18" charset="0"/>
              </a:rPr>
              <a:t>Transition Risks &amp; Opportunities</a:t>
            </a:r>
          </a:p>
          <a:p>
            <a:pPr marL="0" marR="0" lvl="0" indent="0" algn="ctr" defTabSz="914400" rtl="0" eaLnBrk="0" fontAlgn="base" latinLnBrk="0" hangingPunct="0">
              <a:lnSpc>
                <a:spcPct val="100000"/>
              </a:lnSpc>
              <a:spcBef>
                <a:spcPts val="600"/>
              </a:spcBef>
              <a:spcAft>
                <a:spcPts val="200"/>
              </a:spcAft>
              <a:buClrTx/>
              <a:buSzTx/>
              <a:buFontTx/>
              <a:buNone/>
              <a:tabLst>
                <a:tab pos="90170" algn="l"/>
              </a:tabLst>
              <a:defRPr/>
            </a:pPr>
            <a:r>
              <a:rPr kumimoji="0" lang="en-US" sz="1400" b="0" i="0" u="none" strike="noStrike" kern="1200" cap="none" spc="0" normalizeH="0" baseline="0" noProof="0">
                <a:ln>
                  <a:noFill/>
                </a:ln>
                <a:solidFill>
                  <a:srgbClr val="22272B"/>
                </a:solidFill>
                <a:effectLst/>
                <a:uLnTx/>
                <a:uFillTx/>
                <a:latin typeface="Public Sans Light"/>
                <a:ea typeface="Arial" panose="020B0604020202020204" pitchFamily="34" charset="0"/>
                <a:cs typeface="Times New Roman" panose="02020603050405020304" pitchFamily="18" charset="0"/>
              </a:rPr>
              <a:t>Adaptation Planning</a:t>
            </a:r>
            <a:endParaRPr kumimoji="0" lang="en-AU" sz="1400" b="0" i="0" u="none" strike="noStrike" kern="1200" cap="none" spc="0" normalizeH="0" baseline="0" noProof="0">
              <a:ln>
                <a:noFill/>
              </a:ln>
              <a:solidFill>
                <a:srgbClr val="22272B"/>
              </a:solidFill>
              <a:effectLst/>
              <a:uLnTx/>
              <a:uFillTx/>
              <a:latin typeface="Public Sans Light"/>
              <a:ea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ts val="600"/>
              </a:spcBef>
              <a:spcAft>
                <a:spcPts val="200"/>
              </a:spcAft>
              <a:buClrTx/>
              <a:buSzTx/>
              <a:buFontTx/>
              <a:buNone/>
              <a:tabLst>
                <a:tab pos="90170" algn="l"/>
              </a:tabLst>
              <a:defRPr/>
            </a:pPr>
            <a:r>
              <a:rPr kumimoji="0" lang="en-US" sz="1400" b="0" i="0" u="none" strike="noStrike" kern="1200" cap="none" spc="0" normalizeH="0" baseline="0" noProof="0">
                <a:ln>
                  <a:noFill/>
                </a:ln>
                <a:solidFill>
                  <a:srgbClr val="22272B"/>
                </a:solidFill>
                <a:effectLst/>
                <a:uLnTx/>
                <a:uFillTx/>
                <a:latin typeface="Public Sans Light"/>
                <a:ea typeface="Arial" panose="020B0604020202020204" pitchFamily="34" charset="0"/>
                <a:cs typeface="Times New Roman" panose="02020603050405020304" pitchFamily="18" charset="0"/>
              </a:rPr>
              <a:t>Scenario Planning </a:t>
            </a:r>
          </a:p>
        </p:txBody>
      </p:sp>
      <p:pic>
        <p:nvPicPr>
          <p:cNvPr id="43" name="Picture 42">
            <a:extLst>
              <a:ext uri="{FF2B5EF4-FFF2-40B4-BE49-F238E27FC236}">
                <a16:creationId xmlns:a16="http://schemas.microsoft.com/office/drawing/2014/main" id="{4583681A-9062-B247-761E-0CDE58AC63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441"/>
          <a:stretch/>
        </p:blipFill>
        <p:spPr>
          <a:xfrm>
            <a:off x="7692812" y="3953264"/>
            <a:ext cx="1680675" cy="2338629"/>
          </a:xfrm>
          <a:prstGeom prst="rect">
            <a:avLst/>
          </a:prstGeom>
          <a:ln w="3175">
            <a:solidFill>
              <a:schemeClr val="accent1"/>
            </a:solidFill>
          </a:ln>
          <a:effectLst/>
        </p:spPr>
      </p:pic>
      <p:sp>
        <p:nvSpPr>
          <p:cNvPr id="42" name="Double Bracket 41">
            <a:extLst>
              <a:ext uri="{FF2B5EF4-FFF2-40B4-BE49-F238E27FC236}">
                <a16:creationId xmlns:a16="http://schemas.microsoft.com/office/drawing/2014/main" id="{1FA66FC6-8AA5-73A0-92BE-6AC8B882C04C}"/>
              </a:ext>
            </a:extLst>
          </p:cNvPr>
          <p:cNvSpPr/>
          <p:nvPr/>
        </p:nvSpPr>
        <p:spPr>
          <a:xfrm rot="19458504">
            <a:off x="7749813" y="4920287"/>
            <a:ext cx="1585404" cy="404585"/>
          </a:xfrm>
          <a:prstGeom prst="bracketPair">
            <a:avLst/>
          </a:prstGeom>
          <a:solidFill>
            <a:schemeClr val="tx2">
              <a:lumMod val="20000"/>
              <a:lumOff val="80000"/>
            </a:schemeClr>
          </a:solidFill>
          <a:ln w="57150">
            <a:solidFill>
              <a:schemeClr val="tx2"/>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600"/>
              </a:spcBef>
              <a:spcAft>
                <a:spcPts val="600"/>
              </a:spcAft>
              <a:buClrTx/>
              <a:buSzTx/>
              <a:buFontTx/>
              <a:buNone/>
              <a:tabLst/>
              <a:defRPr/>
            </a:pPr>
            <a:r>
              <a:rPr kumimoji="0" lang="en-AU" sz="2000" b="1" i="0" u="none" strike="noStrike" kern="1200" cap="none" spc="0" normalizeH="0" baseline="0" noProof="0">
                <a:ln>
                  <a:noFill/>
                </a:ln>
                <a:solidFill>
                  <a:srgbClr val="22272B"/>
                </a:solidFill>
                <a:effectLst/>
                <a:uLnTx/>
                <a:uFillTx/>
                <a:latin typeface="Public Sans Light"/>
                <a:ea typeface="Arial" panose="020B0604020202020204" pitchFamily="34" charset="0"/>
                <a:cs typeface="Times New Roman" panose="02020603050405020304" pitchFamily="18" charset="0"/>
              </a:rPr>
              <a:t>UPDATED</a:t>
            </a:r>
            <a:endParaRPr kumimoji="0" lang="en-AU" sz="2000" b="0" i="0" u="none" strike="noStrike" kern="1200" cap="none" spc="0" normalizeH="0" baseline="0" noProof="0">
              <a:ln>
                <a:noFill/>
              </a:ln>
              <a:solidFill>
                <a:srgbClr val="22272B"/>
              </a:solidFill>
              <a:effectLst/>
              <a:uLnTx/>
              <a:uFillTx/>
              <a:latin typeface="Public Sans Light"/>
              <a:ea typeface="Arial" panose="020B0604020202020204" pitchFamily="34" charset="0"/>
              <a:cs typeface="Times New Roman" panose="02020603050405020304" pitchFamily="18" charset="0"/>
            </a:endParaRPr>
          </a:p>
        </p:txBody>
      </p:sp>
      <p:cxnSp>
        <p:nvCxnSpPr>
          <p:cNvPr id="49" name="Straight Arrow Connector 48">
            <a:extLst>
              <a:ext uri="{FF2B5EF4-FFF2-40B4-BE49-F238E27FC236}">
                <a16:creationId xmlns:a16="http://schemas.microsoft.com/office/drawing/2014/main" id="{10C64860-5973-1732-3B94-ADEFAF79E051}"/>
              </a:ext>
            </a:extLst>
          </p:cNvPr>
          <p:cNvCxnSpPr>
            <a:cxnSpLocks/>
          </p:cNvCxnSpPr>
          <p:nvPr/>
        </p:nvCxnSpPr>
        <p:spPr>
          <a:xfrm flipV="1">
            <a:off x="0" y="1570383"/>
            <a:ext cx="7573617" cy="22926"/>
          </a:xfrm>
          <a:prstGeom prst="straightConnector1">
            <a:avLst/>
          </a:prstGeom>
          <a:ln w="419100">
            <a:solidFill>
              <a:schemeClr val="tx2"/>
            </a:solidFill>
            <a:headEnd type="none" w="med" len="med"/>
            <a:tailEnd type="none" w="sm" len="sm"/>
          </a:ln>
        </p:spPr>
        <p:style>
          <a:lnRef idx="2">
            <a:schemeClr val="accent1"/>
          </a:lnRef>
          <a:fillRef idx="0">
            <a:schemeClr val="accent1"/>
          </a:fillRef>
          <a:effectRef idx="1">
            <a:schemeClr val="accent1"/>
          </a:effectRef>
          <a:fontRef idx="minor">
            <a:schemeClr val="tx1"/>
          </a:fontRef>
        </p:style>
      </p:cxnSp>
      <p:sp>
        <p:nvSpPr>
          <p:cNvPr id="50" name="Rectangle 49">
            <a:extLst>
              <a:ext uri="{FF2B5EF4-FFF2-40B4-BE49-F238E27FC236}">
                <a16:creationId xmlns:a16="http://schemas.microsoft.com/office/drawing/2014/main" id="{ACC73111-EF85-A1AD-008A-FFBE930749A5}"/>
              </a:ext>
            </a:extLst>
          </p:cNvPr>
          <p:cNvSpPr/>
          <p:nvPr/>
        </p:nvSpPr>
        <p:spPr>
          <a:xfrm>
            <a:off x="486874" y="1373584"/>
            <a:ext cx="964297" cy="44731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600"/>
              </a:spcBef>
              <a:spcAft>
                <a:spcPts val="600"/>
              </a:spcAft>
              <a:buClrTx/>
              <a:buSzTx/>
              <a:buFontTx/>
              <a:buNone/>
              <a:tabLst/>
              <a:defRPr/>
            </a:pPr>
            <a:r>
              <a:rPr kumimoji="0" lang="en-AU" sz="1800" b="1"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rPr>
              <a:t>2019</a:t>
            </a:r>
            <a:endParaRPr kumimoji="0" lang="en-AU" sz="2400" b="0"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endParaRPr>
          </a:p>
        </p:txBody>
      </p:sp>
      <p:cxnSp>
        <p:nvCxnSpPr>
          <p:cNvPr id="54" name="Straight Arrow Connector 53">
            <a:extLst>
              <a:ext uri="{FF2B5EF4-FFF2-40B4-BE49-F238E27FC236}">
                <a16:creationId xmlns:a16="http://schemas.microsoft.com/office/drawing/2014/main" id="{0CE425FD-65BF-20A0-D439-1C8990C2B751}"/>
              </a:ext>
            </a:extLst>
          </p:cNvPr>
          <p:cNvCxnSpPr>
            <a:cxnSpLocks/>
          </p:cNvCxnSpPr>
          <p:nvPr/>
        </p:nvCxnSpPr>
        <p:spPr>
          <a:xfrm>
            <a:off x="7370789" y="1369652"/>
            <a:ext cx="2531" cy="5466139"/>
          </a:xfrm>
          <a:prstGeom prst="straightConnector1">
            <a:avLst/>
          </a:prstGeom>
          <a:ln w="419100">
            <a:solidFill>
              <a:schemeClr val="tx2"/>
            </a:solidFill>
            <a:headEnd type="none" w="med" len="med"/>
            <a:tailEnd type="none" w="sm" len="sm"/>
          </a:ln>
        </p:spPr>
        <p:style>
          <a:lnRef idx="2">
            <a:schemeClr val="accent1"/>
          </a:lnRef>
          <a:fillRef idx="0">
            <a:schemeClr val="accent1"/>
          </a:fillRef>
          <a:effectRef idx="1">
            <a:schemeClr val="accent1"/>
          </a:effectRef>
          <a:fontRef idx="minor">
            <a:schemeClr val="tx1"/>
          </a:fontRef>
        </p:style>
      </p:cxnSp>
      <p:sp>
        <p:nvSpPr>
          <p:cNvPr id="51" name="Rectangle 50">
            <a:extLst>
              <a:ext uri="{FF2B5EF4-FFF2-40B4-BE49-F238E27FC236}">
                <a16:creationId xmlns:a16="http://schemas.microsoft.com/office/drawing/2014/main" id="{D9536516-44AD-1C00-196D-359B7957EAFA}"/>
              </a:ext>
            </a:extLst>
          </p:cNvPr>
          <p:cNvSpPr/>
          <p:nvPr/>
        </p:nvSpPr>
        <p:spPr>
          <a:xfrm rot="16200000">
            <a:off x="6861841" y="2363914"/>
            <a:ext cx="964297" cy="44731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600"/>
              </a:spcBef>
              <a:spcAft>
                <a:spcPts val="600"/>
              </a:spcAft>
              <a:buClrTx/>
              <a:buSzTx/>
              <a:buFontTx/>
              <a:buNone/>
              <a:tabLst/>
              <a:defRPr/>
            </a:pPr>
            <a:r>
              <a:rPr kumimoji="0" lang="en-AU" sz="1800" b="1"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rPr>
              <a:t>2024</a:t>
            </a:r>
            <a:endParaRPr kumimoji="0" lang="en-AU" sz="2400" b="0"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endParaRPr>
          </a:p>
        </p:txBody>
      </p:sp>
      <p:pic>
        <p:nvPicPr>
          <p:cNvPr id="64" name="Picture 63">
            <a:extLst>
              <a:ext uri="{FF2B5EF4-FFF2-40B4-BE49-F238E27FC236}">
                <a16:creationId xmlns:a16="http://schemas.microsoft.com/office/drawing/2014/main" id="{30385DB3-47D7-5660-53D8-7B10D0A8A52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441"/>
          <a:stretch/>
        </p:blipFill>
        <p:spPr>
          <a:xfrm>
            <a:off x="187434" y="1882149"/>
            <a:ext cx="1680675" cy="2338629"/>
          </a:xfrm>
          <a:prstGeom prst="rect">
            <a:avLst/>
          </a:prstGeom>
          <a:ln w="3175">
            <a:solidFill>
              <a:schemeClr val="accent1"/>
            </a:solidFill>
          </a:ln>
          <a:effectLst/>
        </p:spPr>
      </p:pic>
      <p:sp>
        <p:nvSpPr>
          <p:cNvPr id="52" name="Rectangle 51">
            <a:extLst>
              <a:ext uri="{FF2B5EF4-FFF2-40B4-BE49-F238E27FC236}">
                <a16:creationId xmlns:a16="http://schemas.microsoft.com/office/drawing/2014/main" id="{D3D582DB-03B8-A84B-7FF9-FDF22029668D}"/>
              </a:ext>
            </a:extLst>
          </p:cNvPr>
          <p:cNvSpPr/>
          <p:nvPr/>
        </p:nvSpPr>
        <p:spPr>
          <a:xfrm rot="16200000">
            <a:off x="6886162" y="4898922"/>
            <a:ext cx="944246" cy="44731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600"/>
              </a:spcBef>
              <a:spcAft>
                <a:spcPts val="600"/>
              </a:spcAft>
              <a:buClrTx/>
              <a:buSzTx/>
              <a:buFontTx/>
              <a:buNone/>
              <a:tabLst/>
              <a:defRPr/>
            </a:pPr>
            <a:r>
              <a:rPr kumimoji="0" lang="en-AU" sz="1800" b="1"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rPr>
              <a:t>2025</a:t>
            </a:r>
            <a:endParaRPr kumimoji="0" lang="en-AU" sz="2400" b="0" i="0" u="none" strike="noStrike" kern="1200" cap="none" spc="0" normalizeH="0" baseline="0" noProof="0">
              <a:ln>
                <a:noFill/>
              </a:ln>
              <a:solidFill>
                <a:srgbClr val="FFFFFF"/>
              </a:solidFill>
              <a:effectLst/>
              <a:uLnTx/>
              <a:uFillTx/>
              <a:latin typeface="Public Sans Light"/>
              <a:ea typeface="Arial" panose="020B0604020202020204" pitchFamily="34" charset="0"/>
              <a:cs typeface="Times New Roman" panose="02020603050405020304" pitchFamily="18" charset="0"/>
            </a:endParaRPr>
          </a:p>
        </p:txBody>
      </p:sp>
      <p:sp>
        <p:nvSpPr>
          <p:cNvPr id="75" name="Rectangle 74">
            <a:extLst>
              <a:ext uri="{FF2B5EF4-FFF2-40B4-BE49-F238E27FC236}">
                <a16:creationId xmlns:a16="http://schemas.microsoft.com/office/drawing/2014/main" id="{AFEFF8A5-408A-4051-1C24-DB68ABBDBFBC}"/>
              </a:ext>
            </a:extLst>
          </p:cNvPr>
          <p:cNvSpPr/>
          <p:nvPr/>
        </p:nvSpPr>
        <p:spPr>
          <a:xfrm rot="2504172">
            <a:off x="6716029" y="6674539"/>
            <a:ext cx="749860" cy="5425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0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76" name="Rectangle 75">
            <a:extLst>
              <a:ext uri="{FF2B5EF4-FFF2-40B4-BE49-F238E27FC236}">
                <a16:creationId xmlns:a16="http://schemas.microsoft.com/office/drawing/2014/main" id="{EAF2B8B0-D41C-A1D1-2DDE-D41121397817}"/>
              </a:ext>
            </a:extLst>
          </p:cNvPr>
          <p:cNvSpPr/>
          <p:nvPr/>
        </p:nvSpPr>
        <p:spPr>
          <a:xfrm rot="8183961">
            <a:off x="7317882" y="6643838"/>
            <a:ext cx="749860" cy="5425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0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77" name="Rectangle 76">
            <a:extLst>
              <a:ext uri="{FF2B5EF4-FFF2-40B4-BE49-F238E27FC236}">
                <a16:creationId xmlns:a16="http://schemas.microsoft.com/office/drawing/2014/main" id="{DCF6579E-8F5A-0D0E-3F5A-F1FDAB8131E8}"/>
              </a:ext>
            </a:extLst>
          </p:cNvPr>
          <p:cNvSpPr/>
          <p:nvPr/>
        </p:nvSpPr>
        <p:spPr>
          <a:xfrm>
            <a:off x="9809088" y="1369651"/>
            <a:ext cx="1680670" cy="2174407"/>
          </a:xfrm>
          <a:prstGeom prst="rect">
            <a:avLst/>
          </a:prstGeom>
          <a:solidFill>
            <a:srgbClr val="FBD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0" fontAlgn="base" latinLnBrk="0" hangingPunct="0">
              <a:lnSpc>
                <a:spcPct val="100000"/>
              </a:lnSpc>
              <a:spcBef>
                <a:spcPts val="200"/>
              </a:spcBef>
              <a:spcAft>
                <a:spcPts val="200"/>
              </a:spcAft>
              <a:buClrTx/>
              <a:buSzTx/>
              <a:buFontTx/>
              <a:buNone/>
              <a:tabLst/>
              <a:defRPr/>
            </a:pPr>
            <a:r>
              <a:rPr kumimoji="0" lang="en-AU" sz="1400" b="1" i="0" u="sng" strike="noStrike" kern="1200" cap="none" spc="0" normalizeH="0" baseline="0" noProof="0">
                <a:ln>
                  <a:noFill/>
                </a:ln>
                <a:solidFill>
                  <a:srgbClr val="22272B"/>
                </a:solidFill>
                <a:effectLst/>
                <a:uLnTx/>
                <a:uFillTx/>
                <a:latin typeface="Public Sans Light" pitchFamily="50" charset="0"/>
                <a:ea typeface="Arial" panose="020B0604020202020204" pitchFamily="34" charset="0"/>
                <a:cs typeface="Times New Roman" panose="02020603050405020304" pitchFamily="18" charset="0"/>
              </a:rPr>
              <a:t>User feedback</a:t>
            </a:r>
          </a:p>
          <a:p>
            <a:pPr marL="0" marR="0" lvl="0" indent="0" algn="ctr" defTabSz="914400" rtl="0" eaLnBrk="1" fontAlgn="auto" latinLnBrk="0" hangingPunct="1">
              <a:lnSpc>
                <a:spcPct val="100000"/>
              </a:lnSpc>
              <a:spcBef>
                <a:spcPts val="200"/>
              </a:spcBef>
              <a:spcAft>
                <a:spcPts val="0"/>
              </a:spcAft>
              <a:buClrTx/>
              <a:buSzTx/>
              <a:buFontTx/>
              <a:buNone/>
              <a:tabLst/>
              <a:defRPr/>
            </a:pPr>
            <a:r>
              <a:rPr kumimoji="0" lang="en-AU" sz="1200" b="1" i="0" u="none" strike="noStrike" kern="1200" cap="none" spc="0" normalizeH="0" baseline="0" noProof="0">
                <a:ln>
                  <a:noFill/>
                </a:ln>
                <a:solidFill>
                  <a:srgbClr val="22272B"/>
                </a:solidFill>
                <a:effectLst/>
                <a:uLnTx/>
                <a:uFillTx/>
                <a:latin typeface="Public Sans Light"/>
                <a:ea typeface="+mn-ea"/>
                <a:cs typeface="+mn-cs"/>
              </a:rPr>
              <a:t>From Oct 2024</a:t>
            </a:r>
          </a:p>
          <a:p>
            <a:pPr marL="0" marR="0" lvl="0" indent="0" algn="ctr" defTabSz="914400" rtl="0" eaLnBrk="1" fontAlgn="auto" latinLnBrk="0" hangingPunct="1">
              <a:lnSpc>
                <a:spcPct val="100000"/>
              </a:lnSpc>
              <a:spcBef>
                <a:spcPts val="1200"/>
              </a:spcBef>
              <a:spcAft>
                <a:spcPts val="600"/>
              </a:spcAft>
              <a:buClrTx/>
              <a:buSzTx/>
              <a:buFontTx/>
              <a:buNone/>
              <a:tabLst/>
              <a:defRPr/>
            </a:pPr>
            <a:r>
              <a:rPr kumimoji="0" lang="en-AU" sz="1600" b="0" i="0" u="none" strike="noStrike" kern="1200" cap="none" spc="0" normalizeH="0" baseline="0" noProof="0">
                <a:ln>
                  <a:noFill/>
                </a:ln>
                <a:solidFill>
                  <a:srgbClr val="22272B"/>
                </a:solidFill>
                <a:effectLst/>
                <a:uLnTx/>
                <a:uFillTx/>
                <a:latin typeface="Public Sans Light"/>
                <a:ea typeface="+mn-ea"/>
                <a:cs typeface="+mn-cs"/>
              </a:rPr>
              <a:t> </a:t>
            </a:r>
            <a:r>
              <a:rPr kumimoji="0" lang="en-AU" sz="1400" b="0" i="0" u="none" strike="noStrike" kern="1200" cap="none" spc="0" normalizeH="0" baseline="0" noProof="0">
                <a:ln>
                  <a:noFill/>
                </a:ln>
                <a:solidFill>
                  <a:srgbClr val="22272B"/>
                </a:solidFill>
                <a:effectLst/>
                <a:uLnTx/>
                <a:uFillTx/>
                <a:latin typeface="Public Sans Light"/>
                <a:ea typeface="+mn-ea"/>
                <a:cs typeface="+mn-cs"/>
              </a:rPr>
              <a:t>Feedback on Guides</a:t>
            </a:r>
          </a:p>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en-AU" sz="1400" b="0" i="0" u="none" strike="noStrike" kern="1200" cap="none" spc="0" normalizeH="0" baseline="0" noProof="0">
                <a:ln>
                  <a:noFill/>
                </a:ln>
                <a:solidFill>
                  <a:srgbClr val="22272B"/>
                </a:solidFill>
                <a:effectLst/>
                <a:uLnTx/>
                <a:uFillTx/>
                <a:latin typeface="Public Sans Light"/>
                <a:ea typeface="+mn-ea"/>
                <a:cs typeface="+mn-cs"/>
              </a:rPr>
              <a:t>Case Study Input</a:t>
            </a: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78" name="Arrow: Right 77">
            <a:extLst>
              <a:ext uri="{FF2B5EF4-FFF2-40B4-BE49-F238E27FC236}">
                <a16:creationId xmlns:a16="http://schemas.microsoft.com/office/drawing/2014/main" id="{AA2D6A11-AD7B-A099-4082-29BDC01A91B6}"/>
              </a:ext>
            </a:extLst>
          </p:cNvPr>
          <p:cNvSpPr/>
          <p:nvPr/>
        </p:nvSpPr>
        <p:spPr>
          <a:xfrm>
            <a:off x="9373483" y="2343303"/>
            <a:ext cx="435604" cy="517013"/>
          </a:xfrm>
          <a:prstGeom prst="rightArrow">
            <a:avLst/>
          </a:prstGeom>
          <a:solidFill>
            <a:srgbClr val="FBD1D9"/>
          </a:solidFill>
          <a:ln>
            <a:solidFill>
              <a:srgbClr val="F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0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80" name="Arrow: Right 79">
            <a:extLst>
              <a:ext uri="{FF2B5EF4-FFF2-40B4-BE49-F238E27FC236}">
                <a16:creationId xmlns:a16="http://schemas.microsoft.com/office/drawing/2014/main" id="{3781AE5E-76BD-F590-933C-8820B70E015F}"/>
              </a:ext>
            </a:extLst>
          </p:cNvPr>
          <p:cNvSpPr/>
          <p:nvPr/>
        </p:nvSpPr>
        <p:spPr>
          <a:xfrm rot="10800000">
            <a:off x="9373483" y="4671694"/>
            <a:ext cx="447956" cy="517013"/>
          </a:xfrm>
          <a:prstGeom prst="rightArrow">
            <a:avLst/>
          </a:prstGeom>
          <a:solidFill>
            <a:srgbClr val="FBD1D9"/>
          </a:solidFill>
          <a:ln>
            <a:solidFill>
              <a:srgbClr val="F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0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88" name="Rectangle 87">
            <a:extLst>
              <a:ext uri="{FF2B5EF4-FFF2-40B4-BE49-F238E27FC236}">
                <a16:creationId xmlns:a16="http://schemas.microsoft.com/office/drawing/2014/main" id="{2CE0E9BF-92FF-4D44-1E5D-B55B40667128}"/>
              </a:ext>
            </a:extLst>
          </p:cNvPr>
          <p:cNvSpPr/>
          <p:nvPr/>
        </p:nvSpPr>
        <p:spPr>
          <a:xfrm>
            <a:off x="9809087" y="3940876"/>
            <a:ext cx="1678140" cy="2351017"/>
          </a:xfrm>
          <a:prstGeom prst="rect">
            <a:avLst/>
          </a:prstGeom>
          <a:solidFill>
            <a:srgbClr val="FBD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0" fontAlgn="base" latinLnBrk="0" hangingPunct="0">
              <a:lnSpc>
                <a:spcPct val="100000"/>
              </a:lnSpc>
              <a:spcBef>
                <a:spcPts val="200"/>
              </a:spcBef>
              <a:spcAft>
                <a:spcPts val="200"/>
              </a:spcAft>
              <a:buClrTx/>
              <a:buSzTx/>
              <a:buFontTx/>
              <a:buNone/>
              <a:tabLst/>
              <a:defRPr/>
            </a:pPr>
            <a:r>
              <a:rPr kumimoji="0" lang="en-AU" sz="1400" b="1" i="0" u="sng" strike="noStrike" kern="1200" cap="none" spc="0" normalizeH="0" baseline="0" noProof="0">
                <a:ln>
                  <a:noFill/>
                </a:ln>
                <a:solidFill>
                  <a:srgbClr val="22272B"/>
                </a:solidFill>
                <a:effectLst/>
                <a:uLnTx/>
                <a:uFillTx/>
                <a:latin typeface="Public Sans Light" pitchFamily="50" charset="0"/>
                <a:ea typeface="Arial" panose="020B0604020202020204" pitchFamily="34" charset="0"/>
                <a:cs typeface="Times New Roman" panose="02020603050405020304" pitchFamily="18" charset="0"/>
              </a:rPr>
              <a:t>Review Process</a:t>
            </a:r>
          </a:p>
          <a:p>
            <a:pPr marL="0" marR="0" lvl="0" indent="0" algn="ctr" defTabSz="914400" rtl="0" eaLnBrk="0" fontAlgn="base" latinLnBrk="0" hangingPunct="0">
              <a:lnSpc>
                <a:spcPct val="100000"/>
              </a:lnSpc>
              <a:spcBef>
                <a:spcPts val="200"/>
              </a:spcBef>
              <a:spcAft>
                <a:spcPts val="200"/>
              </a:spcAft>
              <a:buClrTx/>
              <a:buSzTx/>
              <a:buFontTx/>
              <a:buNone/>
              <a:tabLst/>
              <a:defRPr/>
            </a:pPr>
            <a:endParaRPr kumimoji="0" lang="en-AU" sz="1600" b="0" i="0" u="none" strike="noStrike" kern="1200" cap="none" spc="0" normalizeH="0" baseline="0" noProof="0">
              <a:ln>
                <a:noFill/>
              </a:ln>
              <a:solidFill>
                <a:srgbClr val="FFFFFF"/>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srgbClr val="22272B"/>
                </a:solidFill>
                <a:effectLst/>
                <a:uLnTx/>
                <a:uFillTx/>
                <a:latin typeface="Public Sans Light"/>
                <a:ea typeface="+mn-ea"/>
                <a:cs typeface="+mn-cs"/>
              </a:rPr>
              <a:t>CRRNSW Guide </a:t>
            </a:r>
          </a:p>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AU" sz="1400" b="0" i="0" u="none" strike="noStrike" kern="1200" cap="none" spc="0" normalizeH="0" baseline="0" noProof="0">
                <a:ln>
                  <a:noFill/>
                </a:ln>
                <a:solidFill>
                  <a:srgbClr val="22272B"/>
                </a:solidFill>
                <a:effectLst/>
                <a:uLnTx/>
                <a:uFillTx/>
                <a:latin typeface="Public Sans Light"/>
                <a:ea typeface="+mn-ea"/>
                <a:cs typeface="+mn-cs"/>
              </a:rPr>
              <a:t>Capability Support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89" name="Arrow: Right 88">
            <a:extLst>
              <a:ext uri="{FF2B5EF4-FFF2-40B4-BE49-F238E27FC236}">
                <a16:creationId xmlns:a16="http://schemas.microsoft.com/office/drawing/2014/main" id="{17E363AD-BBD3-B2BC-6985-C6A95AF6DE97}"/>
              </a:ext>
            </a:extLst>
          </p:cNvPr>
          <p:cNvSpPr/>
          <p:nvPr/>
        </p:nvSpPr>
        <p:spPr>
          <a:xfrm rot="5400000">
            <a:off x="10430354" y="3476956"/>
            <a:ext cx="435604" cy="517013"/>
          </a:xfrm>
          <a:prstGeom prst="rightArrow">
            <a:avLst/>
          </a:prstGeom>
          <a:solidFill>
            <a:srgbClr val="FBD1D9"/>
          </a:solidFill>
          <a:ln>
            <a:solidFill>
              <a:srgbClr val="F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000" b="0" i="0" u="none" strike="noStrike" kern="1200" cap="none" spc="0" normalizeH="0" baseline="0" noProof="0">
              <a:ln>
                <a:noFill/>
              </a:ln>
              <a:solidFill>
                <a:srgbClr val="FFFFFF"/>
              </a:solidFill>
              <a:effectLst/>
              <a:uLnTx/>
              <a:uFillTx/>
              <a:latin typeface="Public Sans Light"/>
              <a:ea typeface="+mn-ea"/>
              <a:cs typeface="+mn-cs"/>
            </a:endParaRPr>
          </a:p>
        </p:txBody>
      </p:sp>
    </p:spTree>
    <p:extLst>
      <p:ext uri="{BB962C8B-B14F-4D97-AF65-F5344CB8AC3E}">
        <p14:creationId xmlns:p14="http://schemas.microsoft.com/office/powerpoint/2010/main" val="2122921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E4B3A-4D6A-226B-ED48-9A1AE22709C2}"/>
              </a:ext>
            </a:extLst>
          </p:cNvPr>
          <p:cNvSpPr>
            <a:spLocks noGrp="1"/>
          </p:cNvSpPr>
          <p:nvPr>
            <p:ph type="title"/>
          </p:nvPr>
        </p:nvSpPr>
        <p:spPr/>
        <p:txBody>
          <a:bodyPr/>
          <a:lstStyle/>
          <a:p>
            <a:r>
              <a:rPr lang="en-AU"/>
              <a:t>Transition Risk Ready journey so far</a:t>
            </a:r>
            <a:br>
              <a:rPr lang="en-AU"/>
            </a:br>
            <a:endParaRPr lang="en-AU"/>
          </a:p>
        </p:txBody>
      </p:sp>
      <p:sp>
        <p:nvSpPr>
          <p:cNvPr id="5" name="Slide Number Placeholder 4">
            <a:extLst>
              <a:ext uri="{FF2B5EF4-FFF2-40B4-BE49-F238E27FC236}">
                <a16:creationId xmlns:a16="http://schemas.microsoft.com/office/drawing/2014/main" id="{9E024EA4-EC23-DB12-FC09-0BBBF6C224DD}"/>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grpSp>
        <p:nvGrpSpPr>
          <p:cNvPr id="28" name="Group 27">
            <a:extLst>
              <a:ext uri="{FF2B5EF4-FFF2-40B4-BE49-F238E27FC236}">
                <a16:creationId xmlns:a16="http://schemas.microsoft.com/office/drawing/2014/main" id="{E479E40E-F640-3157-D8DA-F3573EA1332C}"/>
              </a:ext>
            </a:extLst>
          </p:cNvPr>
          <p:cNvGrpSpPr/>
          <p:nvPr/>
        </p:nvGrpSpPr>
        <p:grpSpPr>
          <a:xfrm>
            <a:off x="890406" y="3184326"/>
            <a:ext cx="8246140" cy="1286917"/>
            <a:chOff x="781051" y="2916251"/>
            <a:chExt cx="9564798" cy="255660"/>
          </a:xfrm>
        </p:grpSpPr>
        <p:sp>
          <p:nvSpPr>
            <p:cNvPr id="29" name="Arrow: Pentagon 28">
              <a:extLst>
                <a:ext uri="{FF2B5EF4-FFF2-40B4-BE49-F238E27FC236}">
                  <a16:creationId xmlns:a16="http://schemas.microsoft.com/office/drawing/2014/main" id="{2C31D7B2-C7B6-A235-350F-7D312B3239A5}"/>
                </a:ext>
              </a:extLst>
            </p:cNvPr>
            <p:cNvSpPr/>
            <p:nvPr/>
          </p:nvSpPr>
          <p:spPr>
            <a:xfrm>
              <a:off x="781051" y="2919911"/>
              <a:ext cx="2715299" cy="252000"/>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1000"/>
                </a:spcBef>
                <a:spcAft>
                  <a:spcPts val="0"/>
                </a:spcAft>
                <a:buClrTx/>
                <a:buSzPct val="60000"/>
                <a:buFontTx/>
                <a:buNone/>
                <a:tabLst/>
                <a:defRPr/>
              </a:pPr>
              <a:r>
                <a:rPr kumimoji="0" lang="en-AU" sz="1800" b="1" i="0" u="none" strike="noStrike" kern="1200" cap="none" spc="0" normalizeH="0" baseline="0" noProof="0">
                  <a:ln>
                    <a:noFill/>
                  </a:ln>
                  <a:solidFill>
                    <a:srgbClr val="1E242B"/>
                  </a:solidFill>
                  <a:effectLst/>
                  <a:uLnTx/>
                  <a:uFillTx/>
                  <a:latin typeface="Montserrat"/>
                  <a:ea typeface="+mn-ea"/>
                  <a:cs typeface="+mn-cs"/>
                </a:rPr>
                <a:t>Initiation</a:t>
              </a:r>
            </a:p>
            <a:p>
              <a:pPr marL="0" marR="0" lvl="0" indent="0" algn="ctr" defTabSz="914400" rtl="0" eaLnBrk="1" fontAlgn="auto" latinLnBrk="0" hangingPunct="1">
                <a:lnSpc>
                  <a:spcPct val="110000"/>
                </a:lnSpc>
                <a:spcBef>
                  <a:spcPts val="1000"/>
                </a:spcBef>
                <a:spcAft>
                  <a:spcPts val="0"/>
                </a:spcAft>
                <a:buClrTx/>
                <a:buSzPct val="60000"/>
                <a:buFontTx/>
                <a:buNone/>
                <a:tabLst/>
                <a:defRPr/>
              </a:pPr>
              <a:r>
                <a:rPr kumimoji="0" lang="en-AU" sz="1400" b="1" i="0" u="none" strike="noStrike" kern="1200" cap="none" spc="0" normalizeH="0" baseline="0" noProof="0">
                  <a:ln>
                    <a:noFill/>
                  </a:ln>
                  <a:solidFill>
                    <a:srgbClr val="1E242B"/>
                  </a:solidFill>
                  <a:effectLst/>
                  <a:uLnTx/>
                  <a:uFillTx/>
                  <a:latin typeface="Montserrat"/>
                  <a:ea typeface="+mn-ea"/>
                  <a:cs typeface="+mn-cs"/>
                </a:rPr>
                <a:t>Aug 2023</a:t>
              </a:r>
            </a:p>
          </p:txBody>
        </p:sp>
        <p:sp>
          <p:nvSpPr>
            <p:cNvPr id="31" name="Arrow: Chevron 30">
              <a:extLst>
                <a:ext uri="{FF2B5EF4-FFF2-40B4-BE49-F238E27FC236}">
                  <a16:creationId xmlns:a16="http://schemas.microsoft.com/office/drawing/2014/main" id="{DA857FE2-C2AD-CD2B-424C-3AF61B84A717}"/>
                </a:ext>
              </a:extLst>
            </p:cNvPr>
            <p:cNvSpPr/>
            <p:nvPr/>
          </p:nvSpPr>
          <p:spPr>
            <a:xfrm>
              <a:off x="2706138" y="2916251"/>
              <a:ext cx="7639711" cy="25200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10000"/>
                </a:lnSpc>
                <a:spcBef>
                  <a:spcPts val="1000"/>
                </a:spcBef>
                <a:spcAft>
                  <a:spcPts val="0"/>
                </a:spcAft>
                <a:buClrTx/>
                <a:buSzPct val="60000"/>
                <a:buFontTx/>
                <a:buNone/>
                <a:tabLst/>
                <a:defRPr/>
              </a:pPr>
              <a:r>
                <a:rPr kumimoji="0" lang="en-AU" sz="1800" b="1" i="0" u="none" strike="noStrike" kern="1200" cap="none" spc="0" normalizeH="0" baseline="0" noProof="0">
                  <a:ln>
                    <a:noFill/>
                  </a:ln>
                  <a:solidFill>
                    <a:srgbClr val="FFFFFF"/>
                  </a:solidFill>
                  <a:effectLst/>
                  <a:uLnTx/>
                  <a:uFillTx/>
                  <a:latin typeface="Montserrat"/>
                  <a:ea typeface="+mn-ea"/>
                  <a:cs typeface="+mn-cs"/>
                </a:rPr>
                <a:t>Development and Consultation</a:t>
              </a:r>
            </a:p>
            <a:p>
              <a:pPr marL="0" marR="0" lvl="0" indent="0" algn="ctr" defTabSz="914400" rtl="0" eaLnBrk="1" fontAlgn="auto" latinLnBrk="0" hangingPunct="1">
                <a:lnSpc>
                  <a:spcPct val="110000"/>
                </a:lnSpc>
                <a:spcBef>
                  <a:spcPts val="1000"/>
                </a:spcBef>
                <a:spcAft>
                  <a:spcPts val="0"/>
                </a:spcAft>
                <a:buClrTx/>
                <a:buSzPct val="60000"/>
                <a:buFontTx/>
                <a:buNone/>
                <a:tabLst/>
                <a:defRPr/>
              </a:pPr>
              <a:r>
                <a:rPr kumimoji="0" lang="en-AU" sz="1400" b="1" i="0" u="none" strike="noStrike" kern="1200" cap="none" spc="0" normalizeH="0" baseline="0" noProof="0">
                  <a:ln>
                    <a:noFill/>
                  </a:ln>
                  <a:solidFill>
                    <a:srgbClr val="FFFFFF"/>
                  </a:solidFill>
                  <a:effectLst/>
                  <a:uLnTx/>
                  <a:uFillTx/>
                  <a:latin typeface="Montserrat"/>
                  <a:ea typeface="+mn-ea"/>
                  <a:cs typeface="+mn-cs"/>
                </a:rPr>
                <a:t>Dec 2023 to Aug 2024</a:t>
              </a:r>
            </a:p>
          </p:txBody>
        </p:sp>
      </p:grpSp>
      <p:cxnSp>
        <p:nvCxnSpPr>
          <p:cNvPr id="32" name="Straight Connector 31">
            <a:extLst>
              <a:ext uri="{FF2B5EF4-FFF2-40B4-BE49-F238E27FC236}">
                <a16:creationId xmlns:a16="http://schemas.microsoft.com/office/drawing/2014/main" id="{9F74BBAA-0BC8-15DA-D0F6-48C17C548FE0}"/>
              </a:ext>
            </a:extLst>
          </p:cNvPr>
          <p:cNvCxnSpPr>
            <a:cxnSpLocks/>
          </p:cNvCxnSpPr>
          <p:nvPr/>
        </p:nvCxnSpPr>
        <p:spPr>
          <a:xfrm>
            <a:off x="1555513" y="2085709"/>
            <a:ext cx="0" cy="1404000"/>
          </a:xfrm>
          <a:prstGeom prst="line">
            <a:avLst/>
          </a:prstGeom>
          <a:ln w="38100" cmpd="sng">
            <a:solidFill>
              <a:schemeClr val="accent1">
                <a:lumMod val="10000"/>
                <a:lumOff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C444F92-628B-5812-AC7E-5F4DBB6332FB}"/>
              </a:ext>
            </a:extLst>
          </p:cNvPr>
          <p:cNvCxnSpPr>
            <a:cxnSpLocks/>
          </p:cNvCxnSpPr>
          <p:nvPr/>
        </p:nvCxnSpPr>
        <p:spPr>
          <a:xfrm>
            <a:off x="5528792" y="4420840"/>
            <a:ext cx="0" cy="1260000"/>
          </a:xfrm>
          <a:prstGeom prst="line">
            <a:avLst/>
          </a:prstGeom>
          <a:ln w="381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BD09B64A-3A09-855C-70B9-99DD03EF55E8}"/>
              </a:ext>
            </a:extLst>
          </p:cNvPr>
          <p:cNvSpPr/>
          <p:nvPr/>
        </p:nvSpPr>
        <p:spPr>
          <a:xfrm>
            <a:off x="5626783" y="5162469"/>
            <a:ext cx="1279630" cy="537131"/>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lnSpc>
                <a:spcPct val="110000"/>
              </a:lnSpc>
              <a:spcBef>
                <a:spcPts val="300"/>
              </a:spcBef>
              <a:buSzPct val="60000"/>
              <a:defRPr/>
            </a:pPr>
            <a:r>
              <a:rPr kumimoji="0" lang="en-AU" sz="1200" b="0" i="0" u="none" strike="noStrike" kern="1200" cap="none" spc="0" normalizeH="0" baseline="0" noProof="0" dirty="0">
                <a:ln>
                  <a:noFill/>
                </a:ln>
                <a:solidFill>
                  <a:srgbClr val="1E242B"/>
                </a:solidFill>
                <a:effectLst/>
                <a:uLnTx/>
                <a:uFillTx/>
                <a:latin typeface="Montserrat"/>
                <a:ea typeface="+mn-ea"/>
                <a:cs typeface="+mn-cs"/>
              </a:rPr>
              <a:t>NSW Public Sector </a:t>
            </a:r>
            <a:r>
              <a:rPr lang="en-AU" sz="1200" dirty="0">
                <a:solidFill>
                  <a:srgbClr val="1E242B"/>
                </a:solidFill>
                <a:latin typeface="Montserrat"/>
              </a:rPr>
              <a:t>climate</a:t>
            </a:r>
            <a:r>
              <a:rPr lang="en-AU" sz="1200" dirty="0">
                <a:solidFill>
                  <a:srgbClr val="1E242B"/>
                </a:solidFill>
                <a:highlight>
                  <a:srgbClr val="00FFFF"/>
                </a:highlight>
                <a:latin typeface="Montserrat"/>
              </a:rPr>
              <a:t>-related financial</a:t>
            </a:r>
            <a:r>
              <a:rPr lang="en-AU" sz="1200" dirty="0">
                <a:solidFill>
                  <a:srgbClr val="1E242B"/>
                </a:solidFill>
                <a:latin typeface="Montserrat"/>
              </a:rPr>
              <a:t> </a:t>
            </a:r>
            <a:r>
              <a:rPr kumimoji="0" lang="en-AU" sz="1200" b="0" i="0" u="none" strike="noStrike" kern="1200" cap="none" spc="0" normalizeH="0" baseline="0" noProof="0" dirty="0">
                <a:ln>
                  <a:noFill/>
                </a:ln>
                <a:solidFill>
                  <a:srgbClr val="1E242B"/>
                </a:solidFill>
                <a:effectLst/>
                <a:uLnTx/>
                <a:uFillTx/>
                <a:latin typeface="Montserrat"/>
                <a:ea typeface="+mn-ea"/>
                <a:cs typeface="+mn-cs"/>
              </a:rPr>
              <a:t>disclosures</a:t>
            </a:r>
          </a:p>
        </p:txBody>
      </p:sp>
      <p:cxnSp>
        <p:nvCxnSpPr>
          <p:cNvPr id="36" name="Straight Connector 35">
            <a:extLst>
              <a:ext uri="{FF2B5EF4-FFF2-40B4-BE49-F238E27FC236}">
                <a16:creationId xmlns:a16="http://schemas.microsoft.com/office/drawing/2014/main" id="{44BEFF48-91AC-EB1B-3A6F-F0A1BD81C00B}"/>
              </a:ext>
            </a:extLst>
          </p:cNvPr>
          <p:cNvCxnSpPr>
            <a:cxnSpLocks/>
          </p:cNvCxnSpPr>
          <p:nvPr/>
        </p:nvCxnSpPr>
        <p:spPr>
          <a:xfrm>
            <a:off x="7242575" y="2047874"/>
            <a:ext cx="0" cy="1404000"/>
          </a:xfrm>
          <a:prstGeom prst="line">
            <a:avLst/>
          </a:prstGeom>
          <a:ln w="381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996FE811-37B2-5952-AAAC-2EA317B79B4A}"/>
              </a:ext>
            </a:extLst>
          </p:cNvPr>
          <p:cNvSpPr/>
          <p:nvPr/>
        </p:nvSpPr>
        <p:spPr>
          <a:xfrm>
            <a:off x="7299117" y="2047874"/>
            <a:ext cx="1780888" cy="830112"/>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0000"/>
              </a:lnSpc>
              <a:spcBef>
                <a:spcPts val="300"/>
              </a:spcBef>
              <a:spcAft>
                <a:spcPts val="0"/>
              </a:spcAft>
              <a:buClrTx/>
              <a:buSzPct val="60000"/>
              <a:buFontTx/>
              <a:buNone/>
              <a:tabLst/>
              <a:defRPr/>
            </a:pPr>
            <a:r>
              <a:rPr kumimoji="0" lang="en-AU" sz="1200" b="0" i="0" u="none" strike="noStrike" kern="1200" cap="none" spc="0" normalizeH="0" baseline="0" noProof="0">
                <a:ln>
                  <a:noFill/>
                </a:ln>
                <a:solidFill>
                  <a:srgbClr val="1E242B"/>
                </a:solidFill>
                <a:effectLst/>
                <a:uLnTx/>
                <a:uFillTx/>
                <a:latin typeface="Montserrat"/>
                <a:ea typeface="+mn-ea"/>
                <a:cs typeface="+mn-cs"/>
              </a:rPr>
              <a:t>P</a:t>
            </a:r>
            <a:r>
              <a:rPr kumimoji="0" lang="en-AU" sz="1200" b="0" i="0" u="none" strike="noStrike" kern="1200" cap="none" spc="0" normalizeH="0" baseline="0" noProof="0" err="1">
                <a:ln>
                  <a:noFill/>
                </a:ln>
                <a:solidFill>
                  <a:srgbClr val="1E242B"/>
                </a:solidFill>
                <a:effectLst/>
                <a:uLnTx/>
                <a:uFillTx/>
                <a:latin typeface="Montserrat"/>
                <a:ea typeface="+mn-ea"/>
                <a:cs typeface="+mn-cs"/>
              </a:rPr>
              <a:t>artnerships</a:t>
            </a:r>
            <a:r>
              <a:rPr kumimoji="0" lang="en-AU" sz="1200" b="0" i="0" u="none" strike="noStrike" kern="1200" cap="none" spc="0" normalizeH="0" baseline="0" noProof="0">
                <a:ln>
                  <a:noFill/>
                </a:ln>
                <a:solidFill>
                  <a:srgbClr val="1E242B"/>
                </a:solidFill>
                <a:effectLst/>
                <a:uLnTx/>
                <a:uFillTx/>
                <a:latin typeface="Montserrat"/>
                <a:ea typeface="+mn-ea"/>
                <a:cs typeface="+mn-cs"/>
              </a:rPr>
              <a:t> with TCO, </a:t>
            </a:r>
            <a:r>
              <a:rPr kumimoji="0" lang="en-AU" sz="1200" b="0" i="0" u="none" strike="noStrike" kern="1200" cap="none" spc="0" normalizeH="0" baseline="0" noProof="0" err="1">
                <a:ln>
                  <a:noFill/>
                </a:ln>
                <a:solidFill>
                  <a:srgbClr val="1E242B"/>
                </a:solidFill>
                <a:effectLst/>
                <a:uLnTx/>
                <a:uFillTx/>
                <a:latin typeface="Montserrat"/>
                <a:ea typeface="+mn-ea"/>
                <a:cs typeface="+mn-cs"/>
              </a:rPr>
              <a:t>Cth</a:t>
            </a:r>
            <a:r>
              <a:rPr kumimoji="0" lang="en-AU" sz="1200" b="0" i="0" u="none" strike="noStrike" kern="1200" cap="none" spc="0" normalizeH="0" baseline="0" noProof="0">
                <a:ln>
                  <a:noFill/>
                </a:ln>
                <a:solidFill>
                  <a:srgbClr val="1E242B"/>
                </a:solidFill>
                <a:effectLst/>
                <a:uLnTx/>
                <a:uFillTx/>
                <a:latin typeface="Montserrat"/>
                <a:ea typeface="+mn-ea"/>
                <a:cs typeface="+mn-cs"/>
              </a:rPr>
              <a:t> DCCEEW and Treasury</a:t>
            </a:r>
          </a:p>
          <a:p>
            <a:pPr marL="0" marR="0" lvl="0" indent="0" algn="l" defTabSz="914400" rtl="0" eaLnBrk="1" fontAlgn="auto" latinLnBrk="0" hangingPunct="1">
              <a:lnSpc>
                <a:spcPct val="110000"/>
              </a:lnSpc>
              <a:spcBef>
                <a:spcPts val="600"/>
              </a:spcBef>
              <a:spcAft>
                <a:spcPts val="0"/>
              </a:spcAft>
              <a:buClrTx/>
              <a:buSzPct val="60000"/>
              <a:buFontTx/>
              <a:buNone/>
              <a:tabLst/>
              <a:defRPr/>
            </a:pPr>
            <a:r>
              <a:rPr kumimoji="0" lang="en-AU" sz="1200" b="0" i="1" u="none" strike="noStrike" kern="1200" cap="none" spc="0" normalizeH="0" baseline="0" noProof="0">
                <a:ln>
                  <a:noFill/>
                </a:ln>
                <a:solidFill>
                  <a:srgbClr val="1E242B"/>
                </a:solidFill>
                <a:effectLst/>
                <a:uLnTx/>
                <a:uFillTx/>
                <a:latin typeface="Montserrat"/>
                <a:ea typeface="+mn-ea"/>
                <a:cs typeface="+mn-cs"/>
              </a:rPr>
              <a:t>June 2024 ongoing</a:t>
            </a:r>
          </a:p>
        </p:txBody>
      </p:sp>
      <p:sp>
        <p:nvSpPr>
          <p:cNvPr id="39" name="Rectangle 38">
            <a:extLst>
              <a:ext uri="{FF2B5EF4-FFF2-40B4-BE49-F238E27FC236}">
                <a16:creationId xmlns:a16="http://schemas.microsoft.com/office/drawing/2014/main" id="{D7CE1450-84D5-712E-BBD6-3B2261AA3AE3}"/>
              </a:ext>
            </a:extLst>
          </p:cNvPr>
          <p:cNvSpPr/>
          <p:nvPr/>
        </p:nvSpPr>
        <p:spPr>
          <a:xfrm>
            <a:off x="1643141" y="2073599"/>
            <a:ext cx="1116560" cy="746626"/>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0000"/>
              </a:lnSpc>
              <a:spcBef>
                <a:spcPts val="1000"/>
              </a:spcBef>
              <a:spcAft>
                <a:spcPts val="0"/>
              </a:spcAft>
              <a:buClrTx/>
              <a:buSzPct val="60000"/>
              <a:buFontTx/>
              <a:buNone/>
              <a:tabLst/>
              <a:defRPr/>
            </a:pPr>
            <a:r>
              <a:rPr kumimoji="0" lang="en-AU" sz="1200" b="0" i="0" u="none" strike="noStrike" kern="1200" cap="none" spc="0" normalizeH="0" baseline="0" noProof="0">
                <a:ln>
                  <a:noFill/>
                </a:ln>
                <a:solidFill>
                  <a:srgbClr val="1E242B"/>
                </a:solidFill>
                <a:effectLst/>
                <a:uLnTx/>
                <a:uFillTx/>
                <a:latin typeface="Montserrat"/>
                <a:ea typeface="+mn-ea"/>
                <a:cs typeface="+mn-cs"/>
              </a:rPr>
              <a:t>First draft Transition Risk Guide</a:t>
            </a:r>
          </a:p>
        </p:txBody>
      </p:sp>
      <p:cxnSp>
        <p:nvCxnSpPr>
          <p:cNvPr id="41" name="Straight Connector 40">
            <a:extLst>
              <a:ext uri="{FF2B5EF4-FFF2-40B4-BE49-F238E27FC236}">
                <a16:creationId xmlns:a16="http://schemas.microsoft.com/office/drawing/2014/main" id="{B36F8009-4BF9-CC43-A5E9-6240D70F8034}"/>
              </a:ext>
            </a:extLst>
          </p:cNvPr>
          <p:cNvCxnSpPr>
            <a:cxnSpLocks/>
          </p:cNvCxnSpPr>
          <p:nvPr/>
        </p:nvCxnSpPr>
        <p:spPr>
          <a:xfrm>
            <a:off x="5048151" y="2065152"/>
            <a:ext cx="0" cy="1404000"/>
          </a:xfrm>
          <a:prstGeom prst="line">
            <a:avLst/>
          </a:prstGeom>
          <a:ln w="381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11F43902-94AD-99BF-D77D-AD129A23CC34}"/>
              </a:ext>
            </a:extLst>
          </p:cNvPr>
          <p:cNvSpPr/>
          <p:nvPr/>
        </p:nvSpPr>
        <p:spPr>
          <a:xfrm>
            <a:off x="5148127" y="2065152"/>
            <a:ext cx="1834604" cy="911267"/>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0000"/>
              </a:lnSpc>
              <a:spcBef>
                <a:spcPts val="1000"/>
              </a:spcBef>
              <a:spcAft>
                <a:spcPts val="0"/>
              </a:spcAft>
              <a:buClrTx/>
              <a:buSzPct val="60000"/>
              <a:buFontTx/>
              <a:buNone/>
              <a:tabLst/>
              <a:defRPr/>
            </a:pPr>
            <a:r>
              <a:rPr kumimoji="0" lang="en-AU" sz="1200" b="0" i="0" u="none" strike="noStrike" kern="1200" cap="none" spc="0" normalizeH="0" baseline="0" noProof="0">
                <a:ln>
                  <a:noFill/>
                </a:ln>
                <a:solidFill>
                  <a:srgbClr val="1E242B"/>
                </a:solidFill>
                <a:effectLst/>
                <a:uLnTx/>
                <a:uFillTx/>
                <a:latin typeface="Montserrat"/>
                <a:ea typeface="+mn-ea"/>
                <a:cs typeface="+mn-cs"/>
              </a:rPr>
              <a:t>Development and consultation with CCROs and WSCPA</a:t>
            </a:r>
          </a:p>
          <a:p>
            <a:pPr marL="0" marR="0" lvl="0" indent="0" algn="l" defTabSz="914400" rtl="0" eaLnBrk="1" fontAlgn="auto" latinLnBrk="0" hangingPunct="1">
              <a:lnSpc>
                <a:spcPct val="110000"/>
              </a:lnSpc>
              <a:spcBef>
                <a:spcPts val="600"/>
              </a:spcBef>
              <a:spcAft>
                <a:spcPts val="0"/>
              </a:spcAft>
              <a:buClrTx/>
              <a:buSzPct val="60000"/>
              <a:buFontTx/>
              <a:buNone/>
              <a:tabLst/>
              <a:defRPr/>
            </a:pPr>
            <a:r>
              <a:rPr kumimoji="0" lang="en-AU" sz="1200" b="0" i="1" u="none" strike="noStrike" kern="1200" cap="none" spc="0" normalizeH="0" baseline="0" noProof="0">
                <a:ln>
                  <a:noFill/>
                </a:ln>
                <a:solidFill>
                  <a:srgbClr val="1E242B"/>
                </a:solidFill>
                <a:effectLst/>
                <a:uLnTx/>
                <a:uFillTx/>
                <a:latin typeface="Montserrat"/>
                <a:ea typeface="+mn-ea"/>
                <a:cs typeface="+mn-cs"/>
              </a:rPr>
              <a:t>Feb to Aug 2024</a:t>
            </a:r>
          </a:p>
        </p:txBody>
      </p:sp>
      <p:sp>
        <p:nvSpPr>
          <p:cNvPr id="46" name="Arrow: Chevron 45">
            <a:extLst>
              <a:ext uri="{FF2B5EF4-FFF2-40B4-BE49-F238E27FC236}">
                <a16:creationId xmlns:a16="http://schemas.microsoft.com/office/drawing/2014/main" id="{EFD18A3A-52B4-EFF8-3CB6-84BAC21D6615}"/>
              </a:ext>
            </a:extLst>
          </p:cNvPr>
          <p:cNvSpPr/>
          <p:nvPr/>
        </p:nvSpPr>
        <p:spPr>
          <a:xfrm>
            <a:off x="8480842" y="3184729"/>
            <a:ext cx="2890386" cy="126809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10000"/>
              </a:lnSpc>
              <a:spcBef>
                <a:spcPts val="1000"/>
              </a:spcBef>
              <a:spcAft>
                <a:spcPts val="0"/>
              </a:spcAft>
              <a:buClrTx/>
              <a:buSzPct val="60000"/>
              <a:buFontTx/>
              <a:buNone/>
              <a:tabLst/>
              <a:defRPr/>
            </a:pPr>
            <a:r>
              <a:rPr kumimoji="0" lang="en-AU" sz="1800" b="1" i="0" u="none" strike="noStrike" kern="1200" cap="none" spc="0" normalizeH="0" baseline="0" noProof="0">
                <a:ln>
                  <a:noFill/>
                </a:ln>
                <a:solidFill>
                  <a:srgbClr val="FFFFFF"/>
                </a:solidFill>
                <a:effectLst/>
                <a:uLnTx/>
                <a:uFillTx/>
                <a:latin typeface="Montserrat"/>
                <a:ea typeface="+mn-ea"/>
                <a:cs typeface="+mn-cs"/>
              </a:rPr>
              <a:t>Finalisation</a:t>
            </a:r>
          </a:p>
          <a:p>
            <a:pPr marL="0" marR="0" lvl="0" indent="0" algn="ctr" defTabSz="914400" rtl="0" eaLnBrk="1" fontAlgn="auto" latinLnBrk="0" hangingPunct="1">
              <a:lnSpc>
                <a:spcPct val="110000"/>
              </a:lnSpc>
              <a:spcBef>
                <a:spcPts val="1000"/>
              </a:spcBef>
              <a:spcAft>
                <a:spcPts val="0"/>
              </a:spcAft>
              <a:buClrTx/>
              <a:buSzPct val="60000"/>
              <a:buFontTx/>
              <a:buNone/>
              <a:tabLst/>
              <a:defRPr/>
            </a:pPr>
            <a:r>
              <a:rPr kumimoji="0" lang="en-AU" sz="1400" b="1" i="0" u="none" strike="noStrike" kern="1200" cap="none" spc="0" normalizeH="0" baseline="0" noProof="0">
                <a:ln>
                  <a:noFill/>
                </a:ln>
                <a:solidFill>
                  <a:srgbClr val="FFFFFF"/>
                </a:solidFill>
                <a:effectLst/>
                <a:uLnTx/>
                <a:uFillTx/>
                <a:latin typeface="Montserrat"/>
                <a:ea typeface="+mn-ea"/>
                <a:cs typeface="+mn-cs"/>
              </a:rPr>
              <a:t>Oct 2024</a:t>
            </a:r>
          </a:p>
        </p:txBody>
      </p:sp>
      <p:cxnSp>
        <p:nvCxnSpPr>
          <p:cNvPr id="47" name="Straight Connector 46">
            <a:extLst>
              <a:ext uri="{FF2B5EF4-FFF2-40B4-BE49-F238E27FC236}">
                <a16:creationId xmlns:a16="http://schemas.microsoft.com/office/drawing/2014/main" id="{3B566D37-0481-F96F-8212-DD4EE758B759}"/>
              </a:ext>
            </a:extLst>
          </p:cNvPr>
          <p:cNvCxnSpPr>
            <a:cxnSpLocks/>
          </p:cNvCxnSpPr>
          <p:nvPr/>
        </p:nvCxnSpPr>
        <p:spPr>
          <a:xfrm>
            <a:off x="9246724" y="2065152"/>
            <a:ext cx="0" cy="1404000"/>
          </a:xfrm>
          <a:prstGeom prst="line">
            <a:avLst/>
          </a:prstGeom>
          <a:ln w="38100" cmpd="sng">
            <a:solidFill>
              <a:srgbClr val="002664"/>
            </a:solidFill>
            <a:prstDash val="solid"/>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FCEE6EA9-BD2E-6BCC-6794-31A53B0BB006}"/>
              </a:ext>
            </a:extLst>
          </p:cNvPr>
          <p:cNvSpPr/>
          <p:nvPr/>
        </p:nvSpPr>
        <p:spPr>
          <a:xfrm>
            <a:off x="9301731" y="2023210"/>
            <a:ext cx="1949142" cy="854776"/>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0000"/>
              </a:lnSpc>
              <a:spcBef>
                <a:spcPts val="1000"/>
              </a:spcBef>
              <a:spcAft>
                <a:spcPts val="0"/>
              </a:spcAft>
              <a:buClrTx/>
              <a:buSzPct val="60000"/>
              <a:buFontTx/>
              <a:buNone/>
              <a:tabLst/>
              <a:defRPr/>
            </a:pPr>
            <a:r>
              <a:rPr kumimoji="0" lang="en-AU" sz="1200" b="0" i="0" u="none" strike="noStrike" kern="1200" cap="none" spc="0" normalizeH="0" baseline="0" noProof="0">
                <a:ln>
                  <a:noFill/>
                </a:ln>
                <a:solidFill>
                  <a:srgbClr val="1E242B"/>
                </a:solidFill>
                <a:effectLst/>
                <a:uLnTx/>
                <a:uFillTx/>
                <a:latin typeface="Montserrat"/>
                <a:ea typeface="+mn-ea"/>
                <a:cs typeface="+mn-cs"/>
              </a:rPr>
              <a:t>Draft Transition Risk Resources finalised </a:t>
            </a:r>
          </a:p>
          <a:p>
            <a:pPr marL="0" marR="0" lvl="0" indent="0" algn="l" defTabSz="914400" rtl="0" eaLnBrk="1" fontAlgn="auto" latinLnBrk="0" hangingPunct="1">
              <a:lnSpc>
                <a:spcPct val="110000"/>
              </a:lnSpc>
              <a:spcBef>
                <a:spcPts val="300"/>
              </a:spcBef>
              <a:spcAft>
                <a:spcPts val="0"/>
              </a:spcAft>
              <a:buClrTx/>
              <a:buSzPct val="60000"/>
              <a:buFontTx/>
              <a:buNone/>
              <a:tabLst/>
              <a:defRPr/>
            </a:pPr>
            <a:r>
              <a:rPr kumimoji="0" lang="en-AU" sz="1200" b="0" i="1" u="none" strike="noStrike" kern="1200" cap="none" spc="0" normalizeH="0" baseline="0" noProof="0">
                <a:ln>
                  <a:noFill/>
                </a:ln>
                <a:solidFill>
                  <a:srgbClr val="1E242B"/>
                </a:solidFill>
                <a:effectLst/>
                <a:uLnTx/>
                <a:uFillTx/>
                <a:latin typeface="Montserrat"/>
                <a:ea typeface="+mn-ea"/>
                <a:cs typeface="+mn-cs"/>
              </a:rPr>
              <a:t>(with Director for approval)</a:t>
            </a:r>
          </a:p>
        </p:txBody>
      </p:sp>
      <p:cxnSp>
        <p:nvCxnSpPr>
          <p:cNvPr id="60" name="Straight Connector 59">
            <a:extLst>
              <a:ext uri="{FF2B5EF4-FFF2-40B4-BE49-F238E27FC236}">
                <a16:creationId xmlns:a16="http://schemas.microsoft.com/office/drawing/2014/main" id="{85C1F8E2-99FE-7F7B-FC1D-0A46F653E2A5}"/>
              </a:ext>
            </a:extLst>
          </p:cNvPr>
          <p:cNvCxnSpPr>
            <a:cxnSpLocks/>
          </p:cNvCxnSpPr>
          <p:nvPr/>
        </p:nvCxnSpPr>
        <p:spPr>
          <a:xfrm>
            <a:off x="2285666" y="4430193"/>
            <a:ext cx="0" cy="1260000"/>
          </a:xfrm>
          <a:prstGeom prst="line">
            <a:avLst/>
          </a:prstGeom>
          <a:ln w="38100" cmpd="sng">
            <a:solidFill>
              <a:schemeClr val="accent1">
                <a:lumMod val="10000"/>
                <a:lumOff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6B6FBDB4-A1A6-F0F6-AA7B-88C246041A7B}"/>
              </a:ext>
            </a:extLst>
          </p:cNvPr>
          <p:cNvSpPr/>
          <p:nvPr/>
        </p:nvSpPr>
        <p:spPr>
          <a:xfrm>
            <a:off x="2292629" y="5166557"/>
            <a:ext cx="1569501" cy="537131"/>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10000"/>
              </a:lnSpc>
              <a:spcBef>
                <a:spcPts val="1000"/>
              </a:spcBef>
              <a:spcAft>
                <a:spcPts val="0"/>
              </a:spcAft>
              <a:buClrTx/>
              <a:buSzPct val="60000"/>
              <a:buFontTx/>
              <a:buNone/>
              <a:tabLst/>
              <a:defRPr/>
            </a:pPr>
            <a:r>
              <a:rPr kumimoji="0" lang="en-AU" sz="1200" b="0" i="1" u="none" strike="noStrike" kern="1200" cap="none" spc="0" normalizeH="0" baseline="0" noProof="0" dirty="0">
                <a:ln>
                  <a:noFill/>
                </a:ln>
                <a:solidFill>
                  <a:srgbClr val="1E242B"/>
                </a:solidFill>
                <a:effectLst/>
                <a:uLnTx/>
                <a:uFillTx/>
                <a:latin typeface="Montserrat"/>
                <a:ea typeface="+mn-ea"/>
                <a:cs typeface="+mn-cs"/>
              </a:rPr>
              <a:t>Climate Change (Net Zero Futures) Act 2023</a:t>
            </a:r>
            <a:endParaRPr lang="en-AU" sz="1200" b="0" i="1" u="none" strike="noStrike" kern="1200" cap="none" spc="0" normalizeH="0" baseline="0" noProof="0" dirty="0">
              <a:ln>
                <a:noFill/>
              </a:ln>
              <a:solidFill>
                <a:srgbClr val="1E242B"/>
              </a:solidFill>
              <a:effectLst/>
              <a:uLnTx/>
              <a:uFillTx/>
              <a:latin typeface="Montserrat"/>
            </a:endParaRPr>
          </a:p>
        </p:txBody>
      </p:sp>
      <p:cxnSp>
        <p:nvCxnSpPr>
          <p:cNvPr id="63" name="Straight Connector 62">
            <a:extLst>
              <a:ext uri="{FF2B5EF4-FFF2-40B4-BE49-F238E27FC236}">
                <a16:creationId xmlns:a16="http://schemas.microsoft.com/office/drawing/2014/main" id="{5243D1DB-C3C9-7281-DEF7-5194EF0A40B4}"/>
              </a:ext>
            </a:extLst>
          </p:cNvPr>
          <p:cNvCxnSpPr>
            <a:cxnSpLocks/>
          </p:cNvCxnSpPr>
          <p:nvPr/>
        </p:nvCxnSpPr>
        <p:spPr>
          <a:xfrm>
            <a:off x="3278978" y="2085709"/>
            <a:ext cx="0" cy="1404000"/>
          </a:xfrm>
          <a:prstGeom prst="line">
            <a:avLst/>
          </a:prstGeom>
          <a:ln w="381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603841DB-C586-EB33-DF85-63B9AEFEF254}"/>
              </a:ext>
            </a:extLst>
          </p:cNvPr>
          <p:cNvSpPr/>
          <p:nvPr/>
        </p:nvSpPr>
        <p:spPr>
          <a:xfrm>
            <a:off x="3324137" y="2088447"/>
            <a:ext cx="1713812" cy="756340"/>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0000"/>
              </a:lnSpc>
              <a:spcBef>
                <a:spcPts val="1000"/>
              </a:spcBef>
              <a:spcAft>
                <a:spcPts val="0"/>
              </a:spcAft>
              <a:buClrTx/>
              <a:buSzPct val="60000"/>
              <a:buFontTx/>
              <a:buNone/>
              <a:tabLst/>
              <a:defRPr/>
            </a:pPr>
            <a:r>
              <a:rPr kumimoji="0" lang="en-AU" sz="1200" b="0" i="0" u="none" strike="noStrike" kern="1200" cap="none" spc="0" normalizeH="0" baseline="0" noProof="0">
                <a:ln>
                  <a:noFill/>
                </a:ln>
                <a:solidFill>
                  <a:srgbClr val="1E242B"/>
                </a:solidFill>
                <a:effectLst/>
                <a:uLnTx/>
                <a:uFillTx/>
                <a:latin typeface="Montserrat"/>
                <a:ea typeface="+mn-ea"/>
                <a:cs typeface="+mn-cs"/>
              </a:rPr>
              <a:t>Project Working Group review</a:t>
            </a:r>
          </a:p>
          <a:p>
            <a:pPr marL="0" marR="0" lvl="0" indent="0" algn="l" defTabSz="914400" rtl="0" eaLnBrk="1" fontAlgn="auto" latinLnBrk="0" hangingPunct="1">
              <a:lnSpc>
                <a:spcPct val="110000"/>
              </a:lnSpc>
              <a:spcBef>
                <a:spcPts val="600"/>
              </a:spcBef>
              <a:spcAft>
                <a:spcPts val="0"/>
              </a:spcAft>
              <a:buClrTx/>
              <a:buSzPct val="60000"/>
              <a:buFontTx/>
              <a:buNone/>
              <a:tabLst/>
              <a:defRPr/>
            </a:pPr>
            <a:r>
              <a:rPr kumimoji="0" lang="en-AU" sz="1200" b="0" i="0" u="none" strike="noStrike" kern="1200" cap="none" spc="0" normalizeH="0" baseline="0" noProof="0">
                <a:ln>
                  <a:noFill/>
                </a:ln>
                <a:solidFill>
                  <a:srgbClr val="1E242B"/>
                </a:solidFill>
                <a:effectLst/>
                <a:uLnTx/>
                <a:uFillTx/>
                <a:latin typeface="Montserrat"/>
                <a:ea typeface="+mn-ea"/>
                <a:cs typeface="+mn-cs"/>
              </a:rPr>
              <a:t>Dec to Feb 2024</a:t>
            </a:r>
          </a:p>
        </p:txBody>
      </p:sp>
      <p:cxnSp>
        <p:nvCxnSpPr>
          <p:cNvPr id="3" name="Straight Connector 2">
            <a:extLst>
              <a:ext uri="{FF2B5EF4-FFF2-40B4-BE49-F238E27FC236}">
                <a16:creationId xmlns:a16="http://schemas.microsoft.com/office/drawing/2014/main" id="{5C49E47F-89C1-BEB1-6452-75D8E001808E}"/>
              </a:ext>
            </a:extLst>
          </p:cNvPr>
          <p:cNvCxnSpPr>
            <a:cxnSpLocks/>
          </p:cNvCxnSpPr>
          <p:nvPr/>
        </p:nvCxnSpPr>
        <p:spPr>
          <a:xfrm>
            <a:off x="6982731" y="4420840"/>
            <a:ext cx="0" cy="1260000"/>
          </a:xfrm>
          <a:prstGeom prst="line">
            <a:avLst/>
          </a:prstGeom>
          <a:ln w="381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8F864BC-EC10-CC45-CE98-A98E479D6880}"/>
              </a:ext>
            </a:extLst>
          </p:cNvPr>
          <p:cNvSpPr/>
          <p:nvPr/>
        </p:nvSpPr>
        <p:spPr>
          <a:xfrm>
            <a:off x="7049066" y="5153062"/>
            <a:ext cx="1444165" cy="537131"/>
          </a:xfrm>
          <a:prstGeom prst="rect">
            <a:avLst/>
          </a:prstGeom>
          <a:solidFill>
            <a:schemeClr val="bg1">
              <a:alpha val="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10000"/>
              </a:lnSpc>
              <a:spcBef>
                <a:spcPts val="300"/>
              </a:spcBef>
              <a:spcAft>
                <a:spcPts val="0"/>
              </a:spcAft>
              <a:buClrTx/>
              <a:buSzPct val="60000"/>
              <a:buFontTx/>
              <a:buNone/>
              <a:tabLst/>
              <a:defRPr/>
            </a:pPr>
            <a:r>
              <a:rPr kumimoji="0" lang="en-AU" sz="1200" b="0" i="0" u="none" strike="noStrike" kern="1200" cap="none" spc="0" normalizeH="0" baseline="0" noProof="0" err="1">
                <a:ln>
                  <a:noFill/>
                </a:ln>
                <a:solidFill>
                  <a:srgbClr val="1E242B"/>
                </a:solidFill>
                <a:effectLst/>
                <a:uLnTx/>
                <a:uFillTx/>
                <a:latin typeface="Montserrat"/>
                <a:ea typeface="+mn-ea"/>
                <a:cs typeface="+mn-cs"/>
              </a:rPr>
              <a:t>Cth</a:t>
            </a:r>
            <a:r>
              <a:rPr kumimoji="0" lang="en-AU" sz="1200" b="0" i="0" u="none" strike="noStrike" kern="1200" cap="none" spc="0" normalizeH="0" baseline="0" noProof="0">
                <a:ln>
                  <a:noFill/>
                </a:ln>
                <a:solidFill>
                  <a:srgbClr val="1E242B"/>
                </a:solidFill>
                <a:effectLst/>
                <a:uLnTx/>
                <a:uFillTx/>
                <a:latin typeface="Montserrat"/>
                <a:ea typeface="+mn-ea"/>
                <a:cs typeface="+mn-cs"/>
              </a:rPr>
              <a:t> DCCEEW CROMP guidance &amp; tool</a:t>
            </a:r>
            <a:endParaRPr kumimoji="0" lang="en-AU" sz="1200" b="1" i="0" u="none" strike="noStrike" kern="1200" cap="none" spc="0" normalizeH="0" baseline="0" noProof="0">
              <a:ln>
                <a:noFill/>
              </a:ln>
              <a:solidFill>
                <a:srgbClr val="1E242B"/>
              </a:solidFill>
              <a:effectLst/>
              <a:uLnTx/>
              <a:uFillTx/>
              <a:latin typeface="Montserrat"/>
              <a:ea typeface="+mn-ea"/>
              <a:cs typeface="+mn-cs"/>
            </a:endParaRPr>
          </a:p>
        </p:txBody>
      </p:sp>
    </p:spTree>
    <p:extLst>
      <p:ext uri="{BB962C8B-B14F-4D97-AF65-F5344CB8AC3E}">
        <p14:creationId xmlns:p14="http://schemas.microsoft.com/office/powerpoint/2010/main" val="2226221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7F85A-46B8-5189-F580-D48C6E03EAAE}"/>
              </a:ext>
            </a:extLst>
          </p:cNvPr>
          <p:cNvSpPr>
            <a:spLocks noGrp="1"/>
          </p:cNvSpPr>
          <p:nvPr>
            <p:ph type="title"/>
          </p:nvPr>
        </p:nvSpPr>
        <p:spPr/>
        <p:txBody>
          <a:bodyPr/>
          <a:lstStyle/>
          <a:p>
            <a:r>
              <a:rPr lang="en-AU"/>
              <a:t>Transition Risk Resource Pack</a:t>
            </a:r>
          </a:p>
        </p:txBody>
      </p:sp>
      <p:sp>
        <p:nvSpPr>
          <p:cNvPr id="4" name="Slide Number Placeholder 3">
            <a:extLst>
              <a:ext uri="{FF2B5EF4-FFF2-40B4-BE49-F238E27FC236}">
                <a16:creationId xmlns:a16="http://schemas.microsoft.com/office/drawing/2014/main" id="{25BEB96B-D416-0A74-C3BC-EDAF5E5400ED}"/>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16" name="Rectangle: Rounded Corners 15">
            <a:extLst>
              <a:ext uri="{FF2B5EF4-FFF2-40B4-BE49-F238E27FC236}">
                <a16:creationId xmlns:a16="http://schemas.microsoft.com/office/drawing/2014/main" id="{F0829294-45BE-02C6-1E6C-B5CED2974F07}"/>
              </a:ext>
            </a:extLst>
          </p:cNvPr>
          <p:cNvSpPr/>
          <p:nvPr/>
        </p:nvSpPr>
        <p:spPr>
          <a:xfrm>
            <a:off x="7498506" y="1580707"/>
            <a:ext cx="4333494" cy="4685412"/>
          </a:xfrm>
          <a:prstGeom prst="roundRect">
            <a:avLst>
              <a:gd name="adj" fmla="val 0"/>
            </a:avLst>
          </a:prstGeom>
          <a:solidFill>
            <a:srgbClr val="FFE6EA"/>
          </a:solidFill>
          <a:ln>
            <a:noFill/>
          </a:ln>
          <a:effectLst/>
        </p:spPr>
        <p:txBody>
          <a:bodyPr lIns="0" tIns="0" rIns="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FFFFFF"/>
              </a:solidFill>
              <a:effectLst/>
              <a:uLnTx/>
              <a:uFillTx/>
              <a:latin typeface="Public Sans Light"/>
              <a:ea typeface="+mn-ea"/>
              <a:cs typeface="+mn-cs"/>
            </a:endParaRPr>
          </a:p>
        </p:txBody>
      </p:sp>
      <p:sp>
        <p:nvSpPr>
          <p:cNvPr id="17" name="Rectangle: Rounded Corners 16">
            <a:extLst>
              <a:ext uri="{FF2B5EF4-FFF2-40B4-BE49-F238E27FC236}">
                <a16:creationId xmlns:a16="http://schemas.microsoft.com/office/drawing/2014/main" id="{1792D03D-7A44-88DB-E979-C2BE20EFECFA}"/>
              </a:ext>
            </a:extLst>
          </p:cNvPr>
          <p:cNvSpPr/>
          <p:nvPr/>
        </p:nvSpPr>
        <p:spPr>
          <a:xfrm>
            <a:off x="360000" y="1580707"/>
            <a:ext cx="6450375" cy="4685412"/>
          </a:xfrm>
          <a:prstGeom prst="roundRect">
            <a:avLst>
              <a:gd name="adj" fmla="val 0"/>
            </a:avLst>
          </a:prstGeom>
          <a:solidFill>
            <a:srgbClr val="CBEDFD"/>
          </a:solidFill>
          <a:ln>
            <a:noFill/>
          </a:ln>
          <a:effectLst/>
        </p:spPr>
        <p:txBody>
          <a:bodyPr lIns="0" tIns="0" rIns="0" b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FFFFFF"/>
              </a:solidFill>
              <a:effectLst/>
              <a:uLnTx/>
              <a:uFillTx/>
              <a:latin typeface="Public Sans Light"/>
              <a:ea typeface="+mn-ea"/>
              <a:cs typeface="+mn-cs"/>
            </a:endParaRPr>
          </a:p>
        </p:txBody>
      </p:sp>
      <p:pic>
        <p:nvPicPr>
          <p:cNvPr id="19" name="Picture 18">
            <a:extLst>
              <a:ext uri="{FF2B5EF4-FFF2-40B4-BE49-F238E27FC236}">
                <a16:creationId xmlns:a16="http://schemas.microsoft.com/office/drawing/2014/main" id="{63A5C4C9-8700-0491-702E-BED1C591D0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226" y="1832860"/>
            <a:ext cx="1903975" cy="2706562"/>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2096D912-183C-6249-F5A3-BDF8013A8D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2514" y="3809773"/>
            <a:ext cx="3153568" cy="2226194"/>
          </a:xfrm>
          <a:prstGeom prst="rect">
            <a:avLst/>
          </a:prstGeom>
          <a:ln>
            <a:noFill/>
          </a:ln>
          <a:effectLst>
            <a:outerShdw blurRad="292100" dist="139700" dir="2700000" algn="tl" rotWithShape="0">
              <a:srgbClr val="333333">
                <a:alpha val="65000"/>
              </a:srgbClr>
            </a:outerShdw>
          </a:effectLst>
        </p:spPr>
      </p:pic>
      <p:pic>
        <p:nvPicPr>
          <p:cNvPr id="23" name="Picture 22">
            <a:extLst>
              <a:ext uri="{FF2B5EF4-FFF2-40B4-BE49-F238E27FC236}">
                <a16:creationId xmlns:a16="http://schemas.microsoft.com/office/drawing/2014/main" id="{1AFED526-6448-8B12-F132-6A926DB310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45027" y="1765983"/>
            <a:ext cx="1903975" cy="2673872"/>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1BF219EC-DF3C-1B24-F502-678D739C03B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94" y="1865251"/>
            <a:ext cx="2750129" cy="1828800"/>
          </a:xfrm>
          <a:prstGeom prst="rect">
            <a:avLst/>
          </a:prstGeom>
        </p:spPr>
      </p:pic>
      <p:pic>
        <p:nvPicPr>
          <p:cNvPr id="25" name="Picture 4" descr="Excel icon">
            <a:extLst>
              <a:ext uri="{FF2B5EF4-FFF2-40B4-BE49-F238E27FC236}">
                <a16:creationId xmlns:a16="http://schemas.microsoft.com/office/drawing/2014/main" id="{1832139C-18FD-FC78-0666-050737E0CB3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476433" y="1865251"/>
            <a:ext cx="729649" cy="729649"/>
          </a:xfrm>
          <a:prstGeom prst="rect">
            <a:avLst/>
          </a:prstGeom>
          <a:noFill/>
          <a:extLst>
            <a:ext uri="{909E8E84-426E-40DD-AFC4-6F175D3DCCD1}">
              <a14:hiddenFill xmlns:a14="http://schemas.microsoft.com/office/drawing/2010/main">
                <a:solidFill>
                  <a:srgbClr val="FFFFFF"/>
                </a:solidFill>
              </a14:hiddenFill>
            </a:ext>
          </a:extLst>
        </p:spPr>
      </p:pic>
      <p:pic>
        <p:nvPicPr>
          <p:cNvPr id="26" name="Graphic 25" descr="Add outline">
            <a:extLst>
              <a:ext uri="{FF2B5EF4-FFF2-40B4-BE49-F238E27FC236}">
                <a16:creationId xmlns:a16="http://schemas.microsoft.com/office/drawing/2014/main" id="{75714627-29EF-999C-23AB-45B701BBAFC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59331" y="3694051"/>
            <a:ext cx="590218" cy="590218"/>
          </a:xfrm>
          <a:prstGeom prst="rect">
            <a:avLst/>
          </a:prstGeom>
        </p:spPr>
      </p:pic>
      <p:pic>
        <p:nvPicPr>
          <p:cNvPr id="21" name="Picture 20">
            <a:extLst>
              <a:ext uri="{FF2B5EF4-FFF2-40B4-BE49-F238E27FC236}">
                <a16:creationId xmlns:a16="http://schemas.microsoft.com/office/drawing/2014/main" id="{B9BEA53B-ACF7-90E7-2E05-BA271440322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86677" y="4161650"/>
            <a:ext cx="2545518" cy="1813778"/>
          </a:xfrm>
          <a:prstGeom prst="rect">
            <a:avLst/>
          </a:prstGeom>
          <a:ln>
            <a:noFill/>
          </a:ln>
          <a:effectLst>
            <a:outerShdw blurRad="292100" dist="139700" dir="2700000" algn="tl" rotWithShape="0">
              <a:srgbClr val="333333">
                <a:alpha val="65000"/>
              </a:srgbClr>
            </a:outerShdw>
          </a:effectLst>
        </p:spPr>
      </p:pic>
      <p:pic>
        <p:nvPicPr>
          <p:cNvPr id="22" name="Picture 4" descr="Excel icon">
            <a:extLst>
              <a:ext uri="{FF2B5EF4-FFF2-40B4-BE49-F238E27FC236}">
                <a16:creationId xmlns:a16="http://schemas.microsoft.com/office/drawing/2014/main" id="{4107FB5E-2F7C-529C-F134-90B723FC0143}"/>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151308" y="3809773"/>
            <a:ext cx="729649" cy="729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9878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7E0C4-3760-1452-F2E6-1FAAFB9ED75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2E16489-1021-A742-23A0-8124C87F0E90}"/>
              </a:ext>
            </a:extLst>
          </p:cNvPr>
          <p:cNvSpPr/>
          <p:nvPr/>
        </p:nvSpPr>
        <p:spPr>
          <a:xfrm>
            <a:off x="0" y="0"/>
            <a:ext cx="12192000" cy="6858000"/>
          </a:xfrm>
          <a:prstGeom prst="rect">
            <a:avLst/>
          </a:prstGeom>
          <a:solidFill>
            <a:schemeClr val="bg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9B881492-513A-DCAA-A91B-E203FB228C22}"/>
              </a:ext>
            </a:extLst>
          </p:cNvPr>
          <p:cNvSpPr>
            <a:spLocks noGrp="1"/>
          </p:cNvSpPr>
          <p:nvPr>
            <p:ph type="ctrTitle"/>
          </p:nvPr>
        </p:nvSpPr>
        <p:spPr>
          <a:xfrm>
            <a:off x="974557" y="4104000"/>
            <a:ext cx="10242886" cy="1009606"/>
          </a:xfrm>
        </p:spPr>
        <p:txBody>
          <a:bodyPr>
            <a:normAutofit/>
          </a:bodyPr>
          <a:lstStyle/>
          <a:p>
            <a:r>
              <a:rPr lang="en-AU"/>
              <a:t>Climate concepts and definitions</a:t>
            </a:r>
          </a:p>
        </p:txBody>
      </p:sp>
    </p:spTree>
    <p:extLst>
      <p:ext uri="{BB962C8B-B14F-4D97-AF65-F5344CB8AC3E}">
        <p14:creationId xmlns:p14="http://schemas.microsoft.com/office/powerpoint/2010/main" val="532576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576EDF-91FF-4180-105B-E2667F015DC4}"/>
              </a:ext>
            </a:extLst>
          </p:cNvPr>
          <p:cNvSpPr>
            <a:spLocks noGrp="1"/>
          </p:cNvSpPr>
          <p:nvPr>
            <p:ph sz="quarter" idx="24"/>
          </p:nvPr>
        </p:nvSpPr>
        <p:spPr>
          <a:xfrm>
            <a:off x="8449742" y="2150602"/>
            <a:ext cx="3475559" cy="3600000"/>
          </a:xfrm>
        </p:spPr>
        <p:txBody>
          <a:bodyPr anchor="ctr"/>
          <a:lstStyle/>
          <a:p>
            <a:r>
              <a:rPr lang="en-AU" sz="2400" b="1"/>
              <a:t>Transition risks and opportunities</a:t>
            </a:r>
          </a:p>
          <a:p>
            <a:r>
              <a:rPr lang="en-AU" sz="2400"/>
              <a:t>Beneficial or adverse effects of policy, market, technological or legal and regulatory changes associated with efforts to reduce emissions and transition to net zero.</a:t>
            </a:r>
          </a:p>
        </p:txBody>
      </p:sp>
      <p:sp>
        <p:nvSpPr>
          <p:cNvPr id="3" name="Content Placeholder 2">
            <a:extLst>
              <a:ext uri="{FF2B5EF4-FFF2-40B4-BE49-F238E27FC236}">
                <a16:creationId xmlns:a16="http://schemas.microsoft.com/office/drawing/2014/main" id="{E7115512-D00E-95EC-C6D3-4696280077C3}"/>
              </a:ext>
            </a:extLst>
          </p:cNvPr>
          <p:cNvSpPr>
            <a:spLocks noGrp="1"/>
          </p:cNvSpPr>
          <p:nvPr>
            <p:ph sz="quarter" idx="25"/>
          </p:nvPr>
        </p:nvSpPr>
        <p:spPr>
          <a:xfrm>
            <a:off x="356352" y="2150602"/>
            <a:ext cx="3475559" cy="3600000"/>
          </a:xfrm>
        </p:spPr>
        <p:txBody>
          <a:bodyPr anchor="ctr"/>
          <a:lstStyle/>
          <a:p>
            <a:r>
              <a:rPr lang="en-AU" sz="2400" b="1" dirty="0">
                <a:latin typeface="Arial"/>
                <a:cs typeface="Arial"/>
              </a:rPr>
              <a:t>Physical risks</a:t>
            </a:r>
          </a:p>
          <a:p>
            <a:r>
              <a:rPr lang="en-AU" sz="2400" dirty="0">
                <a:latin typeface="Arial"/>
                <a:cs typeface="Arial"/>
              </a:rPr>
              <a:t>Damage to assets, resources and supply chains, market impacts and liability associated with physical impacts of climate change.</a:t>
            </a:r>
          </a:p>
        </p:txBody>
      </p:sp>
      <p:sp>
        <p:nvSpPr>
          <p:cNvPr id="4" name="Title 3">
            <a:extLst>
              <a:ext uri="{FF2B5EF4-FFF2-40B4-BE49-F238E27FC236}">
                <a16:creationId xmlns:a16="http://schemas.microsoft.com/office/drawing/2014/main" id="{5CB1B830-7CA4-92FA-9D75-5A2341525D77}"/>
              </a:ext>
            </a:extLst>
          </p:cNvPr>
          <p:cNvSpPr>
            <a:spLocks noGrp="1"/>
          </p:cNvSpPr>
          <p:nvPr>
            <p:ph type="title"/>
          </p:nvPr>
        </p:nvSpPr>
        <p:spPr/>
        <p:txBody>
          <a:bodyPr/>
          <a:lstStyle/>
          <a:p>
            <a:r>
              <a:rPr lang="en-AU"/>
              <a:t>Defining climate-related risks and opportunities</a:t>
            </a:r>
          </a:p>
        </p:txBody>
      </p:sp>
      <p:grpSp>
        <p:nvGrpSpPr>
          <p:cNvPr id="13" name="Group 12">
            <a:extLst>
              <a:ext uri="{FF2B5EF4-FFF2-40B4-BE49-F238E27FC236}">
                <a16:creationId xmlns:a16="http://schemas.microsoft.com/office/drawing/2014/main" id="{0FB88DE1-4C3A-0D0A-16A8-C63539A81708}"/>
              </a:ext>
            </a:extLst>
          </p:cNvPr>
          <p:cNvGrpSpPr/>
          <p:nvPr/>
        </p:nvGrpSpPr>
        <p:grpSpPr>
          <a:xfrm>
            <a:off x="4439347" y="2150602"/>
            <a:ext cx="3081161" cy="3249404"/>
            <a:chOff x="4566559" y="2701358"/>
            <a:chExt cx="3081161" cy="3249404"/>
          </a:xfrm>
        </p:grpSpPr>
        <p:pic>
          <p:nvPicPr>
            <p:cNvPr id="14" name="Picture 13">
              <a:extLst>
                <a:ext uri="{FF2B5EF4-FFF2-40B4-BE49-F238E27FC236}">
                  <a16:creationId xmlns:a16="http://schemas.microsoft.com/office/drawing/2014/main" id="{727BFF3B-A6E8-DA40-9596-EA8D997A1D85}"/>
                </a:ext>
              </a:extLst>
            </p:cNvPr>
            <p:cNvPicPr>
              <a:picLocks noChangeAspect="1"/>
            </p:cNvPicPr>
            <p:nvPr/>
          </p:nvPicPr>
          <p:blipFill rotWithShape="1">
            <a:blip r:embed="rId3" cstate="screen">
              <a:alphaModFix amt="85000"/>
              <a:extLst>
                <a:ext uri="{BEBA8EAE-BF5A-486C-A8C5-ECC9F3942E4B}">
                  <a14:imgProps xmlns:a14="http://schemas.microsoft.com/office/drawing/2010/main">
                    <a14:imgLayer r:embed="rId4">
                      <a14:imgEffect>
                        <a14:backgroundRemoval t="4037" b="95046" l="4270" r="87189">
                          <a14:foregroundMark x1="32384" y1="9174" x2="32384" y2="9174"/>
                          <a14:foregroundMark x1="12456" y1="4220" x2="12456" y2="4220"/>
                          <a14:foregroundMark x1="6762" y1="26422" x2="6762" y2="26422"/>
                          <a14:foregroundMark x1="10676" y1="35780" x2="10676" y2="35780"/>
                          <a14:foregroundMark x1="20996" y1="42752" x2="20996" y2="42752"/>
                          <a14:foregroundMark x1="4982" y1="32294" x2="4982" y2="32294"/>
                          <a14:foregroundMark x1="61566" y1="71743" x2="61566" y2="71743"/>
                          <a14:foregroundMark x1="23132" y1="88624" x2="23132" y2="88624"/>
                          <a14:foregroundMark x1="75801" y1="34312" x2="75801" y2="34312"/>
                          <a14:foregroundMark x1="87189" y1="44220" x2="87189" y2="44220"/>
                          <a14:foregroundMark x1="30605" y1="88991" x2="30605" y2="88991"/>
                          <a14:foregroundMark x1="16370" y1="95046" x2="16370" y2="95046"/>
                        </a14:backgroundRemoval>
                      </a14:imgEffect>
                    </a14:imgLayer>
                  </a14:imgProps>
                </a:ext>
                <a:ext uri="{28A0092B-C50C-407E-A947-70E740481C1C}">
                  <a14:useLocalDpi xmlns:a14="http://schemas.microsoft.com/office/drawing/2010/main"/>
                </a:ext>
              </a:extLst>
            </a:blip>
            <a:srcRect r="5109"/>
            <a:stretch/>
          </p:blipFill>
          <p:spPr>
            <a:xfrm>
              <a:off x="6189491" y="3005623"/>
              <a:ext cx="1458229" cy="2945139"/>
            </a:xfrm>
            <a:prstGeom prst="rect">
              <a:avLst/>
            </a:prstGeom>
          </p:spPr>
        </p:pic>
        <p:grpSp>
          <p:nvGrpSpPr>
            <p:cNvPr id="15" name="Group 14">
              <a:extLst>
                <a:ext uri="{FF2B5EF4-FFF2-40B4-BE49-F238E27FC236}">
                  <a16:creationId xmlns:a16="http://schemas.microsoft.com/office/drawing/2014/main" id="{F96322FE-7F08-4581-8E95-0979A74AAFD9}"/>
                </a:ext>
              </a:extLst>
            </p:cNvPr>
            <p:cNvGrpSpPr/>
            <p:nvPr/>
          </p:nvGrpSpPr>
          <p:grpSpPr>
            <a:xfrm>
              <a:off x="4566559" y="2701358"/>
              <a:ext cx="2730471" cy="3178218"/>
              <a:chOff x="4936525" y="2269847"/>
              <a:chExt cx="2039357" cy="2402284"/>
            </a:xfrm>
          </p:grpSpPr>
          <p:pic>
            <p:nvPicPr>
              <p:cNvPr id="16" name="Picture 15">
                <a:extLst>
                  <a:ext uri="{FF2B5EF4-FFF2-40B4-BE49-F238E27FC236}">
                    <a16:creationId xmlns:a16="http://schemas.microsoft.com/office/drawing/2014/main" id="{F470D0CB-2A89-5326-C066-163144D6B726}"/>
                  </a:ext>
                </a:extLst>
              </p:cNvPr>
              <p:cNvPicPr>
                <a:picLocks noChangeAspect="1"/>
              </p:cNvPicPr>
              <p:nvPr/>
            </p:nvPicPr>
            <p:blipFill>
              <a:blip r:embed="rId5" cstate="screen">
                <a:alphaModFix amt="85000"/>
                <a:extLst>
                  <a:ext uri="{BEBA8EAE-BF5A-486C-A8C5-ECC9F3942E4B}">
                    <a14:imgProps xmlns:a14="http://schemas.microsoft.com/office/drawing/2010/main">
                      <a14:imgLayer r:embed="rId6">
                        <a14:imgEffect>
                          <a14:backgroundRemoval t="4983" b="97766" l="6897" r="96207">
                            <a14:foregroundMark x1="60345" y1="15120" x2="60345" y2="15120"/>
                            <a14:foregroundMark x1="35172" y1="29725" x2="35172" y2="29725"/>
                            <a14:foregroundMark x1="67241" y1="25601" x2="67241" y2="25601"/>
                            <a14:foregroundMark x1="81034" y1="45361" x2="81034" y2="45361"/>
                            <a14:foregroundMark x1="84138" y1="37285" x2="84138" y2="37285"/>
                            <a14:foregroundMark x1="87241" y1="94845" x2="87241" y2="94845"/>
                            <a14:foregroundMark x1="94138" y1="74055" x2="94138" y2="74055"/>
                            <a14:foregroundMark x1="90345" y1="53952" x2="90345" y2="53952"/>
                            <a14:foregroundMark x1="71034" y1="43814" x2="71034" y2="43814"/>
                            <a14:foregroundMark x1="88276" y1="40378" x2="88276" y2="40378"/>
                            <a14:foregroundMark x1="93103" y1="34192" x2="93103" y2="34192"/>
                            <a14:foregroundMark x1="70345" y1="36254" x2="70345" y2="36254"/>
                            <a14:foregroundMark x1="72069" y1="28694" x2="72069" y2="28694"/>
                            <a14:foregroundMark x1="89310" y1="26117" x2="89310" y2="26117"/>
                            <a14:foregroundMark x1="80345" y1="19588" x2="80345" y2="19588"/>
                            <a14:foregroundMark x1="85172" y1="9450" x2="85172" y2="9450"/>
                            <a14:foregroundMark x1="38276" y1="15120" x2="38276" y2="15120"/>
                            <a14:foregroundMark x1="25172" y1="26117" x2="25172" y2="26117"/>
                            <a14:foregroundMark x1="16207" y1="31271" x2="16207" y2="31271"/>
                            <a14:foregroundMark x1="18276" y1="29725" x2="18276" y2="29725"/>
                            <a14:foregroundMark x1="7241" y1="41753" x2="7241" y2="41753"/>
                            <a14:foregroundMark x1="19310" y1="33162" x2="19310" y2="33162"/>
                            <a14:foregroundMark x1="56207" y1="34192" x2="56207" y2="34192"/>
                            <a14:foregroundMark x1="74138" y1="36254" x2="74138" y2="36254"/>
                            <a14:foregroundMark x1="65172" y1="27663" x2="65172" y2="27663"/>
                            <a14:foregroundMark x1="78276" y1="27148" x2="78276" y2="27148"/>
                            <a14:foregroundMark x1="77241" y1="25601" x2="77241" y2="25601"/>
                            <a14:foregroundMark x1="58276" y1="25601" x2="58276" y2="25601"/>
                            <a14:foregroundMark x1="33103" y1="25086" x2="33103" y2="25086"/>
                            <a14:foregroundMark x1="36207" y1="22680" x2="36207" y2="22680"/>
                            <a14:foregroundMark x1="50000" y1="21649" x2="50000" y2="21649"/>
                            <a14:foregroundMark x1="72069" y1="24227" x2="72069" y2="24227"/>
                            <a14:foregroundMark x1="72069" y1="24227" x2="72069" y2="24227"/>
                            <a14:foregroundMark x1="91034" y1="23196" x2="91034" y2="23196"/>
                            <a14:foregroundMark x1="96207" y1="27148" x2="96207" y2="27148"/>
                            <a14:foregroundMark x1="93103" y1="20103" x2="93103" y2="20103"/>
                            <a14:foregroundMark x1="73103" y1="22680" x2="73103" y2="22680"/>
                            <a14:foregroundMark x1="64138" y1="18041" x2="64138" y2="18041"/>
                            <a14:foregroundMark x1="54138" y1="10481" x2="54138" y2="10481"/>
                            <a14:foregroundMark x1="75172" y1="15120" x2="75172" y2="15120"/>
                            <a14:foregroundMark x1="68276" y1="12543" x2="68276" y2="12543"/>
                            <a14:foregroundMark x1="68276" y1="10481" x2="68276" y2="10481"/>
                            <a14:foregroundMark x1="85172" y1="10481" x2="85172" y2="10481"/>
                            <a14:foregroundMark x1="90345" y1="18557" x2="90345" y2="18557"/>
                            <a14:foregroundMark x1="93103" y1="8076" x2="93103" y2="8076"/>
                            <a14:foregroundMark x1="79310" y1="25086" x2="79310" y2="25086"/>
                            <a14:foregroundMark x1="74138" y1="39347" x2="74138" y2="39347"/>
                            <a14:foregroundMark x1="83103" y1="4983" x2="83103" y2="4983"/>
                            <a14:foregroundMark x1="93103" y1="91237" x2="93103" y2="91237"/>
                            <a14:foregroundMark x1="78276" y1="93814" x2="78276" y2="93814"/>
                            <a14:foregroundMark x1="92069" y1="97766" x2="92069" y2="97766"/>
                          </a14:backgroundRemoval>
                        </a14:imgEffect>
                      </a14:imgLayer>
                    </a14:imgProps>
                  </a:ext>
                  <a:ext uri="{28A0092B-C50C-407E-A947-70E740481C1C}">
                    <a14:useLocalDpi xmlns:a14="http://schemas.microsoft.com/office/drawing/2010/main"/>
                  </a:ext>
                </a:extLst>
              </a:blip>
              <a:stretch>
                <a:fillRect/>
              </a:stretch>
            </p:blipFill>
            <p:spPr>
              <a:xfrm>
                <a:off x="4936525" y="2497867"/>
                <a:ext cx="1083396" cy="2174264"/>
              </a:xfrm>
              <a:prstGeom prst="rect">
                <a:avLst/>
              </a:prstGeom>
            </p:spPr>
          </p:pic>
          <p:sp>
            <p:nvSpPr>
              <p:cNvPr id="18" name="Rectangle 17">
                <a:extLst>
                  <a:ext uri="{FF2B5EF4-FFF2-40B4-BE49-F238E27FC236}">
                    <a16:creationId xmlns:a16="http://schemas.microsoft.com/office/drawing/2014/main" id="{2730F42A-A248-152B-3105-92EE22A43257}"/>
                  </a:ext>
                </a:extLst>
              </p:cNvPr>
              <p:cNvSpPr/>
              <p:nvPr/>
            </p:nvSpPr>
            <p:spPr>
              <a:xfrm>
                <a:off x="5141968" y="2269847"/>
                <a:ext cx="1833914" cy="1362605"/>
              </a:xfrm>
              <a:prstGeom prst="rect">
                <a:avLst/>
              </a:prstGeom>
              <a:noFill/>
            </p:spPr>
            <p:txBody>
              <a:bodyPr wrap="none" lIns="91440" tIns="45720" rIns="91440" bIns="45720">
                <a:prstTxWarp prst="textArchUp">
                  <a:avLst>
                    <a:gd name="adj" fmla="val 12210160"/>
                  </a:avLst>
                </a:prstTxWarp>
                <a:spAutoFit/>
              </a:bodyPr>
              <a:lstStyle/>
              <a:p>
                <a:pPr algn="ctr"/>
                <a:r>
                  <a:rPr lang="en-US" sz="1400" b="0" cap="none" spc="0">
                    <a:ln w="0"/>
                  </a:rPr>
                  <a:t>CLIMATE-RELATED RISKS </a:t>
                </a:r>
              </a:p>
              <a:p>
                <a:pPr algn="ctr"/>
                <a:r>
                  <a:rPr lang="en-US" sz="1400" b="0" cap="none" spc="0">
                    <a:ln w="0"/>
                  </a:rPr>
                  <a:t>AND OPPORTUNITIES</a:t>
                </a:r>
              </a:p>
            </p:txBody>
          </p:sp>
        </p:grpSp>
      </p:grpSp>
      <p:sp>
        <p:nvSpPr>
          <p:cNvPr id="23" name="Block Arc 22">
            <a:extLst>
              <a:ext uri="{FF2B5EF4-FFF2-40B4-BE49-F238E27FC236}">
                <a16:creationId xmlns:a16="http://schemas.microsoft.com/office/drawing/2014/main" id="{9A84506B-B143-1207-67B2-A8EFAEAFE0B2}"/>
              </a:ext>
            </a:extLst>
          </p:cNvPr>
          <p:cNvSpPr/>
          <p:nvPr/>
        </p:nvSpPr>
        <p:spPr>
          <a:xfrm rot="10800000">
            <a:off x="4046640" y="1959652"/>
            <a:ext cx="3790950" cy="3790950"/>
          </a:xfrm>
          <a:prstGeom prst="blockArc">
            <a:avLst>
              <a:gd name="adj1" fmla="val 7522203"/>
              <a:gd name="adj2" fmla="val 3187324"/>
              <a:gd name="adj3" fmla="val 0"/>
            </a:avLst>
          </a:prstGeom>
          <a:noFill/>
          <a:ln>
            <a:solidFill>
              <a:schemeClr val="tx1">
                <a:lumMod val="50000"/>
                <a:lumOff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5">
            <a:extLst>
              <a:ext uri="{FF2B5EF4-FFF2-40B4-BE49-F238E27FC236}">
                <a16:creationId xmlns:a16="http://schemas.microsoft.com/office/drawing/2014/main" id="{15051BF3-0EF2-9455-0D02-B0E599BD9B44}"/>
              </a:ext>
            </a:extLst>
          </p:cNvPr>
          <p:cNvPicPr>
            <a:picLocks noChangeAspect="1"/>
          </p:cNvPicPr>
          <p:nvPr/>
        </p:nvPicPr>
        <p:blipFill>
          <a:blip r:embed="rId7"/>
          <a:stretch>
            <a:fillRect/>
          </a:stretch>
        </p:blipFill>
        <p:spPr>
          <a:xfrm>
            <a:off x="10715419" y="0"/>
            <a:ext cx="1476581" cy="1524213"/>
          </a:xfrm>
          <a:prstGeom prst="rect">
            <a:avLst/>
          </a:prstGeom>
        </p:spPr>
      </p:pic>
    </p:spTree>
    <p:extLst>
      <p:ext uri="{BB962C8B-B14F-4D97-AF65-F5344CB8AC3E}">
        <p14:creationId xmlns:p14="http://schemas.microsoft.com/office/powerpoint/2010/main" val="240337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E10456-D983-DB34-A099-882A6DA6F3B0}"/>
              </a:ext>
            </a:extLst>
          </p:cNvPr>
          <p:cNvSpPr>
            <a:spLocks noGrp="1"/>
          </p:cNvSpPr>
          <p:nvPr>
            <p:ph sz="quarter" idx="24"/>
          </p:nvPr>
        </p:nvSpPr>
        <p:spPr>
          <a:xfrm>
            <a:off x="381342" y="1548464"/>
            <a:ext cx="4151330" cy="4290501"/>
          </a:xfrm>
        </p:spPr>
        <p:txBody>
          <a:bodyPr>
            <a:normAutofit/>
          </a:bodyPr>
          <a:lstStyle/>
          <a:p>
            <a:r>
              <a:rPr lang="en-AU" sz="2000" dirty="0">
                <a:solidFill>
                  <a:schemeClr val="tx1"/>
                </a:solidFill>
              </a:rPr>
              <a:t>Climatic drivers are natural or human-induced events or trends that may have an impact (beneficial or adverse) on an element of society or ecosystems. They facilitate a risk or opportunity occurring. </a:t>
            </a:r>
            <a:endParaRPr lang="en-AU" sz="2000" b="1" dirty="0">
              <a:solidFill>
                <a:schemeClr val="tx1"/>
              </a:solidFill>
            </a:endParaRPr>
          </a:p>
          <a:p>
            <a:endParaRPr lang="en-AU" sz="2000" b="1" dirty="0">
              <a:solidFill>
                <a:schemeClr val="tx1"/>
              </a:solidFill>
            </a:endParaRPr>
          </a:p>
          <a:p>
            <a:r>
              <a:rPr lang="en-AU" sz="2000" dirty="0">
                <a:solidFill>
                  <a:schemeClr val="tx1"/>
                </a:solidFill>
              </a:rPr>
              <a:t>Climatic drivers can be:</a:t>
            </a:r>
          </a:p>
          <a:p>
            <a:pPr marL="342900" indent="-342900">
              <a:buFont typeface="Arial" panose="020B0604020202020204" pitchFamily="34" charset="0"/>
              <a:buChar char="•"/>
            </a:pPr>
            <a:r>
              <a:rPr lang="en-AU" sz="2000" b="1" dirty="0">
                <a:solidFill>
                  <a:schemeClr val="accent3"/>
                </a:solidFill>
              </a:rPr>
              <a:t>Physical drivers </a:t>
            </a:r>
            <a:r>
              <a:rPr lang="en-AU" sz="2000" b="1" dirty="0">
                <a:solidFill>
                  <a:schemeClr val="tx1"/>
                </a:solidFill>
              </a:rPr>
              <a:t>(acute or chronic climate hazards) </a:t>
            </a:r>
            <a:r>
              <a:rPr lang="en-AU" sz="2000" dirty="0">
                <a:solidFill>
                  <a:schemeClr val="tx1"/>
                </a:solidFill>
              </a:rPr>
              <a:t>or</a:t>
            </a:r>
          </a:p>
          <a:p>
            <a:pPr marL="342900" indent="-342900">
              <a:buFont typeface="Arial" panose="020B0604020202020204" pitchFamily="34" charset="0"/>
              <a:buChar char="•"/>
            </a:pPr>
            <a:r>
              <a:rPr lang="en-AU" sz="2000" b="1" dirty="0">
                <a:solidFill>
                  <a:schemeClr val="accent6"/>
                </a:solidFill>
              </a:rPr>
              <a:t>Transition drivers </a:t>
            </a:r>
            <a:r>
              <a:rPr lang="en-AU" sz="2000" b="1" dirty="0">
                <a:solidFill>
                  <a:schemeClr val="tx1"/>
                </a:solidFill>
              </a:rPr>
              <a:t>(trends or changes arising from the shift to a low carbon economy)</a:t>
            </a:r>
            <a:endParaRPr lang="en-AU" sz="2000" noProof="0" dirty="0">
              <a:solidFill>
                <a:schemeClr val="tx1"/>
              </a:solidFill>
            </a:endParaRPr>
          </a:p>
          <a:p>
            <a:endParaRPr lang="en-AU" sz="2000" dirty="0">
              <a:solidFill>
                <a:schemeClr val="tx1"/>
              </a:solidFill>
            </a:endParaRPr>
          </a:p>
        </p:txBody>
      </p:sp>
      <p:sp>
        <p:nvSpPr>
          <p:cNvPr id="3" name="Title 2">
            <a:extLst>
              <a:ext uri="{FF2B5EF4-FFF2-40B4-BE49-F238E27FC236}">
                <a16:creationId xmlns:a16="http://schemas.microsoft.com/office/drawing/2014/main" id="{086D061C-8432-A3EB-AC41-DD744E02DDC9}"/>
              </a:ext>
            </a:extLst>
          </p:cNvPr>
          <p:cNvSpPr>
            <a:spLocks noGrp="1"/>
          </p:cNvSpPr>
          <p:nvPr>
            <p:ph type="title"/>
          </p:nvPr>
        </p:nvSpPr>
        <p:spPr/>
        <p:txBody>
          <a:bodyPr/>
          <a:lstStyle/>
          <a:p>
            <a:r>
              <a:rPr lang="en-AU" dirty="0"/>
              <a:t>How do climate-related risks and opportunities come about?</a:t>
            </a:r>
          </a:p>
        </p:txBody>
      </p:sp>
      <p:graphicFrame>
        <p:nvGraphicFramePr>
          <p:cNvPr id="4" name="Diagram 3">
            <a:extLst>
              <a:ext uri="{FF2B5EF4-FFF2-40B4-BE49-F238E27FC236}">
                <a16:creationId xmlns:a16="http://schemas.microsoft.com/office/drawing/2014/main" id="{61C9E035-5497-5485-C380-DD2ACD60CF1F}"/>
              </a:ext>
            </a:extLst>
          </p:cNvPr>
          <p:cNvGraphicFramePr/>
          <p:nvPr>
            <p:extLst>
              <p:ext uri="{D42A27DB-BD31-4B8C-83A1-F6EECF244321}">
                <p14:modId xmlns:p14="http://schemas.microsoft.com/office/powerpoint/2010/main" val="4098533578"/>
              </p:ext>
            </p:extLst>
          </p:nvPr>
        </p:nvGraphicFramePr>
        <p:xfrm>
          <a:off x="4875572" y="1421236"/>
          <a:ext cx="7135590" cy="13218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a:extLst>
              <a:ext uri="{FF2B5EF4-FFF2-40B4-BE49-F238E27FC236}">
                <a16:creationId xmlns:a16="http://schemas.microsoft.com/office/drawing/2014/main" id="{0EFAF00F-E4B6-B5E7-D37A-A14C9B9E62A4}"/>
              </a:ext>
            </a:extLst>
          </p:cNvPr>
          <p:cNvGraphicFramePr/>
          <p:nvPr>
            <p:extLst>
              <p:ext uri="{D42A27DB-BD31-4B8C-83A1-F6EECF244321}">
                <p14:modId xmlns:p14="http://schemas.microsoft.com/office/powerpoint/2010/main" val="3958489970"/>
              </p:ext>
            </p:extLst>
          </p:nvPr>
        </p:nvGraphicFramePr>
        <p:xfrm>
          <a:off x="4876259" y="3197760"/>
          <a:ext cx="7135591" cy="115215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6" name="Diagram 5">
            <a:extLst>
              <a:ext uri="{FF2B5EF4-FFF2-40B4-BE49-F238E27FC236}">
                <a16:creationId xmlns:a16="http://schemas.microsoft.com/office/drawing/2014/main" id="{FA578823-C5C8-77EE-0B91-28EBDAB2E5ED}"/>
              </a:ext>
            </a:extLst>
          </p:cNvPr>
          <p:cNvGraphicFramePr/>
          <p:nvPr>
            <p:extLst>
              <p:ext uri="{D42A27DB-BD31-4B8C-83A1-F6EECF244321}">
                <p14:modId xmlns:p14="http://schemas.microsoft.com/office/powerpoint/2010/main" val="1177719463"/>
              </p:ext>
            </p:extLst>
          </p:nvPr>
        </p:nvGraphicFramePr>
        <p:xfrm>
          <a:off x="4875572" y="5022776"/>
          <a:ext cx="7135590" cy="1204275"/>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pic>
        <p:nvPicPr>
          <p:cNvPr id="7" name="Picture 6">
            <a:extLst>
              <a:ext uri="{FF2B5EF4-FFF2-40B4-BE49-F238E27FC236}">
                <a16:creationId xmlns:a16="http://schemas.microsoft.com/office/drawing/2014/main" id="{4E025BAB-4B0E-34E1-BB90-A07358DD2DC5}"/>
              </a:ext>
            </a:extLst>
          </p:cNvPr>
          <p:cNvPicPr>
            <a:picLocks noChangeAspect="1"/>
          </p:cNvPicPr>
          <p:nvPr/>
        </p:nvPicPr>
        <p:blipFill>
          <a:blip r:embed="rId19"/>
          <a:stretch>
            <a:fillRect/>
          </a:stretch>
        </p:blipFill>
        <p:spPr>
          <a:xfrm>
            <a:off x="10715419" y="-18106"/>
            <a:ext cx="1476581" cy="1524213"/>
          </a:xfrm>
          <a:prstGeom prst="rect">
            <a:avLst/>
          </a:prstGeom>
        </p:spPr>
      </p:pic>
      <p:sp>
        <p:nvSpPr>
          <p:cNvPr id="8" name="TextBox 7">
            <a:extLst>
              <a:ext uri="{FF2B5EF4-FFF2-40B4-BE49-F238E27FC236}">
                <a16:creationId xmlns:a16="http://schemas.microsoft.com/office/drawing/2014/main" id="{ED454DE9-1DB1-1049-3081-D10DA9ABAC90}"/>
              </a:ext>
            </a:extLst>
          </p:cNvPr>
          <p:cNvSpPr txBox="1"/>
          <p:nvPr/>
        </p:nvSpPr>
        <p:spPr>
          <a:xfrm>
            <a:off x="4876259" y="2823189"/>
            <a:ext cx="1830029" cy="374571"/>
          </a:xfrm>
          <a:prstGeom prst="round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AU" sz="1600" b="1" dirty="0">
                <a:solidFill>
                  <a:schemeClr val="accent3"/>
                </a:solidFill>
              </a:rPr>
              <a:t>Physical driver</a:t>
            </a:r>
          </a:p>
        </p:txBody>
      </p:sp>
      <p:sp>
        <p:nvSpPr>
          <p:cNvPr id="9" name="TextBox 8">
            <a:extLst>
              <a:ext uri="{FF2B5EF4-FFF2-40B4-BE49-F238E27FC236}">
                <a16:creationId xmlns:a16="http://schemas.microsoft.com/office/drawing/2014/main" id="{202F5FD8-905D-DDCF-3E1B-E7D0F6C964C0}"/>
              </a:ext>
            </a:extLst>
          </p:cNvPr>
          <p:cNvSpPr txBox="1"/>
          <p:nvPr/>
        </p:nvSpPr>
        <p:spPr>
          <a:xfrm>
            <a:off x="4876948" y="4648205"/>
            <a:ext cx="1828652" cy="374571"/>
          </a:xfrm>
          <a:prstGeom prst="round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AU" sz="1600" b="1" dirty="0">
                <a:solidFill>
                  <a:schemeClr val="accent6"/>
                </a:solidFill>
              </a:rPr>
              <a:t>Transition driver</a:t>
            </a:r>
          </a:p>
        </p:txBody>
      </p:sp>
    </p:spTree>
    <p:extLst>
      <p:ext uri="{BB962C8B-B14F-4D97-AF65-F5344CB8AC3E}">
        <p14:creationId xmlns:p14="http://schemas.microsoft.com/office/powerpoint/2010/main" val="1514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Lst>
  </p:timing>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6D061C-8432-A3EB-AC41-DD744E02DDC9}"/>
              </a:ext>
            </a:extLst>
          </p:cNvPr>
          <p:cNvSpPr>
            <a:spLocks noGrp="1"/>
          </p:cNvSpPr>
          <p:nvPr>
            <p:ph type="title"/>
          </p:nvPr>
        </p:nvSpPr>
        <p:spPr/>
        <p:txBody>
          <a:bodyPr/>
          <a:lstStyle/>
          <a:p>
            <a:r>
              <a:rPr lang="en-AU"/>
              <a:t>Examples of physical risks</a:t>
            </a:r>
          </a:p>
        </p:txBody>
      </p:sp>
      <p:graphicFrame>
        <p:nvGraphicFramePr>
          <p:cNvPr id="6" name="Diagram 5">
            <a:extLst>
              <a:ext uri="{FF2B5EF4-FFF2-40B4-BE49-F238E27FC236}">
                <a16:creationId xmlns:a16="http://schemas.microsoft.com/office/drawing/2014/main" id="{FA578823-C5C8-77EE-0B91-28EBDAB2E5ED}"/>
              </a:ext>
            </a:extLst>
          </p:cNvPr>
          <p:cNvGraphicFramePr/>
          <p:nvPr>
            <p:extLst>
              <p:ext uri="{D42A27DB-BD31-4B8C-83A1-F6EECF244321}">
                <p14:modId xmlns:p14="http://schemas.microsoft.com/office/powerpoint/2010/main" val="3892553567"/>
              </p:ext>
            </p:extLst>
          </p:nvPr>
        </p:nvGraphicFramePr>
        <p:xfrm>
          <a:off x="263525" y="3576042"/>
          <a:ext cx="8794750" cy="23625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a:extLst>
              <a:ext uri="{FF2B5EF4-FFF2-40B4-BE49-F238E27FC236}">
                <a16:creationId xmlns:a16="http://schemas.microsoft.com/office/drawing/2014/main" id="{073BDFFD-D38A-506A-0D36-054C71191169}"/>
              </a:ext>
            </a:extLst>
          </p:cNvPr>
          <p:cNvGraphicFramePr/>
          <p:nvPr>
            <p:extLst>
              <p:ext uri="{D42A27DB-BD31-4B8C-83A1-F6EECF244321}">
                <p14:modId xmlns:p14="http://schemas.microsoft.com/office/powerpoint/2010/main" val="4178770407"/>
              </p:ext>
            </p:extLst>
          </p:nvPr>
        </p:nvGraphicFramePr>
        <p:xfrm>
          <a:off x="263525" y="1275183"/>
          <a:ext cx="8794750" cy="2196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Rectangle: Rounded Corners 9">
            <a:extLst>
              <a:ext uri="{FF2B5EF4-FFF2-40B4-BE49-F238E27FC236}">
                <a16:creationId xmlns:a16="http://schemas.microsoft.com/office/drawing/2014/main" id="{51EA8175-F791-D762-C7C9-BC1EED41B6DE}"/>
              </a:ext>
            </a:extLst>
          </p:cNvPr>
          <p:cNvSpPr/>
          <p:nvPr/>
        </p:nvSpPr>
        <p:spPr>
          <a:xfrm>
            <a:off x="9182100" y="1493578"/>
            <a:ext cx="2746375" cy="1759209"/>
          </a:xfrm>
          <a:prstGeom prst="roundRect">
            <a:avLst/>
          </a:prstGeom>
          <a:noFill/>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en-AU" b="1"/>
              <a:t>Install alternative and diversified energy sources and use load-shedding strategies to reduce system stress</a:t>
            </a:r>
          </a:p>
        </p:txBody>
      </p:sp>
      <p:sp>
        <p:nvSpPr>
          <p:cNvPr id="11" name="Rectangle: Rounded Corners 10">
            <a:extLst>
              <a:ext uri="{FF2B5EF4-FFF2-40B4-BE49-F238E27FC236}">
                <a16:creationId xmlns:a16="http://schemas.microsoft.com/office/drawing/2014/main" id="{DDDB669C-0451-8D6F-76F9-DEC139D2DD6E}"/>
              </a:ext>
            </a:extLst>
          </p:cNvPr>
          <p:cNvSpPr/>
          <p:nvPr/>
        </p:nvSpPr>
        <p:spPr>
          <a:xfrm>
            <a:off x="9182099" y="3877722"/>
            <a:ext cx="2746375" cy="1759208"/>
          </a:xfrm>
          <a:prstGeom prst="roundRect">
            <a:avLst/>
          </a:prstGeom>
          <a:noFill/>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en-AU" b="1">
                <a:latin typeface="Public Sans Light" panose="020B0604020202020204" charset="0"/>
                <a:ea typeface="AECOM Sans" panose="020B0504020202020204" pitchFamily="34" charset="0"/>
                <a:cs typeface="AECOM Sans" panose="020B0504020202020204" pitchFamily="34" charset="0"/>
              </a:rPr>
              <a:t>Monitor sediment and debris build-up and clear regularly to protect assets, drainage systems and waterways</a:t>
            </a:r>
          </a:p>
        </p:txBody>
      </p:sp>
      <p:pic>
        <p:nvPicPr>
          <p:cNvPr id="2" name="Picture 1">
            <a:extLst>
              <a:ext uri="{FF2B5EF4-FFF2-40B4-BE49-F238E27FC236}">
                <a16:creationId xmlns:a16="http://schemas.microsoft.com/office/drawing/2014/main" id="{9FBDC0E7-52D6-1CB3-E838-5F165389F2CD}"/>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10715419" y="3073"/>
            <a:ext cx="1476581" cy="1335602"/>
          </a:xfrm>
          <a:prstGeom prst="rect">
            <a:avLst/>
          </a:prstGeom>
        </p:spPr>
      </p:pic>
    </p:spTree>
    <p:extLst>
      <p:ext uri="{BB962C8B-B14F-4D97-AF65-F5344CB8AC3E}">
        <p14:creationId xmlns:p14="http://schemas.microsoft.com/office/powerpoint/2010/main" val="10459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9" grpId="0">
        <p:bldAsOne/>
      </p:bldGraphic>
      <p:bldP spid="10" grpId="0" animBg="1"/>
      <p:bldP spid="11" grpId="0" animBg="1"/>
    </p:bldLst>
  </p:timing>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158B85-A17E-9F8E-F2FA-0EF9DC4372F7}"/>
              </a:ext>
            </a:extLst>
          </p:cNvPr>
          <p:cNvSpPr>
            <a:spLocks noGrp="1"/>
          </p:cNvSpPr>
          <p:nvPr>
            <p:ph type="title"/>
          </p:nvPr>
        </p:nvSpPr>
        <p:spPr/>
        <p:txBody>
          <a:bodyPr/>
          <a:lstStyle/>
          <a:p>
            <a:r>
              <a:rPr lang="en-AU"/>
              <a:t>Agenda</a:t>
            </a:r>
          </a:p>
        </p:txBody>
      </p:sp>
      <p:sp>
        <p:nvSpPr>
          <p:cNvPr id="6" name="Rectangle: Rounded Corners 5">
            <a:extLst>
              <a:ext uri="{FF2B5EF4-FFF2-40B4-BE49-F238E27FC236}">
                <a16:creationId xmlns:a16="http://schemas.microsoft.com/office/drawing/2014/main" id="{2FBB19B7-768B-C5CF-B162-F1A992A8A814}"/>
              </a:ext>
            </a:extLst>
          </p:cNvPr>
          <p:cNvSpPr/>
          <p:nvPr/>
        </p:nvSpPr>
        <p:spPr>
          <a:xfrm>
            <a:off x="476250" y="2152650"/>
            <a:ext cx="3524250" cy="28575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AU" sz="3200"/>
              <a:t>Warm up </a:t>
            </a:r>
            <a:br>
              <a:rPr lang="en-AU" sz="3200"/>
            </a:br>
            <a:r>
              <a:rPr lang="en-AU" sz="3200"/>
              <a:t>activity</a:t>
            </a:r>
          </a:p>
        </p:txBody>
      </p:sp>
      <p:sp>
        <p:nvSpPr>
          <p:cNvPr id="7" name="Rectangle: Rounded Corners 6">
            <a:extLst>
              <a:ext uri="{FF2B5EF4-FFF2-40B4-BE49-F238E27FC236}">
                <a16:creationId xmlns:a16="http://schemas.microsoft.com/office/drawing/2014/main" id="{115528C3-B92F-C8E5-AA6C-A9BABA2CD3CE}"/>
              </a:ext>
            </a:extLst>
          </p:cNvPr>
          <p:cNvSpPr/>
          <p:nvPr/>
        </p:nvSpPr>
        <p:spPr>
          <a:xfrm>
            <a:off x="4391025" y="2152650"/>
            <a:ext cx="3524250" cy="28575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lIns="91440" tIns="45720" rIns="91440" bIns="45720" rtlCol="0" anchor="ctr"/>
          <a:lstStyle/>
          <a:p>
            <a:pPr algn="ctr"/>
            <a:r>
              <a:rPr lang="en-AU" sz="3200" dirty="0"/>
              <a:t>Physical risk activity</a:t>
            </a:r>
          </a:p>
        </p:txBody>
      </p:sp>
      <p:sp>
        <p:nvSpPr>
          <p:cNvPr id="8" name="Rectangle: Rounded Corners 7">
            <a:extLst>
              <a:ext uri="{FF2B5EF4-FFF2-40B4-BE49-F238E27FC236}">
                <a16:creationId xmlns:a16="http://schemas.microsoft.com/office/drawing/2014/main" id="{781832E8-2DFD-5084-A251-2BDB200CEB41}"/>
              </a:ext>
            </a:extLst>
          </p:cNvPr>
          <p:cNvSpPr/>
          <p:nvPr/>
        </p:nvSpPr>
        <p:spPr>
          <a:xfrm>
            <a:off x="8305800" y="2152650"/>
            <a:ext cx="3524250" cy="28575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AU" sz="3200"/>
              <a:t>Wrap up</a:t>
            </a:r>
          </a:p>
        </p:txBody>
      </p:sp>
      <p:pic>
        <p:nvPicPr>
          <p:cNvPr id="2" name="Picture 1">
            <a:extLst>
              <a:ext uri="{FF2B5EF4-FFF2-40B4-BE49-F238E27FC236}">
                <a16:creationId xmlns:a16="http://schemas.microsoft.com/office/drawing/2014/main" id="{E5A30AA5-9C2B-EE6A-C2B5-E539993660DE}"/>
              </a:ext>
            </a:extLst>
          </p:cNvPr>
          <p:cNvPicPr>
            <a:picLocks noChangeAspect="1"/>
          </p:cNvPicPr>
          <p:nvPr/>
        </p:nvPicPr>
        <p:blipFill>
          <a:blip r:embed="rId3"/>
          <a:stretch>
            <a:fillRect/>
          </a:stretch>
        </p:blipFill>
        <p:spPr>
          <a:xfrm>
            <a:off x="10715419" y="0"/>
            <a:ext cx="1476581" cy="1524213"/>
          </a:xfrm>
          <a:prstGeom prst="rect">
            <a:avLst/>
          </a:prstGeom>
        </p:spPr>
      </p:pic>
    </p:spTree>
    <p:extLst>
      <p:ext uri="{BB962C8B-B14F-4D97-AF65-F5344CB8AC3E}">
        <p14:creationId xmlns:p14="http://schemas.microsoft.com/office/powerpoint/2010/main" val="3990885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5B08F-DF3E-C8E3-FF07-286DF8D41007}"/>
              </a:ext>
            </a:extLst>
          </p:cNvPr>
          <p:cNvSpPr>
            <a:spLocks noGrp="1"/>
          </p:cNvSpPr>
          <p:nvPr>
            <p:ph type="title"/>
          </p:nvPr>
        </p:nvSpPr>
        <p:spPr>
          <a:xfrm>
            <a:off x="167474" y="2432198"/>
            <a:ext cx="7561262" cy="1549252"/>
          </a:xfrm>
        </p:spPr>
        <p:txBody>
          <a:bodyPr>
            <a:normAutofit/>
          </a:bodyPr>
          <a:lstStyle/>
          <a:p>
            <a:r>
              <a:rPr lang="en-AU"/>
              <a:t>Warm up </a:t>
            </a:r>
            <a:br>
              <a:rPr lang="en-AU"/>
            </a:br>
            <a:r>
              <a:rPr lang="en-AU"/>
              <a:t>activity</a:t>
            </a:r>
          </a:p>
        </p:txBody>
      </p:sp>
    </p:spTree>
    <p:extLst>
      <p:ext uri="{BB962C8B-B14F-4D97-AF65-F5344CB8AC3E}">
        <p14:creationId xmlns:p14="http://schemas.microsoft.com/office/powerpoint/2010/main" val="2794350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3A51C-8B44-7568-A337-2364C956D4A1}"/>
              </a:ext>
            </a:extLst>
          </p:cNvPr>
          <p:cNvSpPr>
            <a:spLocks noGrp="1"/>
          </p:cNvSpPr>
          <p:nvPr>
            <p:ph type="title"/>
          </p:nvPr>
        </p:nvSpPr>
        <p:spPr>
          <a:xfrm>
            <a:off x="263526" y="441332"/>
            <a:ext cx="5653087" cy="647684"/>
          </a:xfrm>
        </p:spPr>
        <p:txBody>
          <a:bodyPr>
            <a:normAutofit/>
          </a:bodyPr>
          <a:lstStyle/>
          <a:p>
            <a:r>
              <a:rPr lang="en-AU" err="1"/>
              <a:t>Menti</a:t>
            </a:r>
            <a:r>
              <a:rPr lang="en-AU"/>
              <a:t> activity </a:t>
            </a:r>
          </a:p>
        </p:txBody>
      </p:sp>
      <p:sp>
        <p:nvSpPr>
          <p:cNvPr id="5" name="Text Placeholder 5">
            <a:extLst>
              <a:ext uri="{FF2B5EF4-FFF2-40B4-BE49-F238E27FC236}">
                <a16:creationId xmlns:a16="http://schemas.microsoft.com/office/drawing/2014/main" id="{AFEC7777-8010-D3FC-CE24-A7005C1D9314}"/>
              </a:ext>
            </a:extLst>
          </p:cNvPr>
          <p:cNvSpPr>
            <a:spLocks noGrp="1"/>
          </p:cNvSpPr>
          <p:nvPr/>
        </p:nvSpPr>
        <p:spPr>
          <a:xfrm>
            <a:off x="5759777" y="1551898"/>
            <a:ext cx="5994608" cy="5306102"/>
          </a:xfrm>
          <a:prstGeom prst="rect">
            <a:avLst/>
          </a:prstGeom>
        </p:spPr>
        <p:txBody>
          <a:bodyPr vert="horz" lIns="91440" tIns="45720" rIns="91440" bIns="45720" rtlCol="0">
            <a:normAutofit/>
          </a:bodyPr>
          <a:lstStyle>
            <a:defPPr marR="0" lvl="0" algn="l" rtl="0">
              <a:lnSpc>
                <a:spcPct val="100000"/>
              </a:lnSpc>
              <a:spcBef>
                <a:spcPts val="0"/>
              </a:spcBef>
              <a:spcAft>
                <a:spcPts val="0"/>
              </a:spcAft>
            </a:defPPr>
            <a:lvl1pPr marL="171450" marR="0" lvl="0" indent="-171450" algn="l" defTabSz="914400" rtl="0" eaLnBrk="1" fontAlgn="auto" latinLnBrk="0" hangingPunct="1">
              <a:lnSpc>
                <a:spcPct val="100000"/>
              </a:lnSpc>
              <a:spcBef>
                <a:spcPts val="600"/>
              </a:spcBef>
              <a:spcAft>
                <a:spcPts val="0"/>
              </a:spcAft>
              <a:buClr>
                <a:schemeClr val="bg2"/>
              </a:buClr>
              <a:buSzTx/>
              <a:buFont typeface="Arial" panose="020B0604020202020204" pitchFamily="34" charset="0"/>
              <a:buChar char="•"/>
              <a:tabLst/>
              <a:defRPr lang="en-US" sz="1600" b="0" i="0" u="none" strike="noStrike" cap="none" dirty="0">
                <a:solidFill>
                  <a:srgbClr val="031E2F"/>
                </a:solidFill>
                <a:latin typeface="+mn-lt"/>
                <a:ea typeface="Rubik"/>
                <a:cs typeface="Rubik"/>
                <a:sym typeface="Arial"/>
              </a:defRPr>
            </a:lvl1pPr>
            <a:lvl2pPr marL="357188" marR="0" lvl="1" indent="-174625" algn="l" rtl="0" eaLnBrk="1" hangingPunct="1">
              <a:lnSpc>
                <a:spcPct val="100000"/>
              </a:lnSpc>
              <a:spcBef>
                <a:spcPts val="600"/>
              </a:spcBef>
              <a:spcAft>
                <a:spcPts val="0"/>
              </a:spcAft>
              <a:buClr>
                <a:schemeClr val="bg2"/>
              </a:buClr>
              <a:buSzPct val="70000"/>
              <a:buFont typeface="Courier New" panose="02070309020205020404" pitchFamily="49" charset="0"/>
              <a:buChar char="o"/>
              <a:defRPr lang="en-US" sz="1600" b="0" i="0" u="none" strike="noStrike" cap="none" dirty="0">
                <a:solidFill>
                  <a:srgbClr val="031E2F"/>
                </a:solidFill>
                <a:latin typeface="+mn-lt"/>
                <a:ea typeface="Rubik"/>
                <a:cs typeface="Rubik"/>
                <a:sym typeface="Arial"/>
              </a:defRPr>
            </a:lvl2pPr>
            <a:lvl3pPr marR="0" lvl="2"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mn-lt"/>
                <a:ea typeface="Arial"/>
                <a:cs typeface="Arial"/>
                <a:sym typeface="Arial"/>
              </a:defRPr>
            </a:lvl3pPr>
            <a:lvl4pPr marR="0" lvl="3"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Arial"/>
                <a:ea typeface="Arial"/>
                <a:cs typeface="Arial"/>
                <a:sym typeface="Arial"/>
              </a:defRPr>
            </a:lvl4pPr>
            <a:lvl5pPr marR="0" lvl="4"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gn="ctr">
              <a:buNone/>
            </a:pPr>
            <a:r>
              <a:rPr lang="en-AU" sz="2000" noProof="0"/>
              <a:t>Scan the QR code or go to the website </a:t>
            </a:r>
            <a:r>
              <a:rPr lang="en-AU" sz="2000" b="1" noProof="0"/>
              <a:t>menti.com </a:t>
            </a:r>
            <a:r>
              <a:rPr lang="en-AU" sz="2000" noProof="0"/>
              <a:t>and enter the 8-digit code to answer the questions.</a:t>
            </a:r>
          </a:p>
          <a:p>
            <a:endParaRPr lang="en-AU" noProof="0"/>
          </a:p>
        </p:txBody>
      </p:sp>
      <p:sp>
        <p:nvSpPr>
          <p:cNvPr id="7" name="TextBox 6">
            <a:extLst>
              <a:ext uri="{FF2B5EF4-FFF2-40B4-BE49-F238E27FC236}">
                <a16:creationId xmlns:a16="http://schemas.microsoft.com/office/drawing/2014/main" id="{7E0802D0-11A8-8044-CE7E-144D71264A92}"/>
              </a:ext>
            </a:extLst>
          </p:cNvPr>
          <p:cNvSpPr txBox="1"/>
          <p:nvPr/>
        </p:nvSpPr>
        <p:spPr>
          <a:xfrm>
            <a:off x="6711261" y="5866830"/>
            <a:ext cx="6094428" cy="400110"/>
          </a:xfrm>
          <a:prstGeom prst="rect">
            <a:avLst/>
          </a:prstGeom>
          <a:noFill/>
        </p:spPr>
        <p:txBody>
          <a:bodyPr wrap="square">
            <a:spAutoFit/>
          </a:bodyPr>
          <a:lstStyle/>
          <a:p>
            <a:r>
              <a:rPr lang="en-AU" sz="2000" b="1" i="0" u="none" strike="noStrike">
                <a:solidFill>
                  <a:srgbClr val="000000"/>
                </a:solidFill>
                <a:effectLst/>
                <a:highlight>
                  <a:srgbClr val="FFFFFF"/>
                </a:highlight>
                <a:latin typeface="MentiText"/>
              </a:rPr>
              <a:t>Join at menti.com | use code </a:t>
            </a:r>
            <a:r>
              <a:rPr lang="en-AU" sz="2000" b="1" i="0">
                <a:effectLst/>
                <a:latin typeface="MentiText"/>
              </a:rPr>
              <a:t>XXXX </a:t>
            </a:r>
            <a:r>
              <a:rPr lang="en-AU" sz="2000" b="1" i="0" err="1">
                <a:effectLst/>
                <a:latin typeface="MentiText"/>
              </a:rPr>
              <a:t>XXXX</a:t>
            </a:r>
            <a:r>
              <a:rPr lang="en-AU" sz="2000" b="0" i="0">
                <a:solidFill>
                  <a:srgbClr val="000000"/>
                </a:solidFill>
                <a:effectLst/>
                <a:latin typeface="MentiText"/>
              </a:rPr>
              <a:t>​</a:t>
            </a:r>
            <a:endParaRPr lang="en-AU" sz="2000"/>
          </a:p>
        </p:txBody>
      </p:sp>
      <p:sp>
        <p:nvSpPr>
          <p:cNvPr id="8" name="TextBox 7">
            <a:extLst>
              <a:ext uri="{FF2B5EF4-FFF2-40B4-BE49-F238E27FC236}">
                <a16:creationId xmlns:a16="http://schemas.microsoft.com/office/drawing/2014/main" id="{DD7BB883-F318-8723-F779-611CE979A032}"/>
              </a:ext>
            </a:extLst>
          </p:cNvPr>
          <p:cNvSpPr txBox="1"/>
          <p:nvPr/>
        </p:nvSpPr>
        <p:spPr>
          <a:xfrm>
            <a:off x="442914" y="2508353"/>
            <a:ext cx="5653086" cy="2985433"/>
          </a:xfrm>
          <a:prstGeom prst="rect">
            <a:avLst/>
          </a:prstGeom>
          <a:noFill/>
        </p:spPr>
        <p:txBody>
          <a:bodyPr wrap="square" lIns="91440" tIns="45720" rIns="91440" bIns="45720" rtlCol="0" anchor="t">
            <a:spAutoFit/>
          </a:bodyPr>
          <a:lstStyle/>
          <a:p>
            <a:pPr marL="342900" indent="-342900">
              <a:spcBef>
                <a:spcPts val="600"/>
              </a:spcBef>
              <a:spcAft>
                <a:spcPts val="600"/>
              </a:spcAft>
              <a:buAutoNum type="arabicPeriod"/>
            </a:pPr>
            <a:r>
              <a:rPr lang="en-AU" sz="2400" dirty="0"/>
              <a:t>Select the sector you work in.</a:t>
            </a:r>
          </a:p>
          <a:p>
            <a:pPr marL="342900" indent="-342900">
              <a:spcBef>
                <a:spcPts val="600"/>
              </a:spcBef>
              <a:spcAft>
                <a:spcPts val="600"/>
              </a:spcAft>
              <a:buAutoNum type="arabicPeriod"/>
            </a:pPr>
            <a:r>
              <a:rPr lang="en-AU" sz="2400" dirty="0"/>
              <a:t>Looking back, which severe weather events have had the most noticeable impact on yourself or the department?</a:t>
            </a:r>
            <a:endParaRPr lang="en-AU" sz="2400" dirty="0">
              <a:cs typeface="Arial"/>
            </a:endParaRPr>
          </a:p>
          <a:p>
            <a:pPr marL="342900" indent="-342900">
              <a:spcBef>
                <a:spcPts val="600"/>
              </a:spcBef>
              <a:spcAft>
                <a:spcPts val="600"/>
              </a:spcAft>
              <a:buAutoNum type="arabicPeriod"/>
            </a:pPr>
            <a:r>
              <a:rPr lang="en-AU" sz="2400" dirty="0"/>
              <a:t>Describe some of the impacts your community experienced.</a:t>
            </a:r>
            <a:endParaRPr lang="en-AU" sz="2400" dirty="0">
              <a:cs typeface="Arial"/>
            </a:endParaRPr>
          </a:p>
        </p:txBody>
      </p:sp>
      <p:pic>
        <p:nvPicPr>
          <p:cNvPr id="6" name="Picture 5">
            <a:extLst>
              <a:ext uri="{FF2B5EF4-FFF2-40B4-BE49-F238E27FC236}">
                <a16:creationId xmlns:a16="http://schemas.microsoft.com/office/drawing/2014/main" id="{75F8704F-F549-B656-9D3A-FBD62CF4E4D7}"/>
              </a:ext>
            </a:extLst>
          </p:cNvPr>
          <p:cNvPicPr>
            <a:picLocks noChangeAspect="1"/>
          </p:cNvPicPr>
          <p:nvPr/>
        </p:nvPicPr>
        <p:blipFill>
          <a:blip r:embed="rId4"/>
          <a:stretch>
            <a:fillRect/>
          </a:stretch>
        </p:blipFill>
        <p:spPr>
          <a:xfrm>
            <a:off x="10715419" y="0"/>
            <a:ext cx="1476581" cy="1524213"/>
          </a:xfrm>
          <a:prstGeom prst="rect">
            <a:avLst/>
          </a:prstGeom>
        </p:spPr>
      </p:pic>
      <p:sp>
        <p:nvSpPr>
          <p:cNvPr id="3" name="Rectangle 2">
            <a:extLst>
              <a:ext uri="{FF2B5EF4-FFF2-40B4-BE49-F238E27FC236}">
                <a16:creationId xmlns:a16="http://schemas.microsoft.com/office/drawing/2014/main" id="{69E58B72-1C74-517C-115A-2E42E905440A}"/>
              </a:ext>
            </a:extLst>
          </p:cNvPr>
          <p:cNvSpPr/>
          <p:nvPr/>
        </p:nvSpPr>
        <p:spPr>
          <a:xfrm>
            <a:off x="7419975" y="2438970"/>
            <a:ext cx="3152775" cy="3124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err="1"/>
              <a:t>Menti</a:t>
            </a:r>
            <a:r>
              <a:rPr lang="en-AU"/>
              <a:t> QR Code placeholder</a:t>
            </a:r>
          </a:p>
        </p:txBody>
      </p:sp>
    </p:spTree>
    <p:extLst>
      <p:ext uri="{BB962C8B-B14F-4D97-AF65-F5344CB8AC3E}">
        <p14:creationId xmlns:p14="http://schemas.microsoft.com/office/powerpoint/2010/main" val="1325732605"/>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6EF6E43-AB2E-36BD-593C-BD409BF9FB6B}"/>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Department of Climate Change, Energy, the Environment and Water</a:t>
            </a:r>
          </a:p>
          <a:p>
            <a:endParaRPr lang="en-AU"/>
          </a:p>
        </p:txBody>
      </p:sp>
      <p:sp>
        <p:nvSpPr>
          <p:cNvPr id="3" name="Title 2">
            <a:extLst>
              <a:ext uri="{FF2B5EF4-FFF2-40B4-BE49-F238E27FC236}">
                <a16:creationId xmlns:a16="http://schemas.microsoft.com/office/drawing/2014/main" id="{B0C6920A-D770-4FB0-9D9C-1BFABB6DF269}"/>
              </a:ext>
            </a:extLst>
          </p:cNvPr>
          <p:cNvSpPr>
            <a:spLocks noGrp="1"/>
          </p:cNvSpPr>
          <p:nvPr>
            <p:ph type="ctrTitle"/>
          </p:nvPr>
        </p:nvSpPr>
        <p:spPr>
          <a:xfrm>
            <a:off x="359999" y="997416"/>
            <a:ext cx="10728000" cy="1349740"/>
          </a:xfrm>
        </p:spPr>
        <p:txBody>
          <a:bodyPr/>
          <a:lstStyle/>
          <a:p>
            <a:pPr>
              <a:tabLst>
                <a:tab pos="2514600" algn="l"/>
              </a:tabLst>
            </a:pPr>
            <a:r>
              <a:rPr lang="en-AU" dirty="0"/>
              <a:t>Preparing your organisation to thrive under a changing climate</a:t>
            </a:r>
            <a:br>
              <a:rPr lang="en-AU" dirty="0"/>
            </a:br>
            <a:br>
              <a:rPr lang="en-AU" dirty="0"/>
            </a:br>
            <a:endParaRPr lang="en-AU" dirty="0"/>
          </a:p>
        </p:txBody>
      </p:sp>
      <p:pic>
        <p:nvPicPr>
          <p:cNvPr id="10" name="Picture Placeholder 9">
            <a:extLst>
              <a:ext uri="{FF2B5EF4-FFF2-40B4-BE49-F238E27FC236}">
                <a16:creationId xmlns:a16="http://schemas.microsoft.com/office/drawing/2014/main" id="{C77EB7C5-60F2-42FB-8E43-B500810A0988}"/>
              </a:ext>
              <a:ext uri="{C183D7F6-B498-43B3-948B-1728B52AA6E4}">
                <adec:decorative xmlns:adec="http://schemas.microsoft.com/office/drawing/2017/decorative" val="1"/>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0" y="3477508"/>
            <a:ext cx="12192001" cy="3438000"/>
          </a:xfrm>
        </p:spPr>
      </p:pic>
      <p:sp>
        <p:nvSpPr>
          <p:cNvPr id="7" name="Text Placeholder 3">
            <a:extLst>
              <a:ext uri="{FF2B5EF4-FFF2-40B4-BE49-F238E27FC236}">
                <a16:creationId xmlns:a16="http://schemas.microsoft.com/office/drawing/2014/main" id="{39C04B12-FE88-4E05-902A-5308B6961E12}"/>
              </a:ext>
            </a:extLst>
          </p:cNvPr>
          <p:cNvSpPr>
            <a:spLocks noGrp="1"/>
          </p:cNvSpPr>
          <p:nvPr/>
        </p:nvSpPr>
        <p:spPr>
          <a:xfrm>
            <a:off x="9056914" y="2618506"/>
            <a:ext cx="2957056" cy="612000"/>
          </a:xfrm>
          <a:prstGeom prst="rect">
            <a:avLst/>
          </a:prstGeom>
        </p:spPr>
        <p:txBody>
          <a:bodyPr vert="horz" lIns="0" tIns="0" rIns="0" bIns="0" rtlCol="0" anchor="t">
            <a:noAutofit/>
          </a:bodyPr>
          <a:lstStyle>
            <a:lvl1pPr marL="0" indent="0" algn="l" defTabSz="914377" rtl="0" eaLnBrk="1" latinLnBrk="0" hangingPunct="1">
              <a:lnSpc>
                <a:spcPct val="100000"/>
              </a:lnSpc>
              <a:spcBef>
                <a:spcPts val="0"/>
              </a:spcBef>
              <a:spcAft>
                <a:spcPts val="0"/>
              </a:spcAft>
              <a:buFont typeface="Arial" panose="020B0604020202020204" pitchFamily="34" charset="0"/>
              <a:buNone/>
              <a:defRPr sz="1800" b="0" kern="1200">
                <a:solidFill>
                  <a:schemeClr val="accent1"/>
                </a:solidFill>
                <a:latin typeface="Public Sans SemiBold" pitchFamily="2" charset="0"/>
                <a:ea typeface="+mn-ea"/>
                <a:cs typeface="+mn-cs"/>
              </a:defRPr>
            </a:lvl1pPr>
            <a:lvl2pPr marL="0" indent="0" algn="l" defTabSz="914377" rtl="0" eaLnBrk="1" latinLnBrk="0" hangingPunct="1">
              <a:lnSpc>
                <a:spcPct val="100000"/>
              </a:lnSpc>
              <a:spcBef>
                <a:spcPts val="0"/>
              </a:spcBef>
              <a:spcAft>
                <a:spcPts val="0"/>
              </a:spcAft>
              <a:buFont typeface="Arial" panose="020B0604020202020204" pitchFamily="34" charset="0"/>
              <a:buNone/>
              <a:defRPr sz="1800" b="0" kern="1200">
                <a:solidFill>
                  <a:schemeClr val="accent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2000" kern="1200">
                <a:solidFill>
                  <a:schemeClr val="bg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2000" kern="1200">
                <a:solidFill>
                  <a:schemeClr val="bg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2000" kern="1200">
                <a:solidFill>
                  <a:schemeClr val="bg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600" b="0" i="0" u="none" strike="noStrike" kern="1200" cap="none" spc="0" normalizeH="0" baseline="0" noProof="0">
                <a:ln>
                  <a:noFill/>
                </a:ln>
                <a:solidFill>
                  <a:srgbClr val="002664"/>
                </a:solidFill>
                <a:effectLst/>
                <a:uLnTx/>
                <a:uFillTx/>
                <a:latin typeface="Public Sans SemiBold"/>
                <a:ea typeface="+mn-ea"/>
                <a:cs typeface="+mn-cs"/>
              </a:rPr>
              <a:t>Tiffany Correggia </a:t>
            </a:r>
            <a:endParaRPr kumimoji="0" lang="en-AU" sz="1600" b="0" i="0" u="none" strike="noStrike" kern="1200" cap="none" spc="0" normalizeH="0" baseline="0" noProof="0">
              <a:ln>
                <a:noFill/>
              </a:ln>
              <a:solidFill>
                <a:srgbClr val="002664"/>
              </a:solidFill>
              <a:effectLst/>
              <a:uLnTx/>
              <a:uFillTx/>
              <a:latin typeface="Public Sans SemiBold" pitchFamily="2" charset="0"/>
              <a:ea typeface="+mn-ea"/>
              <a:cs typeface="+mn-cs"/>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600" b="0" i="0" u="none" strike="noStrike" kern="1200" cap="none" spc="0" normalizeH="0" baseline="0" noProof="0">
                <a:ln>
                  <a:noFill/>
                </a:ln>
                <a:solidFill>
                  <a:srgbClr val="22272B"/>
                </a:solidFill>
                <a:effectLst/>
                <a:uLnTx/>
                <a:uFillTx/>
                <a:latin typeface="Public Sans Light"/>
                <a:ea typeface="+mn-ea"/>
                <a:cs typeface="+mn-cs"/>
              </a:rPr>
              <a:t>Manager Climate Preparedness</a:t>
            </a:r>
          </a:p>
        </p:txBody>
      </p:sp>
    </p:spTree>
    <p:extLst>
      <p:ext uri="{BB962C8B-B14F-4D97-AF65-F5344CB8AC3E}">
        <p14:creationId xmlns:p14="http://schemas.microsoft.com/office/powerpoint/2010/main" val="2142981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5B08F-DF3E-C8E3-FF07-286DF8D41007}"/>
              </a:ext>
            </a:extLst>
          </p:cNvPr>
          <p:cNvSpPr>
            <a:spLocks noGrp="1"/>
          </p:cNvSpPr>
          <p:nvPr>
            <p:ph type="title"/>
          </p:nvPr>
        </p:nvSpPr>
        <p:spPr>
          <a:xfrm>
            <a:off x="1091399" y="2654374"/>
            <a:ext cx="5252251" cy="1549252"/>
          </a:xfrm>
        </p:spPr>
        <p:txBody>
          <a:bodyPr>
            <a:normAutofit/>
          </a:bodyPr>
          <a:lstStyle/>
          <a:p>
            <a:r>
              <a:rPr lang="en-AU" dirty="0">
                <a:latin typeface="Arial"/>
                <a:cs typeface="Arial"/>
              </a:rPr>
              <a:t>Physical risk assessment </a:t>
            </a:r>
          </a:p>
        </p:txBody>
      </p:sp>
    </p:spTree>
    <p:extLst>
      <p:ext uri="{BB962C8B-B14F-4D97-AF65-F5344CB8AC3E}">
        <p14:creationId xmlns:p14="http://schemas.microsoft.com/office/powerpoint/2010/main" val="2051483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C6CBBB-FC45-C04A-369A-6E804232A474}"/>
              </a:ext>
            </a:extLst>
          </p:cNvPr>
          <p:cNvSpPr>
            <a:spLocks noGrp="1"/>
          </p:cNvSpPr>
          <p:nvPr>
            <p:ph type="title"/>
          </p:nvPr>
        </p:nvSpPr>
        <p:spPr>
          <a:xfrm>
            <a:off x="263526" y="441332"/>
            <a:ext cx="10740394" cy="647684"/>
          </a:xfrm>
        </p:spPr>
        <p:txBody>
          <a:bodyPr/>
          <a:lstStyle/>
          <a:p>
            <a:r>
              <a:rPr lang="en-AU"/>
              <a:t>Introduction to the physical assessment activities and materials</a:t>
            </a:r>
          </a:p>
        </p:txBody>
      </p:sp>
      <p:sp>
        <p:nvSpPr>
          <p:cNvPr id="17" name="Rectangle: Rounded Corners 16">
            <a:extLst>
              <a:ext uri="{FF2B5EF4-FFF2-40B4-BE49-F238E27FC236}">
                <a16:creationId xmlns:a16="http://schemas.microsoft.com/office/drawing/2014/main" id="{44836CD5-711B-7232-75A9-F631D5D28047}"/>
              </a:ext>
            </a:extLst>
          </p:cNvPr>
          <p:cNvSpPr/>
          <p:nvPr/>
        </p:nvSpPr>
        <p:spPr>
          <a:xfrm>
            <a:off x="2270059" y="5096398"/>
            <a:ext cx="2268000" cy="75542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a:t>DRIVERS</a:t>
            </a:r>
          </a:p>
        </p:txBody>
      </p:sp>
      <p:sp>
        <p:nvSpPr>
          <p:cNvPr id="18" name="Rectangle: Rounded Corners 17">
            <a:extLst>
              <a:ext uri="{FF2B5EF4-FFF2-40B4-BE49-F238E27FC236}">
                <a16:creationId xmlns:a16="http://schemas.microsoft.com/office/drawing/2014/main" id="{8C9CB290-FEB3-3CA3-071D-144D0D953144}"/>
              </a:ext>
            </a:extLst>
          </p:cNvPr>
          <p:cNvSpPr/>
          <p:nvPr/>
        </p:nvSpPr>
        <p:spPr>
          <a:xfrm>
            <a:off x="4640853" y="5096398"/>
            <a:ext cx="2268000" cy="755422"/>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AU" b="1"/>
              <a:t>RISKS</a:t>
            </a:r>
          </a:p>
        </p:txBody>
      </p:sp>
      <p:sp>
        <p:nvSpPr>
          <p:cNvPr id="20" name="Rectangle: Rounded Corners 19">
            <a:extLst>
              <a:ext uri="{FF2B5EF4-FFF2-40B4-BE49-F238E27FC236}">
                <a16:creationId xmlns:a16="http://schemas.microsoft.com/office/drawing/2014/main" id="{579621D6-1DFE-4236-7BCB-9C14D73FA1E7}"/>
              </a:ext>
            </a:extLst>
          </p:cNvPr>
          <p:cNvSpPr/>
          <p:nvPr/>
        </p:nvSpPr>
        <p:spPr>
          <a:xfrm>
            <a:off x="7011647" y="5083688"/>
            <a:ext cx="2268000" cy="755422"/>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AU" b="1"/>
              <a:t>CONSEQUENCES</a:t>
            </a:r>
          </a:p>
        </p:txBody>
      </p:sp>
      <p:sp>
        <p:nvSpPr>
          <p:cNvPr id="21" name="Rectangle: Rounded Corners 20">
            <a:extLst>
              <a:ext uri="{FF2B5EF4-FFF2-40B4-BE49-F238E27FC236}">
                <a16:creationId xmlns:a16="http://schemas.microsoft.com/office/drawing/2014/main" id="{2630695C-3491-15A0-D31A-C5503DFA1BAC}"/>
              </a:ext>
            </a:extLst>
          </p:cNvPr>
          <p:cNvSpPr/>
          <p:nvPr/>
        </p:nvSpPr>
        <p:spPr>
          <a:xfrm>
            <a:off x="9382441" y="5083688"/>
            <a:ext cx="2268000" cy="755422"/>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AU" b="1"/>
              <a:t>ADAPTATION MEASURES</a:t>
            </a:r>
          </a:p>
        </p:txBody>
      </p:sp>
      <p:sp>
        <p:nvSpPr>
          <p:cNvPr id="7" name="TextBox 6">
            <a:extLst>
              <a:ext uri="{FF2B5EF4-FFF2-40B4-BE49-F238E27FC236}">
                <a16:creationId xmlns:a16="http://schemas.microsoft.com/office/drawing/2014/main" id="{7AA145C8-A46F-B09D-D8A7-19407B84F702}"/>
              </a:ext>
            </a:extLst>
          </p:cNvPr>
          <p:cNvSpPr txBox="1"/>
          <p:nvPr/>
        </p:nvSpPr>
        <p:spPr>
          <a:xfrm>
            <a:off x="7948714" y="1229493"/>
            <a:ext cx="2053836" cy="408623"/>
          </a:xfrm>
          <a:prstGeom prst="roundRect">
            <a:avLst/>
          </a:prstGeom>
          <a:solidFill>
            <a:schemeClr val="bg1">
              <a:lumMod val="85000"/>
            </a:schemeClr>
          </a:solidFill>
        </p:spPr>
        <p:txBody>
          <a:bodyPr wrap="square" rtlCol="0">
            <a:spAutoFit/>
          </a:bodyPr>
          <a:lstStyle/>
          <a:p>
            <a:r>
              <a:rPr lang="en-AU" b="1" dirty="0"/>
              <a:t>Explainer sheet</a:t>
            </a:r>
          </a:p>
        </p:txBody>
      </p:sp>
      <p:sp>
        <p:nvSpPr>
          <p:cNvPr id="2" name="TextBox 1">
            <a:extLst>
              <a:ext uri="{FF2B5EF4-FFF2-40B4-BE49-F238E27FC236}">
                <a16:creationId xmlns:a16="http://schemas.microsoft.com/office/drawing/2014/main" id="{6F4910C4-CB59-EABF-7DEE-2AEB8AA98A18}"/>
              </a:ext>
            </a:extLst>
          </p:cNvPr>
          <p:cNvSpPr txBox="1"/>
          <p:nvPr/>
        </p:nvSpPr>
        <p:spPr>
          <a:xfrm>
            <a:off x="275027" y="5271331"/>
            <a:ext cx="1736743" cy="408623"/>
          </a:xfrm>
          <a:prstGeom prst="roundRect">
            <a:avLst/>
          </a:prstGeom>
          <a:solidFill>
            <a:schemeClr val="bg1">
              <a:lumMod val="85000"/>
            </a:schemeClr>
          </a:solidFill>
        </p:spPr>
        <p:txBody>
          <a:bodyPr wrap="square" rtlCol="0">
            <a:spAutoFit/>
          </a:bodyPr>
          <a:lstStyle/>
          <a:p>
            <a:r>
              <a:rPr lang="en-AU" b="1" dirty="0"/>
              <a:t>Card decks</a:t>
            </a:r>
          </a:p>
        </p:txBody>
      </p:sp>
      <p:sp>
        <p:nvSpPr>
          <p:cNvPr id="8" name="TextBox 7">
            <a:extLst>
              <a:ext uri="{FF2B5EF4-FFF2-40B4-BE49-F238E27FC236}">
                <a16:creationId xmlns:a16="http://schemas.microsoft.com/office/drawing/2014/main" id="{3F8CF492-FA9A-4FAD-71D6-8AF024603E12}"/>
              </a:ext>
            </a:extLst>
          </p:cNvPr>
          <p:cNvSpPr txBox="1"/>
          <p:nvPr/>
        </p:nvSpPr>
        <p:spPr>
          <a:xfrm>
            <a:off x="275028" y="1259692"/>
            <a:ext cx="1740205" cy="408623"/>
          </a:xfrm>
          <a:prstGeom prst="roundRect">
            <a:avLst/>
          </a:prstGeom>
          <a:solidFill>
            <a:schemeClr val="bg1">
              <a:lumMod val="85000"/>
            </a:schemeClr>
          </a:solidFill>
        </p:spPr>
        <p:txBody>
          <a:bodyPr wrap="square" rtlCol="0">
            <a:spAutoFit/>
          </a:bodyPr>
          <a:lstStyle/>
          <a:p>
            <a:r>
              <a:rPr lang="en-AU" b="1"/>
              <a:t>Activity sheet</a:t>
            </a:r>
          </a:p>
        </p:txBody>
      </p:sp>
      <p:pic>
        <p:nvPicPr>
          <p:cNvPr id="5" name="Picture 4">
            <a:extLst>
              <a:ext uri="{FF2B5EF4-FFF2-40B4-BE49-F238E27FC236}">
                <a16:creationId xmlns:a16="http://schemas.microsoft.com/office/drawing/2014/main" id="{1833D2AD-D961-5F29-82DB-7A6425859FD5}"/>
              </a:ext>
            </a:extLst>
          </p:cNvPr>
          <p:cNvPicPr>
            <a:picLocks noChangeAspect="1"/>
          </p:cNvPicPr>
          <p:nvPr/>
        </p:nvPicPr>
        <p:blipFill>
          <a:blip r:embed="rId3"/>
          <a:stretch>
            <a:fillRect/>
          </a:stretch>
        </p:blipFill>
        <p:spPr>
          <a:xfrm>
            <a:off x="10715419" y="0"/>
            <a:ext cx="1476581" cy="1524213"/>
          </a:xfrm>
          <a:prstGeom prst="rect">
            <a:avLst/>
          </a:prstGeom>
        </p:spPr>
      </p:pic>
      <p:pic>
        <p:nvPicPr>
          <p:cNvPr id="9" name="Picture 8">
            <a:extLst>
              <a:ext uri="{FF2B5EF4-FFF2-40B4-BE49-F238E27FC236}">
                <a16:creationId xmlns:a16="http://schemas.microsoft.com/office/drawing/2014/main" id="{153D65C4-8BAA-1B45-9892-6824A66EFA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184" y="1815598"/>
            <a:ext cx="7051265" cy="2314494"/>
          </a:xfrm>
          <a:prstGeom prst="rect">
            <a:avLst/>
          </a:prstGeom>
        </p:spPr>
      </p:pic>
      <p:pic>
        <p:nvPicPr>
          <p:cNvPr id="11" name="Picture 10">
            <a:extLst>
              <a:ext uri="{FF2B5EF4-FFF2-40B4-BE49-F238E27FC236}">
                <a16:creationId xmlns:a16="http://schemas.microsoft.com/office/drawing/2014/main" id="{449CC951-A81E-D826-5152-EFB13B1253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48714" y="1883677"/>
            <a:ext cx="3720527" cy="259299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55771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A1D5354-CB91-8304-4384-5756372C1C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44538" y="2240481"/>
            <a:ext cx="5518837" cy="1811493"/>
          </a:xfrm>
          <a:prstGeom prst="rect">
            <a:avLst/>
          </a:prstGeom>
        </p:spPr>
      </p:pic>
      <p:sp>
        <p:nvSpPr>
          <p:cNvPr id="4" name="Title 3">
            <a:extLst>
              <a:ext uri="{FF2B5EF4-FFF2-40B4-BE49-F238E27FC236}">
                <a16:creationId xmlns:a16="http://schemas.microsoft.com/office/drawing/2014/main" id="{87C6CBBB-FC45-C04A-369A-6E804232A474}"/>
              </a:ext>
            </a:extLst>
          </p:cNvPr>
          <p:cNvSpPr>
            <a:spLocks noGrp="1"/>
          </p:cNvSpPr>
          <p:nvPr>
            <p:ph type="title"/>
          </p:nvPr>
        </p:nvSpPr>
        <p:spPr/>
        <p:txBody>
          <a:bodyPr>
            <a:normAutofit fontScale="90000"/>
          </a:bodyPr>
          <a:lstStyle/>
          <a:p>
            <a:r>
              <a:rPr lang="en-AU"/>
              <a:t>Activity 1: Identifying drivers </a:t>
            </a:r>
            <a:br>
              <a:rPr lang="en-AU"/>
            </a:br>
            <a:r>
              <a:rPr lang="en-AU"/>
              <a:t>(15 mins)</a:t>
            </a:r>
          </a:p>
        </p:txBody>
      </p:sp>
      <p:sp>
        <p:nvSpPr>
          <p:cNvPr id="3" name="Content Placeholder 2">
            <a:extLst>
              <a:ext uri="{FF2B5EF4-FFF2-40B4-BE49-F238E27FC236}">
                <a16:creationId xmlns:a16="http://schemas.microsoft.com/office/drawing/2014/main" id="{B5F70AB6-3A35-575C-AD9B-8E91CAE95215}"/>
              </a:ext>
            </a:extLst>
          </p:cNvPr>
          <p:cNvSpPr>
            <a:spLocks noGrp="1"/>
          </p:cNvSpPr>
          <p:nvPr>
            <p:ph sz="quarter" idx="4294967295"/>
          </p:nvPr>
        </p:nvSpPr>
        <p:spPr>
          <a:xfrm>
            <a:off x="294375" y="1501226"/>
            <a:ext cx="5653088" cy="4787900"/>
          </a:xfrm>
        </p:spPr>
        <p:txBody>
          <a:bodyPr/>
          <a:lstStyle/>
          <a:p>
            <a:r>
              <a:rPr lang="en-AU" sz="2000" b="1" dirty="0">
                <a:solidFill>
                  <a:schemeClr val="tx1"/>
                </a:solidFill>
                <a:effectLst/>
                <a:latin typeface="+mn-lt"/>
                <a:ea typeface="Aptos" panose="020B0004020202020204" pitchFamily="34" charset="0"/>
                <a:cs typeface="Calibri" panose="020F0502020204030204" pitchFamily="34" charset="0"/>
              </a:rPr>
              <a:t>Review and Selection:</a:t>
            </a:r>
          </a:p>
          <a:p>
            <a:pPr marL="285750" indent="-285750">
              <a:buFont typeface="Arial" panose="020B0604020202020204" pitchFamily="34" charset="0"/>
              <a:buChar char="•"/>
            </a:pPr>
            <a:r>
              <a:rPr lang="en-AU" sz="2000" dirty="0">
                <a:solidFill>
                  <a:schemeClr val="tx1"/>
                </a:solidFill>
                <a:latin typeface="+mn-lt"/>
                <a:ea typeface="Aptos" panose="020B0004020202020204" pitchFamily="34" charset="0"/>
                <a:cs typeface="Calibri" panose="020F0502020204030204" pitchFamily="34" charset="0"/>
              </a:rPr>
              <a:t>In groups of approximately 5, </a:t>
            </a:r>
            <a:r>
              <a:rPr lang="en-AU" sz="2000" dirty="0">
                <a:solidFill>
                  <a:schemeClr val="tx1"/>
                </a:solidFill>
                <a:effectLst/>
                <a:latin typeface="+mn-lt"/>
                <a:ea typeface="Aptos" panose="020B0004020202020204" pitchFamily="34" charset="0"/>
                <a:cs typeface="Calibri" panose="020F0502020204030204" pitchFamily="34" charset="0"/>
              </a:rPr>
              <a:t>review the provided driver cards.</a:t>
            </a:r>
          </a:p>
          <a:p>
            <a:pPr marL="285750" indent="-285750">
              <a:buFont typeface="Arial" panose="020B0604020202020204" pitchFamily="34" charset="0"/>
              <a:buChar char="•"/>
            </a:pPr>
            <a:r>
              <a:rPr lang="en-AU" sz="2000" dirty="0">
                <a:solidFill>
                  <a:schemeClr val="tx1"/>
                </a:solidFill>
                <a:effectLst/>
                <a:latin typeface="+mn-lt"/>
                <a:ea typeface="Aptos" panose="020B0004020202020204" pitchFamily="34" charset="0"/>
                <a:cs typeface="Calibri" panose="020F0502020204030204" pitchFamily="34" charset="0"/>
              </a:rPr>
              <a:t>Select the driver that is most relevant to your nominated sector. </a:t>
            </a:r>
          </a:p>
          <a:p>
            <a:pPr marL="285750" indent="-285750">
              <a:buFont typeface="Arial" panose="020B0604020202020204" pitchFamily="34" charset="0"/>
              <a:buChar char="•"/>
            </a:pPr>
            <a:r>
              <a:rPr lang="en-AU" sz="2000" dirty="0">
                <a:solidFill>
                  <a:schemeClr val="tx1"/>
                </a:solidFill>
                <a:effectLst/>
                <a:latin typeface="+mn-lt"/>
                <a:ea typeface="Aptos" panose="020B0004020202020204" pitchFamily="34" charset="0"/>
                <a:cs typeface="Calibri" panose="020F0502020204030204" pitchFamily="34" charset="0"/>
              </a:rPr>
              <a:t>Stick the selected driver card onto the activity sheet.</a:t>
            </a:r>
          </a:p>
          <a:p>
            <a:r>
              <a:rPr lang="en-AU" sz="2000" b="1" dirty="0">
                <a:solidFill>
                  <a:schemeClr val="tx1"/>
                </a:solidFill>
                <a:effectLst/>
                <a:latin typeface="+mn-lt"/>
                <a:ea typeface="Aptos" panose="020B0004020202020204" pitchFamily="34" charset="0"/>
                <a:cs typeface="Calibri" panose="020F0502020204030204" pitchFamily="34" charset="0"/>
              </a:rPr>
              <a:t>Additional Inputs</a:t>
            </a:r>
          </a:p>
          <a:p>
            <a:pPr marL="342900" indent="-342900">
              <a:buFont typeface="Arial" panose="020B0604020202020204" pitchFamily="34" charset="0"/>
              <a:buChar char="•"/>
            </a:pPr>
            <a:r>
              <a:rPr lang="en-AU" sz="2000" dirty="0">
                <a:latin typeface="+mn-lt"/>
              </a:rPr>
              <a:t>Blank cards are available for the identification of other drivers</a:t>
            </a:r>
          </a:p>
          <a:p>
            <a:r>
              <a:rPr lang="en-AU" sz="2000" dirty="0">
                <a:solidFill>
                  <a:schemeClr val="tx1"/>
                </a:solidFill>
                <a:latin typeface="+mn-lt"/>
                <a:cs typeface="Calibri" panose="020F0502020204030204" pitchFamily="34" charset="0"/>
              </a:rPr>
              <a:t>Group discussion is encouraged!</a:t>
            </a:r>
            <a:endParaRPr lang="en-AU" sz="2000" dirty="0">
              <a:solidFill>
                <a:schemeClr val="tx1"/>
              </a:solidFill>
              <a:latin typeface="+mn-lt"/>
            </a:endParaRPr>
          </a:p>
        </p:txBody>
      </p:sp>
      <p:sp>
        <p:nvSpPr>
          <p:cNvPr id="16" name="Arc 15">
            <a:extLst>
              <a:ext uri="{FF2B5EF4-FFF2-40B4-BE49-F238E27FC236}">
                <a16:creationId xmlns:a16="http://schemas.microsoft.com/office/drawing/2014/main" id="{D4727C68-FDCE-8121-B4E2-D51A8493A3EA}"/>
              </a:ext>
            </a:extLst>
          </p:cNvPr>
          <p:cNvSpPr/>
          <p:nvPr/>
        </p:nvSpPr>
        <p:spPr>
          <a:xfrm rot="17543638" flipH="1">
            <a:off x="5165145" y="772606"/>
            <a:ext cx="3278041" cy="1647997"/>
          </a:xfrm>
          <a:prstGeom prst="arc">
            <a:avLst>
              <a:gd name="adj1" fmla="val 15019732"/>
              <a:gd name="adj2" fmla="val 0"/>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5422811C-6116-948F-9DFE-7664778DCC32}"/>
              </a:ext>
            </a:extLst>
          </p:cNvPr>
          <p:cNvSpPr/>
          <p:nvPr/>
        </p:nvSpPr>
        <p:spPr>
          <a:xfrm>
            <a:off x="6175698" y="534562"/>
            <a:ext cx="2196000" cy="828675"/>
          </a:xfrm>
          <a:prstGeom prst="roundRect">
            <a:avLst/>
          </a:prstGeom>
          <a:solidFill>
            <a:srgbClr val="00896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a:t>DRIVERS</a:t>
            </a:r>
          </a:p>
        </p:txBody>
      </p:sp>
      <p:sp>
        <p:nvSpPr>
          <p:cNvPr id="12" name="Rectangle: Rounded Corners 11">
            <a:extLst>
              <a:ext uri="{FF2B5EF4-FFF2-40B4-BE49-F238E27FC236}">
                <a16:creationId xmlns:a16="http://schemas.microsoft.com/office/drawing/2014/main" id="{6F7926AB-3E6C-5FEC-E4B5-5EE9091A4B5D}"/>
              </a:ext>
            </a:extLst>
          </p:cNvPr>
          <p:cNvSpPr/>
          <p:nvPr/>
        </p:nvSpPr>
        <p:spPr>
          <a:xfrm>
            <a:off x="6404115" y="2896131"/>
            <a:ext cx="800100" cy="676275"/>
          </a:xfrm>
          <a:prstGeom prst="roundRect">
            <a:avLst/>
          </a:prstGeom>
          <a:solidFill>
            <a:srgbClr val="00896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b="1"/>
          </a:p>
        </p:txBody>
      </p:sp>
      <p:pic>
        <p:nvPicPr>
          <p:cNvPr id="6" name="Picture 5" descr="A red flower with blue text&#10;&#10;AI-generated content may be incorrect.">
            <a:extLst>
              <a:ext uri="{FF2B5EF4-FFF2-40B4-BE49-F238E27FC236}">
                <a16:creationId xmlns:a16="http://schemas.microsoft.com/office/drawing/2014/main" id="{11C563EC-6809-444D-3429-9797806363FE}"/>
              </a:ext>
            </a:extLst>
          </p:cNvPr>
          <p:cNvPicPr>
            <a:picLocks noChangeAspect="1"/>
          </p:cNvPicPr>
          <p:nvPr/>
        </p:nvPicPr>
        <p:blipFill>
          <a:blip r:embed="rId3"/>
          <a:stretch>
            <a:fillRect/>
          </a:stretch>
        </p:blipFill>
        <p:spPr>
          <a:xfrm>
            <a:off x="10715419" y="0"/>
            <a:ext cx="1476581" cy="1524213"/>
          </a:xfrm>
          <a:prstGeom prst="rect">
            <a:avLst/>
          </a:prstGeom>
        </p:spPr>
      </p:pic>
    </p:spTree>
    <p:extLst>
      <p:ext uri="{BB962C8B-B14F-4D97-AF65-F5344CB8AC3E}">
        <p14:creationId xmlns:p14="http://schemas.microsoft.com/office/powerpoint/2010/main" val="1304652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C11A450-5DF9-E53E-58DF-6615CC7236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44538" y="2240481"/>
            <a:ext cx="5518837" cy="1811493"/>
          </a:xfrm>
          <a:prstGeom prst="rect">
            <a:avLst/>
          </a:prstGeom>
        </p:spPr>
      </p:pic>
      <p:sp>
        <p:nvSpPr>
          <p:cNvPr id="4" name="Title 3">
            <a:extLst>
              <a:ext uri="{FF2B5EF4-FFF2-40B4-BE49-F238E27FC236}">
                <a16:creationId xmlns:a16="http://schemas.microsoft.com/office/drawing/2014/main" id="{8F2BF772-3D58-FC00-4EBF-1A2FE5521CEC}"/>
              </a:ext>
            </a:extLst>
          </p:cNvPr>
          <p:cNvSpPr>
            <a:spLocks noGrp="1"/>
          </p:cNvSpPr>
          <p:nvPr>
            <p:ph type="title"/>
          </p:nvPr>
        </p:nvSpPr>
        <p:spPr/>
        <p:txBody>
          <a:bodyPr>
            <a:normAutofit fontScale="90000"/>
          </a:bodyPr>
          <a:lstStyle/>
          <a:p>
            <a:r>
              <a:rPr lang="en-AU"/>
              <a:t>Activity 2: Selecting risks </a:t>
            </a:r>
            <a:br>
              <a:rPr lang="en-AU"/>
            </a:br>
            <a:r>
              <a:rPr lang="en-AU"/>
              <a:t>(20 mins)</a:t>
            </a:r>
            <a:br>
              <a:rPr lang="en-AU"/>
            </a:br>
            <a:endParaRPr lang="en-AU"/>
          </a:p>
        </p:txBody>
      </p:sp>
      <p:sp>
        <p:nvSpPr>
          <p:cNvPr id="3" name="Content Placeholder 2">
            <a:extLst>
              <a:ext uri="{FF2B5EF4-FFF2-40B4-BE49-F238E27FC236}">
                <a16:creationId xmlns:a16="http://schemas.microsoft.com/office/drawing/2014/main" id="{9EC57DE8-8D1F-4022-1D84-023396632B3B}"/>
              </a:ext>
            </a:extLst>
          </p:cNvPr>
          <p:cNvSpPr>
            <a:spLocks noGrp="1"/>
          </p:cNvSpPr>
          <p:nvPr>
            <p:ph sz="quarter" idx="4294967295"/>
          </p:nvPr>
        </p:nvSpPr>
        <p:spPr>
          <a:xfrm>
            <a:off x="204153" y="1630671"/>
            <a:ext cx="5772150" cy="3829050"/>
          </a:xfrm>
        </p:spPr>
        <p:txBody>
          <a:bodyPr/>
          <a:lstStyle/>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chemeClr val="tx1"/>
                </a:solidFill>
                <a:effectLst/>
                <a:uLnTx/>
                <a:uFillTx/>
                <a:latin typeface="+mn-lt"/>
                <a:ea typeface="Aptos" panose="020B0004020202020204" pitchFamily="34" charset="0"/>
                <a:cs typeface="Calibri" panose="020F0502020204030204" pitchFamily="34" charset="0"/>
              </a:rPr>
              <a:t>Review the provided risk cards.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AU" sz="2000" dirty="0">
                <a:latin typeface="+mn-lt"/>
                <a:ea typeface="Aptos" panose="020B0004020202020204" pitchFamily="34" charset="0"/>
                <a:cs typeface="Calibri" panose="020F0502020204030204" pitchFamily="34" charset="0"/>
              </a:rPr>
              <a:t>S</a:t>
            </a:r>
            <a:r>
              <a:rPr kumimoji="0" lang="en-AU" sz="2000" b="0" i="0" u="none" strike="noStrike" kern="1200" cap="none" spc="0" normalizeH="0" baseline="0" noProof="0" dirty="0">
                <a:ln>
                  <a:noFill/>
                </a:ln>
                <a:solidFill>
                  <a:schemeClr val="tx1"/>
                </a:solidFill>
                <a:effectLst/>
                <a:uLnTx/>
                <a:uFillTx/>
                <a:latin typeface="+mn-lt"/>
                <a:ea typeface="Aptos" panose="020B0004020202020204" pitchFamily="34" charset="0"/>
                <a:cs typeface="Calibri" panose="020F0502020204030204" pitchFamily="34" charset="0"/>
              </a:rPr>
              <a:t>elect those that are linked to your chosen driver and could impact your organisation as a result of the driver.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chemeClr val="tx1"/>
                </a:solidFill>
                <a:effectLst/>
                <a:uLnTx/>
                <a:uFillTx/>
                <a:latin typeface="+mn-lt"/>
                <a:ea typeface="Aptos" panose="020B0004020202020204" pitchFamily="34" charset="0"/>
                <a:cs typeface="Calibri" panose="020F0502020204030204" pitchFamily="34" charset="0"/>
              </a:rPr>
              <a:t>Select up to 5 cards in total.</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AU" sz="2000" dirty="0">
                <a:latin typeface="+mn-lt"/>
                <a:ea typeface="Aptos" panose="020B0004020202020204" pitchFamily="34" charset="0"/>
                <a:cs typeface="Calibri" panose="020F0502020204030204" pitchFamily="34" charset="0"/>
              </a:rPr>
              <a:t>Stick these cards alongside the relevant driver from Activity 1.</a:t>
            </a:r>
            <a:endParaRPr kumimoji="0" lang="en-AU" sz="2000" b="0" i="0" u="none" strike="noStrike" kern="1200" cap="none" spc="0" normalizeH="0" baseline="0" noProof="0" dirty="0">
              <a:ln>
                <a:noFill/>
              </a:ln>
              <a:solidFill>
                <a:schemeClr val="tx1"/>
              </a:solidFill>
              <a:effectLst/>
              <a:uLnTx/>
              <a:uFillTx/>
              <a:latin typeface="+mn-lt"/>
              <a:ea typeface="Aptos" panose="020B0004020202020204" pitchFamily="34" charset="0"/>
              <a:cs typeface="Calibri" panose="020F0502020204030204" pitchFamily="34" charset="0"/>
            </a:endParaRPr>
          </a:p>
          <a:p>
            <a:pPr marR="0" lvl="0" algn="l" defTabSz="914400" rtl="0" eaLnBrk="1" fontAlgn="auto" latinLnBrk="0" hangingPunct="1">
              <a:lnSpc>
                <a:spcPct val="90000"/>
              </a:lnSpc>
              <a:spcBef>
                <a:spcPts val="1000"/>
              </a:spcBef>
              <a:spcAft>
                <a:spcPts val="0"/>
              </a:spcAft>
              <a:buClrTx/>
              <a:buSzTx/>
              <a:tabLst/>
              <a:defRPr/>
            </a:pPr>
            <a:endParaRPr lang="en-AU" sz="2000" dirty="0">
              <a:solidFill>
                <a:schemeClr val="tx1"/>
              </a:solidFill>
              <a:latin typeface="+mn-lt"/>
              <a:ea typeface="Aptos" panose="020B0004020202020204" pitchFamily="34" charset="0"/>
              <a:cs typeface="Calibri" panose="020F0502020204030204" pitchFamily="34" charset="0"/>
            </a:endParaRPr>
          </a:p>
          <a:p>
            <a:pPr marR="0" lvl="0" algn="l" defTabSz="914400" rtl="0" eaLnBrk="1" fontAlgn="auto" latinLnBrk="0" hangingPunct="1">
              <a:lnSpc>
                <a:spcPct val="90000"/>
              </a:lnSpc>
              <a:spcBef>
                <a:spcPts val="1000"/>
              </a:spcBef>
              <a:spcAft>
                <a:spcPts val="0"/>
              </a:spcAft>
              <a:buClrTx/>
              <a:buSzTx/>
              <a:tabLst/>
              <a:defRPr/>
            </a:pPr>
            <a:r>
              <a:rPr lang="en-AU" sz="2000" dirty="0">
                <a:latin typeface="+mn-lt"/>
                <a:ea typeface="Aptos" panose="020B0004020202020204" pitchFamily="34" charset="0"/>
                <a:cs typeface="Calibri" panose="020F0502020204030204" pitchFamily="34" charset="0"/>
              </a:rPr>
              <a:t>NOTE: </a:t>
            </a:r>
            <a:r>
              <a:rPr lang="en-AU" sz="2000" dirty="0">
                <a:solidFill>
                  <a:schemeClr val="tx1"/>
                </a:solidFill>
                <a:latin typeface="+mn-lt"/>
                <a:ea typeface="Aptos" panose="020B0004020202020204" pitchFamily="34" charset="0"/>
                <a:cs typeface="Calibri" panose="020F0502020204030204" pitchFamily="34" charset="0"/>
              </a:rPr>
              <a:t>You can u</a:t>
            </a:r>
            <a:r>
              <a:rPr lang="en-AU" sz="2000" dirty="0">
                <a:solidFill>
                  <a:schemeClr val="tx1"/>
                </a:solidFill>
                <a:effectLst/>
                <a:latin typeface="+mn-lt"/>
                <a:ea typeface="Aptos" panose="020B0004020202020204" pitchFamily="34" charset="0"/>
                <a:cs typeface="Calibri" panose="020F0502020204030204" pitchFamily="34" charset="0"/>
              </a:rPr>
              <a:t>se blank cards to write down any additional risks relevant to your sector that are identified by the group.</a:t>
            </a:r>
            <a:endParaRPr kumimoji="0" lang="en-AU" sz="2000" b="0" i="0" u="none" strike="noStrike" kern="1200" cap="none" spc="0" normalizeH="0" baseline="0" noProof="0" dirty="0">
              <a:ln>
                <a:noFill/>
              </a:ln>
              <a:solidFill>
                <a:schemeClr val="tx1"/>
              </a:solidFill>
              <a:effectLst/>
              <a:uLnTx/>
              <a:uFillTx/>
              <a:latin typeface="+mn-lt"/>
              <a:ea typeface="Aptos" panose="020B0004020202020204" pitchFamily="34" charset="0"/>
              <a:cs typeface="Calibri" panose="020F0502020204030204" pitchFamily="34" charset="0"/>
            </a:endParaRPr>
          </a:p>
        </p:txBody>
      </p:sp>
      <p:sp>
        <p:nvSpPr>
          <p:cNvPr id="7" name="Arc 6">
            <a:extLst>
              <a:ext uri="{FF2B5EF4-FFF2-40B4-BE49-F238E27FC236}">
                <a16:creationId xmlns:a16="http://schemas.microsoft.com/office/drawing/2014/main" id="{9120EC6C-4CF6-39AA-2DB7-22A7A60922F3}"/>
              </a:ext>
            </a:extLst>
          </p:cNvPr>
          <p:cNvSpPr/>
          <p:nvPr/>
        </p:nvSpPr>
        <p:spPr>
          <a:xfrm rot="16689460" flipH="1">
            <a:off x="7393901" y="983230"/>
            <a:ext cx="1752849" cy="1647997"/>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9" name="Rectangle: Rounded Corners 8">
            <a:extLst>
              <a:ext uri="{FF2B5EF4-FFF2-40B4-BE49-F238E27FC236}">
                <a16:creationId xmlns:a16="http://schemas.microsoft.com/office/drawing/2014/main" id="{C99E51BD-D847-8D94-1CD4-9190F2A2AC87}"/>
              </a:ext>
            </a:extLst>
          </p:cNvPr>
          <p:cNvSpPr/>
          <p:nvPr/>
        </p:nvSpPr>
        <p:spPr>
          <a:xfrm>
            <a:off x="6427636" y="837151"/>
            <a:ext cx="2196000" cy="793520"/>
          </a:xfrm>
          <a:prstGeom prst="roundRect">
            <a:avLst/>
          </a:prstGeom>
          <a:solidFill>
            <a:srgbClr val="E52713"/>
          </a:solidFill>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AU" b="1"/>
              <a:t>RISKS</a:t>
            </a:r>
          </a:p>
        </p:txBody>
      </p:sp>
      <p:sp>
        <p:nvSpPr>
          <p:cNvPr id="13" name="Rectangle: Rounded Corners 12">
            <a:extLst>
              <a:ext uri="{FF2B5EF4-FFF2-40B4-BE49-F238E27FC236}">
                <a16:creationId xmlns:a16="http://schemas.microsoft.com/office/drawing/2014/main" id="{0354B4D2-945B-37AE-6701-46DC7218AA9A}"/>
              </a:ext>
            </a:extLst>
          </p:cNvPr>
          <p:cNvSpPr/>
          <p:nvPr/>
        </p:nvSpPr>
        <p:spPr>
          <a:xfrm>
            <a:off x="7570169" y="2750701"/>
            <a:ext cx="758636" cy="459837"/>
          </a:xfrm>
          <a:prstGeom prst="roundRect">
            <a:avLst/>
          </a:prstGeom>
          <a:solidFill>
            <a:srgbClr val="E52713"/>
          </a:solidFill>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AU" b="1"/>
          </a:p>
        </p:txBody>
      </p:sp>
      <p:sp>
        <p:nvSpPr>
          <p:cNvPr id="16" name="Rectangle: Rounded Corners 15">
            <a:extLst>
              <a:ext uri="{FF2B5EF4-FFF2-40B4-BE49-F238E27FC236}">
                <a16:creationId xmlns:a16="http://schemas.microsoft.com/office/drawing/2014/main" id="{DE6CAE41-0AA7-D2A3-F820-5794BC2488AC}"/>
              </a:ext>
            </a:extLst>
          </p:cNvPr>
          <p:cNvSpPr/>
          <p:nvPr/>
        </p:nvSpPr>
        <p:spPr>
          <a:xfrm>
            <a:off x="7570169" y="3275316"/>
            <a:ext cx="758636" cy="459837"/>
          </a:xfrm>
          <a:prstGeom prst="roundRect">
            <a:avLst/>
          </a:prstGeom>
          <a:solidFill>
            <a:srgbClr val="E52713"/>
          </a:solidFill>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AU" b="1"/>
          </a:p>
        </p:txBody>
      </p:sp>
      <p:sp>
        <p:nvSpPr>
          <p:cNvPr id="20" name="Rectangle: Rounded Corners 19">
            <a:extLst>
              <a:ext uri="{FF2B5EF4-FFF2-40B4-BE49-F238E27FC236}">
                <a16:creationId xmlns:a16="http://schemas.microsoft.com/office/drawing/2014/main" id="{E6A4C458-8B21-66D1-DCE7-8E95B2CC417E}"/>
              </a:ext>
            </a:extLst>
          </p:cNvPr>
          <p:cNvSpPr/>
          <p:nvPr/>
        </p:nvSpPr>
        <p:spPr>
          <a:xfrm>
            <a:off x="6404115" y="2896131"/>
            <a:ext cx="800100" cy="676275"/>
          </a:xfrm>
          <a:prstGeom prst="roundRect">
            <a:avLst/>
          </a:prstGeom>
          <a:solidFill>
            <a:srgbClr val="008966">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pic>
        <p:nvPicPr>
          <p:cNvPr id="5" name="Picture 4" descr="A red flower with blue text&#10;&#10;AI-generated content may be incorrect.">
            <a:extLst>
              <a:ext uri="{FF2B5EF4-FFF2-40B4-BE49-F238E27FC236}">
                <a16:creationId xmlns:a16="http://schemas.microsoft.com/office/drawing/2014/main" id="{A4754F12-EF81-B15C-CC53-1BC99A87EFFC}"/>
              </a:ext>
            </a:extLst>
          </p:cNvPr>
          <p:cNvPicPr>
            <a:picLocks noChangeAspect="1"/>
          </p:cNvPicPr>
          <p:nvPr/>
        </p:nvPicPr>
        <p:blipFill>
          <a:blip r:embed="rId4"/>
          <a:stretch>
            <a:fillRect/>
          </a:stretch>
        </p:blipFill>
        <p:spPr>
          <a:xfrm>
            <a:off x="10715419" y="0"/>
            <a:ext cx="1476581" cy="1524213"/>
          </a:xfrm>
          <a:prstGeom prst="rect">
            <a:avLst/>
          </a:prstGeom>
        </p:spPr>
      </p:pic>
    </p:spTree>
    <p:extLst>
      <p:ext uri="{BB962C8B-B14F-4D97-AF65-F5344CB8AC3E}">
        <p14:creationId xmlns:p14="http://schemas.microsoft.com/office/powerpoint/2010/main" val="4000386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0899C4-4596-5EB3-66EB-A29DF6F211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4538" y="2178032"/>
            <a:ext cx="5683936" cy="1865685"/>
          </a:xfrm>
          <a:prstGeom prst="rect">
            <a:avLst/>
          </a:prstGeom>
        </p:spPr>
      </p:pic>
      <p:sp>
        <p:nvSpPr>
          <p:cNvPr id="4" name="Title 3">
            <a:extLst>
              <a:ext uri="{FF2B5EF4-FFF2-40B4-BE49-F238E27FC236}">
                <a16:creationId xmlns:a16="http://schemas.microsoft.com/office/drawing/2014/main" id="{8F2BF772-3D58-FC00-4EBF-1A2FE5521CEC}"/>
              </a:ext>
            </a:extLst>
          </p:cNvPr>
          <p:cNvSpPr>
            <a:spLocks noGrp="1"/>
          </p:cNvSpPr>
          <p:nvPr>
            <p:ph type="title"/>
          </p:nvPr>
        </p:nvSpPr>
        <p:spPr/>
        <p:txBody>
          <a:bodyPr lIns="0" tIns="0" rIns="0" bIns="0" anchor="t">
            <a:normAutofit fontScale="90000"/>
          </a:bodyPr>
          <a:lstStyle/>
          <a:p>
            <a:r>
              <a:rPr lang="en-AU" dirty="0">
                <a:latin typeface="Arial"/>
                <a:cs typeface="Arial"/>
              </a:rPr>
              <a:t>Activity 3: Selecting consequences and mapping</a:t>
            </a:r>
            <a:br>
              <a:rPr lang="en-AU" dirty="0"/>
            </a:br>
            <a:r>
              <a:rPr lang="en-AU" dirty="0">
                <a:latin typeface="Arial"/>
                <a:cs typeface="Arial"/>
              </a:rPr>
              <a:t>(20 mins)</a:t>
            </a:r>
            <a:br>
              <a:rPr lang="en-AU" dirty="0"/>
            </a:br>
            <a:endParaRPr lang="en-AU" dirty="0"/>
          </a:p>
        </p:txBody>
      </p:sp>
      <p:sp>
        <p:nvSpPr>
          <p:cNvPr id="3" name="Content Placeholder 2">
            <a:extLst>
              <a:ext uri="{FF2B5EF4-FFF2-40B4-BE49-F238E27FC236}">
                <a16:creationId xmlns:a16="http://schemas.microsoft.com/office/drawing/2014/main" id="{9EC57DE8-8D1F-4022-1D84-023396632B3B}"/>
              </a:ext>
            </a:extLst>
          </p:cNvPr>
          <p:cNvSpPr>
            <a:spLocks noGrp="1"/>
          </p:cNvSpPr>
          <p:nvPr>
            <p:ph sz="quarter" idx="4294967295"/>
          </p:nvPr>
        </p:nvSpPr>
        <p:spPr>
          <a:xfrm>
            <a:off x="323269" y="1829337"/>
            <a:ext cx="5432425" cy="3659187"/>
          </a:xfrm>
        </p:spPr>
        <p:txBody>
          <a:bodyPr/>
          <a:lstStyle/>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chemeClr val="tx1"/>
                </a:solidFill>
                <a:effectLst/>
                <a:uLnTx/>
                <a:uFillTx/>
                <a:latin typeface="+mn-lt"/>
                <a:ea typeface="Aptos" panose="020B0004020202020204" pitchFamily="34" charset="0"/>
                <a:cs typeface="Calibri" panose="020F0502020204030204" pitchFamily="34" charset="0"/>
              </a:rPr>
              <a:t>Review and select the consequence cards that describe what would happen within the organisation if the risk occurred.</a:t>
            </a:r>
          </a:p>
        </p:txBody>
      </p:sp>
      <p:sp>
        <p:nvSpPr>
          <p:cNvPr id="7" name="Arc 6">
            <a:extLst>
              <a:ext uri="{FF2B5EF4-FFF2-40B4-BE49-F238E27FC236}">
                <a16:creationId xmlns:a16="http://schemas.microsoft.com/office/drawing/2014/main" id="{9120EC6C-4CF6-39AA-2DB7-22A7A60922F3}"/>
              </a:ext>
            </a:extLst>
          </p:cNvPr>
          <p:cNvSpPr/>
          <p:nvPr/>
        </p:nvSpPr>
        <p:spPr>
          <a:xfrm rot="11679701" flipH="1" flipV="1">
            <a:off x="7404382" y="1434652"/>
            <a:ext cx="3101235" cy="1766196"/>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9" name="Rectangle: Rounded Corners 8">
            <a:extLst>
              <a:ext uri="{FF2B5EF4-FFF2-40B4-BE49-F238E27FC236}">
                <a16:creationId xmlns:a16="http://schemas.microsoft.com/office/drawing/2014/main" id="{375EDA07-95A2-6A86-6D06-5FEAD029DCEA}"/>
              </a:ext>
            </a:extLst>
          </p:cNvPr>
          <p:cNvSpPr/>
          <p:nvPr/>
        </p:nvSpPr>
        <p:spPr>
          <a:xfrm>
            <a:off x="7007330" y="1081423"/>
            <a:ext cx="2402625" cy="747914"/>
          </a:xfrm>
          <a:prstGeom prst="roundRect">
            <a:avLst/>
          </a:prstGeom>
          <a:solidFill>
            <a:srgbClr val="C70C6F"/>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AU" b="1"/>
              <a:t>CONSEQUENCES</a:t>
            </a:r>
          </a:p>
        </p:txBody>
      </p:sp>
      <p:sp>
        <p:nvSpPr>
          <p:cNvPr id="10" name="Rectangle: Rounded Corners 9">
            <a:extLst>
              <a:ext uri="{FF2B5EF4-FFF2-40B4-BE49-F238E27FC236}">
                <a16:creationId xmlns:a16="http://schemas.microsoft.com/office/drawing/2014/main" id="{DE9D9945-78D9-8048-F1EC-31EE3A04AB96}"/>
              </a:ext>
            </a:extLst>
          </p:cNvPr>
          <p:cNvSpPr/>
          <p:nvPr/>
        </p:nvSpPr>
        <p:spPr>
          <a:xfrm>
            <a:off x="9647871" y="2686412"/>
            <a:ext cx="759916" cy="377835"/>
          </a:xfrm>
          <a:prstGeom prst="roundRect">
            <a:avLst/>
          </a:prstGeom>
          <a:solidFill>
            <a:srgbClr val="C70C6F"/>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AU" b="1"/>
          </a:p>
        </p:txBody>
      </p:sp>
      <p:sp>
        <p:nvSpPr>
          <p:cNvPr id="11" name="Rectangle: Rounded Corners 10">
            <a:extLst>
              <a:ext uri="{FF2B5EF4-FFF2-40B4-BE49-F238E27FC236}">
                <a16:creationId xmlns:a16="http://schemas.microsoft.com/office/drawing/2014/main" id="{1840688C-EB9C-C366-3B9E-92E978E7C127}"/>
              </a:ext>
            </a:extLst>
          </p:cNvPr>
          <p:cNvSpPr/>
          <p:nvPr/>
        </p:nvSpPr>
        <p:spPr>
          <a:xfrm>
            <a:off x="9647871" y="3438569"/>
            <a:ext cx="759916" cy="377835"/>
          </a:xfrm>
          <a:prstGeom prst="roundRect">
            <a:avLst/>
          </a:prstGeom>
          <a:solidFill>
            <a:srgbClr val="C70C6F"/>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AU" b="1"/>
          </a:p>
        </p:txBody>
      </p:sp>
      <p:sp>
        <p:nvSpPr>
          <p:cNvPr id="14" name="Rectangle: Rounded Corners 13">
            <a:extLst>
              <a:ext uri="{FF2B5EF4-FFF2-40B4-BE49-F238E27FC236}">
                <a16:creationId xmlns:a16="http://schemas.microsoft.com/office/drawing/2014/main" id="{FDC34322-B426-10F2-FC00-DCEC59196E27}"/>
              </a:ext>
            </a:extLst>
          </p:cNvPr>
          <p:cNvSpPr/>
          <p:nvPr/>
        </p:nvSpPr>
        <p:spPr>
          <a:xfrm>
            <a:off x="6404115" y="2896131"/>
            <a:ext cx="800100" cy="676275"/>
          </a:xfrm>
          <a:prstGeom prst="roundRect">
            <a:avLst/>
          </a:prstGeom>
          <a:solidFill>
            <a:srgbClr val="008966">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6" name="Rectangle: Rounded Corners 15">
            <a:extLst>
              <a:ext uri="{FF2B5EF4-FFF2-40B4-BE49-F238E27FC236}">
                <a16:creationId xmlns:a16="http://schemas.microsoft.com/office/drawing/2014/main" id="{2964F90E-F905-7CC8-94A3-B8FAC2C8D8A8}"/>
              </a:ext>
            </a:extLst>
          </p:cNvPr>
          <p:cNvSpPr/>
          <p:nvPr/>
        </p:nvSpPr>
        <p:spPr>
          <a:xfrm>
            <a:off x="7570169" y="2750701"/>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9" name="Rectangle: Rounded Corners 18">
            <a:extLst>
              <a:ext uri="{FF2B5EF4-FFF2-40B4-BE49-F238E27FC236}">
                <a16:creationId xmlns:a16="http://schemas.microsoft.com/office/drawing/2014/main" id="{E1C9AA94-156A-D941-C96F-297288A021F1}"/>
              </a:ext>
            </a:extLst>
          </p:cNvPr>
          <p:cNvSpPr/>
          <p:nvPr/>
        </p:nvSpPr>
        <p:spPr>
          <a:xfrm>
            <a:off x="7570169" y="3275316"/>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pic>
        <p:nvPicPr>
          <p:cNvPr id="6" name="Picture 5">
            <a:extLst>
              <a:ext uri="{FF2B5EF4-FFF2-40B4-BE49-F238E27FC236}">
                <a16:creationId xmlns:a16="http://schemas.microsoft.com/office/drawing/2014/main" id="{C3447507-561C-9A1B-8ECC-6CBD51373053}"/>
              </a:ext>
            </a:extLst>
          </p:cNvPr>
          <p:cNvPicPr>
            <a:picLocks noChangeAspect="1"/>
          </p:cNvPicPr>
          <p:nvPr/>
        </p:nvPicPr>
        <p:blipFill>
          <a:blip r:embed="rId4"/>
          <a:stretch>
            <a:fillRect/>
          </a:stretch>
        </p:blipFill>
        <p:spPr>
          <a:xfrm>
            <a:off x="10715419" y="0"/>
            <a:ext cx="1476581" cy="1524213"/>
          </a:xfrm>
          <a:prstGeom prst="rect">
            <a:avLst/>
          </a:prstGeom>
        </p:spPr>
      </p:pic>
    </p:spTree>
    <p:extLst>
      <p:ext uri="{BB962C8B-B14F-4D97-AF65-F5344CB8AC3E}">
        <p14:creationId xmlns:p14="http://schemas.microsoft.com/office/powerpoint/2010/main" val="1856139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4278F0-68C4-9470-DDA7-13AE8E195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4538" y="2178032"/>
            <a:ext cx="5683936" cy="1865685"/>
          </a:xfrm>
          <a:prstGeom prst="rect">
            <a:avLst/>
          </a:prstGeom>
        </p:spPr>
      </p:pic>
      <p:sp>
        <p:nvSpPr>
          <p:cNvPr id="4" name="Title 3">
            <a:extLst>
              <a:ext uri="{FF2B5EF4-FFF2-40B4-BE49-F238E27FC236}">
                <a16:creationId xmlns:a16="http://schemas.microsoft.com/office/drawing/2014/main" id="{9E300127-BDE3-B1B2-AE64-855A94271387}"/>
              </a:ext>
            </a:extLst>
          </p:cNvPr>
          <p:cNvSpPr>
            <a:spLocks noGrp="1"/>
          </p:cNvSpPr>
          <p:nvPr>
            <p:ph type="title"/>
          </p:nvPr>
        </p:nvSpPr>
        <p:spPr/>
        <p:txBody>
          <a:bodyPr lIns="0" tIns="0" rIns="0" bIns="0" anchor="t">
            <a:normAutofit fontScale="90000"/>
          </a:bodyPr>
          <a:lstStyle/>
          <a:p>
            <a:r>
              <a:rPr lang="en-AU" dirty="0">
                <a:latin typeface="Arial"/>
                <a:cs typeface="Arial"/>
              </a:rPr>
              <a:t>Activity 3: Selecting consequences and mapping continued </a:t>
            </a:r>
            <a:br>
              <a:rPr lang="en-AU" dirty="0"/>
            </a:br>
            <a:r>
              <a:rPr lang="en-AU" dirty="0">
                <a:latin typeface="Arial"/>
                <a:cs typeface="Arial"/>
              </a:rPr>
              <a:t>(20 mins)</a:t>
            </a:r>
            <a:br>
              <a:rPr lang="en-AU" dirty="0"/>
            </a:br>
            <a:endParaRPr lang="en-AU" dirty="0"/>
          </a:p>
        </p:txBody>
      </p:sp>
      <p:sp>
        <p:nvSpPr>
          <p:cNvPr id="3" name="Content Placeholder 2">
            <a:extLst>
              <a:ext uri="{FF2B5EF4-FFF2-40B4-BE49-F238E27FC236}">
                <a16:creationId xmlns:a16="http://schemas.microsoft.com/office/drawing/2014/main" id="{0ED8D9D5-1DC0-EBC6-B842-24DF51AED5E1}"/>
              </a:ext>
            </a:extLst>
          </p:cNvPr>
          <p:cNvSpPr>
            <a:spLocks noGrp="1"/>
          </p:cNvSpPr>
          <p:nvPr>
            <p:ph sz="quarter" idx="4294967295"/>
          </p:nvPr>
        </p:nvSpPr>
        <p:spPr>
          <a:xfrm>
            <a:off x="347233" y="2089150"/>
            <a:ext cx="5653088" cy="5275263"/>
          </a:xfrm>
        </p:spPr>
        <p:txBody>
          <a:bodyPr/>
          <a:lstStyle/>
          <a:p>
            <a:pPr marL="0" marR="0" lvl="0" indent="0" algn="l" defTabSz="914400" rtl="0" eaLnBrk="1" fontAlgn="auto" latinLnBrk="0" hangingPunct="1">
              <a:lnSpc>
                <a:spcPct val="90000"/>
              </a:lnSpc>
              <a:spcBef>
                <a:spcPts val="1000"/>
              </a:spcBef>
              <a:spcAft>
                <a:spcPts val="0"/>
              </a:spcAft>
              <a:buClrTx/>
              <a:buSzTx/>
              <a:buFont typeface="System Font"/>
              <a:buNone/>
              <a:tabLst/>
              <a:defRPr/>
            </a:pPr>
            <a:r>
              <a:rPr kumimoji="0" lang="en-AU" sz="2000" b="1" i="0" u="none" strike="noStrike" kern="1200" cap="none" spc="0" normalizeH="0" baseline="0" noProof="0">
                <a:ln>
                  <a:noFill/>
                </a:ln>
                <a:solidFill>
                  <a:schemeClr val="tx1"/>
                </a:solidFill>
                <a:effectLst/>
                <a:uLnTx/>
                <a:uFillTx/>
                <a:latin typeface="+mn-lt"/>
                <a:ea typeface="Aptos" panose="020B0004020202020204" pitchFamily="34" charset="0"/>
                <a:cs typeface="Calibri" panose="020F0502020204030204" pitchFamily="34" charset="0"/>
              </a:rPr>
              <a:t>Create impact chains: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a:ln>
                  <a:noFill/>
                </a:ln>
                <a:solidFill>
                  <a:schemeClr val="tx1"/>
                </a:solidFill>
                <a:effectLst/>
                <a:uLnTx/>
                <a:uFillTx/>
                <a:latin typeface="+mn-lt"/>
                <a:ea typeface="Aptos" panose="020B0004020202020204" pitchFamily="34" charset="0"/>
                <a:cs typeface="Calibri" panose="020F0502020204030204" pitchFamily="34" charset="0"/>
              </a:rPr>
              <a:t>Use a marker to map the relationship between physical driver, risk and consequence to create an </a:t>
            </a:r>
            <a:r>
              <a:rPr lang="en-AU" sz="2000">
                <a:solidFill>
                  <a:schemeClr val="tx1"/>
                </a:solidFill>
                <a:latin typeface="+mn-lt"/>
                <a:ea typeface="Aptos" panose="020B0004020202020204" pitchFamily="34" charset="0"/>
                <a:cs typeface="Calibri" panose="020F0502020204030204" pitchFamily="34" charset="0"/>
              </a:rPr>
              <a:t>impact chain. </a:t>
            </a:r>
            <a:endParaRPr kumimoji="0" lang="en-AU" sz="2000" b="0" i="0" u="none" strike="noStrike" kern="1200" cap="none" spc="0" normalizeH="0" baseline="0" noProof="0">
              <a:ln>
                <a:noFill/>
              </a:ln>
              <a:solidFill>
                <a:schemeClr val="tx1"/>
              </a:solidFill>
              <a:effectLst/>
              <a:uLnTx/>
              <a:uFillTx/>
              <a:latin typeface="+mn-lt"/>
              <a:ea typeface="Aptos" panose="020B0004020202020204" pitchFamily="34" charset="0"/>
              <a:cs typeface="Calibri" panose="020F0502020204030204" pitchFamily="34" charset="0"/>
            </a:endParaRPr>
          </a:p>
          <a:p>
            <a:pPr marL="285750" indent="-285750" algn="l">
              <a:buFont typeface="Arial" panose="020B0604020202020204" pitchFamily="34" charset="0"/>
              <a:buChar char="•"/>
            </a:pPr>
            <a:r>
              <a:rPr lang="en-AU" sz="2000">
                <a:solidFill>
                  <a:schemeClr val="tx1"/>
                </a:solidFill>
                <a:latin typeface="+mn-lt"/>
                <a:cs typeface="Calibri" panose="020F0502020204030204" pitchFamily="34" charset="0"/>
              </a:rPr>
              <a:t>Review these connections to understand their complexity and interrelationship. </a:t>
            </a:r>
          </a:p>
          <a:p>
            <a:pPr marL="285750" indent="-285750" algn="l">
              <a:buFont typeface="Arial" panose="020B0604020202020204" pitchFamily="34" charset="0"/>
              <a:buChar char="•"/>
            </a:pPr>
            <a:r>
              <a:rPr lang="en-AU" sz="2000">
                <a:solidFill>
                  <a:schemeClr val="tx1"/>
                </a:solidFill>
                <a:latin typeface="+mn-lt"/>
                <a:cs typeface="Calibri" panose="020F0502020204030204" pitchFamily="34" charset="0"/>
              </a:rPr>
              <a:t>What are the central outcomes linked to your risks?</a:t>
            </a:r>
          </a:p>
          <a:p>
            <a:pPr marL="285750" indent="-285750" algn="l">
              <a:buFont typeface="Arial" panose="020B0604020202020204" pitchFamily="34" charset="0"/>
              <a:buChar char="•"/>
            </a:pPr>
            <a:endParaRPr lang="en-AU" sz="2000">
              <a:solidFill>
                <a:schemeClr val="tx1"/>
              </a:solidFill>
              <a:latin typeface="+mn-lt"/>
              <a:cs typeface="Calibri" panose="020F0502020204030204" pitchFamily="34" charset="0"/>
            </a:endParaRPr>
          </a:p>
        </p:txBody>
      </p:sp>
      <p:sp>
        <p:nvSpPr>
          <p:cNvPr id="9" name="Rectangle: Rounded Corners 8">
            <a:extLst>
              <a:ext uri="{FF2B5EF4-FFF2-40B4-BE49-F238E27FC236}">
                <a16:creationId xmlns:a16="http://schemas.microsoft.com/office/drawing/2014/main" id="{8D559E70-4B9F-13FA-E8A9-64CE0582AA19}"/>
              </a:ext>
            </a:extLst>
          </p:cNvPr>
          <p:cNvSpPr/>
          <p:nvPr/>
        </p:nvSpPr>
        <p:spPr>
          <a:xfrm>
            <a:off x="9647871" y="2686412"/>
            <a:ext cx="759916" cy="377835"/>
          </a:xfrm>
          <a:prstGeom prst="roundRect">
            <a:avLst/>
          </a:prstGeom>
          <a:solidFill>
            <a:srgbClr val="C70C6F">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0" name="Rectangle: Rounded Corners 9">
            <a:extLst>
              <a:ext uri="{FF2B5EF4-FFF2-40B4-BE49-F238E27FC236}">
                <a16:creationId xmlns:a16="http://schemas.microsoft.com/office/drawing/2014/main" id="{F6EB17AF-4E50-E8DD-5662-D419DF63FE18}"/>
              </a:ext>
            </a:extLst>
          </p:cNvPr>
          <p:cNvSpPr/>
          <p:nvPr/>
        </p:nvSpPr>
        <p:spPr>
          <a:xfrm>
            <a:off x="9691413" y="3438569"/>
            <a:ext cx="759916" cy="377835"/>
          </a:xfrm>
          <a:prstGeom prst="roundRect">
            <a:avLst/>
          </a:prstGeom>
          <a:solidFill>
            <a:srgbClr val="C70C6F">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3" name="Rectangle: Rounded Corners 12">
            <a:extLst>
              <a:ext uri="{FF2B5EF4-FFF2-40B4-BE49-F238E27FC236}">
                <a16:creationId xmlns:a16="http://schemas.microsoft.com/office/drawing/2014/main" id="{E58CAA42-A0ED-91BE-D12A-7D2B043DE696}"/>
              </a:ext>
            </a:extLst>
          </p:cNvPr>
          <p:cNvSpPr/>
          <p:nvPr/>
        </p:nvSpPr>
        <p:spPr>
          <a:xfrm>
            <a:off x="6404115" y="2896131"/>
            <a:ext cx="800100" cy="676275"/>
          </a:xfrm>
          <a:prstGeom prst="roundRect">
            <a:avLst/>
          </a:prstGeom>
          <a:solidFill>
            <a:srgbClr val="008966">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6" name="Rectangle: Rounded Corners 15">
            <a:extLst>
              <a:ext uri="{FF2B5EF4-FFF2-40B4-BE49-F238E27FC236}">
                <a16:creationId xmlns:a16="http://schemas.microsoft.com/office/drawing/2014/main" id="{D204ED10-50B6-03BE-0F48-AD8B7FC0E2B6}"/>
              </a:ext>
            </a:extLst>
          </p:cNvPr>
          <p:cNvSpPr/>
          <p:nvPr/>
        </p:nvSpPr>
        <p:spPr>
          <a:xfrm>
            <a:off x="7570169" y="2634589"/>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9" name="Rectangle: Rounded Corners 18">
            <a:extLst>
              <a:ext uri="{FF2B5EF4-FFF2-40B4-BE49-F238E27FC236}">
                <a16:creationId xmlns:a16="http://schemas.microsoft.com/office/drawing/2014/main" id="{1A9E1705-502A-0A14-4662-3678DBA061B4}"/>
              </a:ext>
            </a:extLst>
          </p:cNvPr>
          <p:cNvSpPr/>
          <p:nvPr/>
        </p:nvSpPr>
        <p:spPr>
          <a:xfrm>
            <a:off x="8073453" y="3326521"/>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cxnSp>
        <p:nvCxnSpPr>
          <p:cNvPr id="24" name="Straight Arrow Connector 23">
            <a:extLst>
              <a:ext uri="{FF2B5EF4-FFF2-40B4-BE49-F238E27FC236}">
                <a16:creationId xmlns:a16="http://schemas.microsoft.com/office/drawing/2014/main" id="{5601F3C9-6996-66E4-4A4E-F5AE870885E4}"/>
              </a:ext>
            </a:extLst>
          </p:cNvPr>
          <p:cNvCxnSpPr>
            <a:stCxn id="13" idx="3"/>
            <a:endCxn id="16" idx="1"/>
          </p:cNvCxnSpPr>
          <p:nvPr/>
        </p:nvCxnSpPr>
        <p:spPr>
          <a:xfrm flipV="1">
            <a:off x="7204215" y="2864508"/>
            <a:ext cx="365954" cy="36976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4970BAA-FD78-34EB-8906-187AA03C21C8}"/>
              </a:ext>
            </a:extLst>
          </p:cNvPr>
          <p:cNvCxnSpPr>
            <a:cxnSpLocks/>
            <a:stCxn id="16" idx="3"/>
            <a:endCxn id="9" idx="1"/>
          </p:cNvCxnSpPr>
          <p:nvPr/>
        </p:nvCxnSpPr>
        <p:spPr>
          <a:xfrm>
            <a:off x="8328805" y="2864508"/>
            <a:ext cx="1319066" cy="1082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2F6DEBBF-88CB-BA93-02C8-89C12C670DE9}"/>
              </a:ext>
            </a:extLst>
          </p:cNvPr>
          <p:cNvCxnSpPr>
            <a:cxnSpLocks/>
            <a:endCxn id="19" idx="0"/>
          </p:cNvCxnSpPr>
          <p:nvPr/>
        </p:nvCxnSpPr>
        <p:spPr>
          <a:xfrm>
            <a:off x="8328805" y="2864507"/>
            <a:ext cx="123966" cy="46201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392BB80F-130F-D680-56CC-F97FADF3C6A7}"/>
              </a:ext>
            </a:extLst>
          </p:cNvPr>
          <p:cNvCxnSpPr>
            <a:cxnSpLocks/>
            <a:endCxn id="10" idx="1"/>
          </p:cNvCxnSpPr>
          <p:nvPr/>
        </p:nvCxnSpPr>
        <p:spPr>
          <a:xfrm>
            <a:off x="8343654" y="2875329"/>
            <a:ext cx="1347759" cy="75215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ED87618F-2B84-4205-2F26-23FE24B3225A}"/>
              </a:ext>
            </a:extLst>
          </p:cNvPr>
          <p:cNvCxnSpPr>
            <a:cxnSpLocks/>
            <a:stCxn id="19" idx="3"/>
            <a:endCxn id="10" idx="1"/>
          </p:cNvCxnSpPr>
          <p:nvPr/>
        </p:nvCxnSpPr>
        <p:spPr>
          <a:xfrm>
            <a:off x="8832089" y="3556440"/>
            <a:ext cx="859324" cy="7104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F4919064-3576-C879-B1EB-87C532E05CCE}"/>
              </a:ext>
            </a:extLst>
          </p:cNvPr>
          <p:cNvCxnSpPr>
            <a:cxnSpLocks/>
            <a:stCxn id="13" idx="3"/>
            <a:endCxn id="19" idx="1"/>
          </p:cNvCxnSpPr>
          <p:nvPr/>
        </p:nvCxnSpPr>
        <p:spPr>
          <a:xfrm>
            <a:off x="7204215" y="3234269"/>
            <a:ext cx="869238" cy="32217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CDCF238B-9FDA-65D2-F3D4-D4800A5BBD70}"/>
              </a:ext>
            </a:extLst>
          </p:cNvPr>
          <p:cNvSpPr txBox="1"/>
          <p:nvPr/>
        </p:nvSpPr>
        <p:spPr>
          <a:xfrm>
            <a:off x="1112973" y="5619447"/>
            <a:ext cx="7542007" cy="707886"/>
          </a:xfrm>
          <a:prstGeom prst="rect">
            <a:avLst/>
          </a:prstGeom>
          <a:noFill/>
        </p:spPr>
        <p:txBody>
          <a:bodyPr wrap="square" rtlCol="0">
            <a:spAutoFit/>
          </a:bodyPr>
          <a:lstStyle/>
          <a:p>
            <a:r>
              <a:rPr lang="en-AU" sz="2000">
                <a:ea typeface="AECOM Sans" panose="020B0504020202020204" pitchFamily="34" charset="0"/>
                <a:cs typeface="AECOM Sans" panose="020B0504020202020204" pitchFamily="34" charset="0"/>
              </a:rPr>
              <a:t>Select another Physical Driver and see how it maps to the risks you have identified. </a:t>
            </a:r>
          </a:p>
        </p:txBody>
      </p:sp>
      <p:pic>
        <p:nvPicPr>
          <p:cNvPr id="26" name="Graphic 25" descr="Lights On with solid fill">
            <a:extLst>
              <a:ext uri="{FF2B5EF4-FFF2-40B4-BE49-F238E27FC236}">
                <a16:creationId xmlns:a16="http://schemas.microsoft.com/office/drawing/2014/main" id="{840A2AA5-289A-1A09-3B3A-F5765881BD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1934" y="5608286"/>
            <a:ext cx="726254" cy="726254"/>
          </a:xfrm>
          <a:prstGeom prst="rect">
            <a:avLst/>
          </a:prstGeom>
        </p:spPr>
      </p:pic>
      <p:pic>
        <p:nvPicPr>
          <p:cNvPr id="6" name="Picture 5">
            <a:extLst>
              <a:ext uri="{FF2B5EF4-FFF2-40B4-BE49-F238E27FC236}">
                <a16:creationId xmlns:a16="http://schemas.microsoft.com/office/drawing/2014/main" id="{AD005798-C709-8474-D2F7-EBD89416522A}"/>
              </a:ext>
            </a:extLst>
          </p:cNvPr>
          <p:cNvPicPr>
            <a:picLocks noChangeAspect="1"/>
          </p:cNvPicPr>
          <p:nvPr/>
        </p:nvPicPr>
        <p:blipFill>
          <a:blip r:embed="rId6"/>
          <a:stretch>
            <a:fillRect/>
          </a:stretch>
        </p:blipFill>
        <p:spPr>
          <a:xfrm>
            <a:off x="10715419" y="0"/>
            <a:ext cx="1476581" cy="1524213"/>
          </a:xfrm>
          <a:prstGeom prst="rect">
            <a:avLst/>
          </a:prstGeom>
        </p:spPr>
      </p:pic>
    </p:spTree>
    <p:extLst>
      <p:ext uri="{BB962C8B-B14F-4D97-AF65-F5344CB8AC3E}">
        <p14:creationId xmlns:p14="http://schemas.microsoft.com/office/powerpoint/2010/main" val="10894634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300127-BDE3-B1B2-AE64-855A94271387}"/>
              </a:ext>
            </a:extLst>
          </p:cNvPr>
          <p:cNvSpPr>
            <a:spLocks noGrp="1"/>
          </p:cNvSpPr>
          <p:nvPr>
            <p:ph type="title"/>
          </p:nvPr>
        </p:nvSpPr>
        <p:spPr/>
        <p:txBody>
          <a:bodyPr/>
          <a:lstStyle/>
          <a:p>
            <a:r>
              <a:rPr lang="en-AU"/>
              <a:t>Activity 4: Treatment (15 mins)</a:t>
            </a:r>
          </a:p>
        </p:txBody>
      </p:sp>
      <p:sp>
        <p:nvSpPr>
          <p:cNvPr id="10" name="Content Placeholder 2">
            <a:extLst>
              <a:ext uri="{FF2B5EF4-FFF2-40B4-BE49-F238E27FC236}">
                <a16:creationId xmlns:a16="http://schemas.microsoft.com/office/drawing/2014/main" id="{82250442-4ED7-5E79-3A3F-5AB5AF0A7C5C}"/>
              </a:ext>
            </a:extLst>
          </p:cNvPr>
          <p:cNvSpPr txBox="1">
            <a:spLocks/>
          </p:cNvSpPr>
          <p:nvPr/>
        </p:nvSpPr>
        <p:spPr>
          <a:xfrm>
            <a:off x="263524" y="1321821"/>
            <a:ext cx="5653088" cy="4899457"/>
          </a:xfrm>
          <a:prstGeom prst="rect">
            <a:avLst/>
          </a:prstGeom>
        </p:spPr>
        <p:txBody>
          <a:bodyPr vert="horz" lIns="0" tIns="0" rIns="0" bIns="0" rtlCol="0" anchor="ctr" anchorCtr="0">
            <a:noAutofit/>
          </a:bodyPr>
          <a:lstStyle>
            <a:lvl1pPr marL="0" indent="0" algn="l" defTabSz="914400" rtl="0" eaLnBrk="1" latinLnBrk="0" hangingPunct="1">
              <a:lnSpc>
                <a:spcPct val="90000"/>
              </a:lnSpc>
              <a:spcBef>
                <a:spcPts val="1000"/>
              </a:spcBef>
              <a:buFont typeface="System Font"/>
              <a:buNone/>
              <a:tabLst/>
              <a:defRPr sz="4000" b="0" i="0" kern="1200">
                <a:solidFill>
                  <a:schemeClr val="tx2"/>
                </a:solidFill>
                <a:latin typeface="Arial" panose="020B0604020202020204" pitchFamily="34" charset="0"/>
                <a:ea typeface="AECOM Sans" panose="020B0504020202020204" pitchFamily="34" charset="0"/>
                <a:cs typeface="Arial" panose="020B0604020202020204" pitchFamily="34" charset="0"/>
              </a:defRPr>
            </a:lvl1pPr>
            <a:lvl2pPr marL="360000" indent="-360000" algn="l" defTabSz="914400" rtl="0" eaLnBrk="1" latinLnBrk="0" hangingPunct="1">
              <a:lnSpc>
                <a:spcPct val="90000"/>
              </a:lnSpc>
              <a:spcBef>
                <a:spcPts val="500"/>
              </a:spcBef>
              <a:buFont typeface="Arial" panose="020B0604020202020204" pitchFamily="34" charset="0"/>
              <a:buChar char="•"/>
              <a:tabLst/>
              <a:defRPr sz="2500" b="0" i="0" kern="120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720000" indent="-3600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marL="1080000" indent="-360000" algn="l" defTabSz="914400" rtl="0" eaLnBrk="1" latinLnBrk="0" hangingPunct="1">
              <a:lnSpc>
                <a:spcPct val="90000"/>
              </a:lnSpc>
              <a:spcBef>
                <a:spcPts val="500"/>
              </a:spcBef>
              <a:buFont typeface="Wingdings" panose="05000000000000000000" pitchFamily="2" charset="2"/>
              <a:buChar char="§"/>
              <a:defRPr sz="18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System Font"/>
              <a:buNone/>
              <a:tabLst/>
              <a:defRPr/>
            </a:pPr>
            <a:r>
              <a:rPr kumimoji="0" lang="en-AU" sz="2000" b="1" i="0" u="none" strike="noStrike" kern="1200" cap="none" spc="0" normalizeH="0" baseline="0" noProof="0">
                <a:ln>
                  <a:noFill/>
                </a:ln>
                <a:solidFill>
                  <a:srgbClr val="000000"/>
                </a:solidFill>
                <a:effectLst/>
                <a:uLnTx/>
                <a:uFillTx/>
                <a:latin typeface="+mn-lt"/>
                <a:ea typeface="Aptos" panose="020B0004020202020204" pitchFamily="34" charset="0"/>
                <a:cs typeface="Calibri" panose="020F0502020204030204" pitchFamily="34" charset="0"/>
              </a:rPr>
              <a:t>Review and select treatment options: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a:ln>
                  <a:noFill/>
                </a:ln>
                <a:solidFill>
                  <a:srgbClr val="000000"/>
                </a:solidFill>
                <a:effectLst/>
                <a:uLnTx/>
                <a:uFillTx/>
                <a:latin typeface="+mn-lt"/>
                <a:ea typeface="Aptos" panose="020B0004020202020204" pitchFamily="34" charset="0"/>
                <a:cs typeface="Calibri" panose="020F0502020204030204" pitchFamily="34" charset="0"/>
              </a:rPr>
              <a:t>Select one risk impact chain.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a:ln>
                  <a:noFill/>
                </a:ln>
                <a:solidFill>
                  <a:srgbClr val="000000"/>
                </a:solidFill>
                <a:effectLst/>
                <a:uLnTx/>
                <a:uFillTx/>
                <a:latin typeface="+mn-lt"/>
                <a:ea typeface="Aptos" panose="020B0004020202020204" pitchFamily="34" charset="0"/>
                <a:cs typeface="Calibri" panose="020F0502020204030204" pitchFamily="34" charset="0"/>
              </a:rPr>
              <a:t>Review the adaptation cards and select those which would best minimise the risk.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000" b="0" i="0" u="none" strike="noStrike" kern="1200" cap="none" spc="0" normalizeH="0" baseline="0" noProof="0">
                <a:ln>
                  <a:noFill/>
                </a:ln>
                <a:solidFill>
                  <a:srgbClr val="000000"/>
                </a:solidFill>
                <a:effectLst/>
                <a:uLnTx/>
                <a:uFillTx/>
                <a:latin typeface="+mn-lt"/>
                <a:ea typeface="Aptos" panose="020B0004020202020204" pitchFamily="34" charset="0"/>
                <a:cs typeface="Calibri" panose="020F0502020204030204" pitchFamily="34" charset="0"/>
              </a:rPr>
              <a:t>Use blank cards to write down any additional measures relevant to your risk that are identified by the group.</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000" b="0" i="0" u="none" strike="noStrike" kern="1200" cap="none" spc="0" normalizeH="0" baseline="0" noProof="0">
              <a:ln>
                <a:noFill/>
              </a:ln>
              <a:solidFill>
                <a:srgbClr val="000000"/>
              </a:solidFill>
              <a:effectLst/>
              <a:uLnTx/>
              <a:uFillTx/>
              <a:latin typeface="+mn-lt"/>
              <a:ea typeface="AECOM Sans" panose="020B0504020202020204" pitchFamily="34" charset="0"/>
              <a:cs typeface="Calibri" panose="020F0502020204030204" pitchFamily="34" charset="0"/>
            </a:endParaRPr>
          </a:p>
        </p:txBody>
      </p:sp>
      <p:pic>
        <p:nvPicPr>
          <p:cNvPr id="15" name="Picture 14" descr="A white board with black text&#10;&#10;Description automatically generated">
            <a:extLst>
              <a:ext uri="{FF2B5EF4-FFF2-40B4-BE49-F238E27FC236}">
                <a16:creationId xmlns:a16="http://schemas.microsoft.com/office/drawing/2014/main" id="{0415278F-5A99-5270-C9D1-3E2981594439}"/>
              </a:ext>
            </a:extLst>
          </p:cNvPr>
          <p:cNvPicPr>
            <a:picLocks noChangeAspect="1"/>
          </p:cNvPicPr>
          <p:nvPr/>
        </p:nvPicPr>
        <p:blipFill>
          <a:blip r:embed="rId3" cstate="screen">
            <a:extLst>
              <a:ext uri="{28A0092B-C50C-407E-A947-70E740481C1C}">
                <a14:useLocalDpi xmlns:a14="http://schemas.microsoft.com/office/drawing/2010/main"/>
              </a:ext>
            </a:extLst>
          </a:blip>
          <a:srcRect b="6544"/>
          <a:stretch>
            <a:fillRect/>
          </a:stretch>
        </p:blipFill>
        <p:spPr>
          <a:xfrm>
            <a:off x="6084151" y="2399962"/>
            <a:ext cx="6068444" cy="3991313"/>
          </a:xfrm>
          <a:prstGeom prst="rect">
            <a:avLst/>
          </a:prstGeom>
        </p:spPr>
      </p:pic>
      <p:sp>
        <p:nvSpPr>
          <p:cNvPr id="18" name="Rectangle: Rounded Corners 17">
            <a:extLst>
              <a:ext uri="{FF2B5EF4-FFF2-40B4-BE49-F238E27FC236}">
                <a16:creationId xmlns:a16="http://schemas.microsoft.com/office/drawing/2014/main" id="{1F60F6F0-DEFA-D862-90C0-24273F21B08D}"/>
              </a:ext>
            </a:extLst>
          </p:cNvPr>
          <p:cNvSpPr/>
          <p:nvPr/>
        </p:nvSpPr>
        <p:spPr>
          <a:xfrm>
            <a:off x="9608466" y="4952389"/>
            <a:ext cx="759916" cy="377835"/>
          </a:xfrm>
          <a:prstGeom prst="roundRect">
            <a:avLst/>
          </a:prstGeom>
          <a:solidFill>
            <a:srgbClr val="C70C6F">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Rectangle: Rounded Corners 18">
            <a:extLst>
              <a:ext uri="{FF2B5EF4-FFF2-40B4-BE49-F238E27FC236}">
                <a16:creationId xmlns:a16="http://schemas.microsoft.com/office/drawing/2014/main" id="{126354E6-3A0D-3B0B-56FE-E3A7D0FE71C8}"/>
              </a:ext>
            </a:extLst>
          </p:cNvPr>
          <p:cNvSpPr/>
          <p:nvPr/>
        </p:nvSpPr>
        <p:spPr>
          <a:xfrm>
            <a:off x="9608466" y="5704546"/>
            <a:ext cx="759916" cy="377835"/>
          </a:xfrm>
          <a:prstGeom prst="roundRect">
            <a:avLst/>
          </a:prstGeom>
          <a:solidFill>
            <a:srgbClr val="C70C6F">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Rectangle: Rounded Corners 20">
            <a:extLst>
              <a:ext uri="{FF2B5EF4-FFF2-40B4-BE49-F238E27FC236}">
                <a16:creationId xmlns:a16="http://schemas.microsoft.com/office/drawing/2014/main" id="{276BBF4C-39F5-AAE9-6CB8-402E4B13E6A7}"/>
              </a:ext>
            </a:extLst>
          </p:cNvPr>
          <p:cNvSpPr/>
          <p:nvPr/>
        </p:nvSpPr>
        <p:spPr>
          <a:xfrm>
            <a:off x="6364710" y="5382362"/>
            <a:ext cx="800100" cy="676275"/>
          </a:xfrm>
          <a:prstGeom prst="roundRect">
            <a:avLst/>
          </a:prstGeom>
          <a:solidFill>
            <a:srgbClr val="008966">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3" name="Rectangle: Rounded Corners 22">
            <a:extLst>
              <a:ext uri="{FF2B5EF4-FFF2-40B4-BE49-F238E27FC236}">
                <a16:creationId xmlns:a16="http://schemas.microsoft.com/office/drawing/2014/main" id="{0DBDD4EE-EBD1-0545-B62A-2C58C5F1C913}"/>
              </a:ext>
            </a:extLst>
          </p:cNvPr>
          <p:cNvSpPr/>
          <p:nvPr/>
        </p:nvSpPr>
        <p:spPr>
          <a:xfrm>
            <a:off x="8455453" y="5193451"/>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Rounded Corners 23">
            <a:extLst>
              <a:ext uri="{FF2B5EF4-FFF2-40B4-BE49-F238E27FC236}">
                <a16:creationId xmlns:a16="http://schemas.microsoft.com/office/drawing/2014/main" id="{127722A0-B7D8-E62F-8269-7D60A1513C59}"/>
              </a:ext>
            </a:extLst>
          </p:cNvPr>
          <p:cNvSpPr/>
          <p:nvPr/>
        </p:nvSpPr>
        <p:spPr>
          <a:xfrm>
            <a:off x="7563347" y="5653288"/>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5" name="Straight Arrow Connector 34">
            <a:extLst>
              <a:ext uri="{FF2B5EF4-FFF2-40B4-BE49-F238E27FC236}">
                <a16:creationId xmlns:a16="http://schemas.microsoft.com/office/drawing/2014/main" id="{4D5CE8FB-3B4C-B965-A145-2541C351F0C7}"/>
              </a:ext>
            </a:extLst>
          </p:cNvPr>
          <p:cNvCxnSpPr>
            <a:cxnSpLocks/>
            <a:stCxn id="21" idx="3"/>
            <a:endCxn id="23" idx="1"/>
          </p:cNvCxnSpPr>
          <p:nvPr/>
        </p:nvCxnSpPr>
        <p:spPr>
          <a:xfrm flipV="1">
            <a:off x="7164810" y="5423370"/>
            <a:ext cx="1290643" cy="29713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AFB60B5B-8B1C-D1C0-5659-35069C402D50}"/>
              </a:ext>
            </a:extLst>
          </p:cNvPr>
          <p:cNvCxnSpPr>
            <a:cxnSpLocks/>
            <a:stCxn id="24" idx="3"/>
            <a:endCxn id="19" idx="1"/>
          </p:cNvCxnSpPr>
          <p:nvPr/>
        </p:nvCxnSpPr>
        <p:spPr>
          <a:xfrm>
            <a:off x="8321983" y="5883207"/>
            <a:ext cx="1286483" cy="1025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9BC2E1F9-61EF-7DA1-4AD2-D282E2223EAA}"/>
              </a:ext>
            </a:extLst>
          </p:cNvPr>
          <p:cNvCxnSpPr>
            <a:cxnSpLocks/>
            <a:stCxn id="21" idx="3"/>
            <a:endCxn id="24" idx="1"/>
          </p:cNvCxnSpPr>
          <p:nvPr/>
        </p:nvCxnSpPr>
        <p:spPr>
          <a:xfrm>
            <a:off x="7164810" y="5720500"/>
            <a:ext cx="398537" cy="16270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5DF676D8-42FA-7520-F63C-673E7C357873}"/>
              </a:ext>
            </a:extLst>
          </p:cNvPr>
          <p:cNvCxnSpPr>
            <a:cxnSpLocks/>
            <a:stCxn id="24" idx="3"/>
            <a:endCxn id="23" idx="1"/>
          </p:cNvCxnSpPr>
          <p:nvPr/>
        </p:nvCxnSpPr>
        <p:spPr>
          <a:xfrm flipV="1">
            <a:off x="8321983" y="5423370"/>
            <a:ext cx="133470" cy="45983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4170596C-8FA5-27E7-7FF7-A3F377863745}"/>
              </a:ext>
            </a:extLst>
          </p:cNvPr>
          <p:cNvCxnSpPr>
            <a:cxnSpLocks/>
            <a:stCxn id="23" idx="3"/>
            <a:endCxn id="19" idx="1"/>
          </p:cNvCxnSpPr>
          <p:nvPr/>
        </p:nvCxnSpPr>
        <p:spPr>
          <a:xfrm>
            <a:off x="9214089" y="5423370"/>
            <a:ext cx="394377" cy="47009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1" name="Rectangle: Rounded Corners 40">
            <a:extLst>
              <a:ext uri="{FF2B5EF4-FFF2-40B4-BE49-F238E27FC236}">
                <a16:creationId xmlns:a16="http://schemas.microsoft.com/office/drawing/2014/main" id="{CDEBC249-5222-6CDD-94DD-B98827ECC495}"/>
              </a:ext>
            </a:extLst>
          </p:cNvPr>
          <p:cNvSpPr/>
          <p:nvPr/>
        </p:nvSpPr>
        <p:spPr>
          <a:xfrm>
            <a:off x="9693069" y="1383162"/>
            <a:ext cx="2196000" cy="829639"/>
          </a:xfrm>
          <a:prstGeom prst="roundRect">
            <a:avLst/>
          </a:prstGeom>
          <a:solidFill>
            <a:srgbClr val="AECC53"/>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a:ln>
                  <a:noFill/>
                </a:ln>
                <a:solidFill>
                  <a:srgbClr val="FFFFFF"/>
                </a:solidFill>
                <a:effectLst/>
                <a:uLnTx/>
                <a:uFillTx/>
                <a:latin typeface="Arial" panose="020B0604020202020204"/>
                <a:ea typeface="+mn-ea"/>
                <a:cs typeface="+mn-cs"/>
              </a:rPr>
              <a:t>ADAPTATION MEASURES</a:t>
            </a:r>
          </a:p>
        </p:txBody>
      </p:sp>
      <p:sp>
        <p:nvSpPr>
          <p:cNvPr id="42" name="Arc 41">
            <a:extLst>
              <a:ext uri="{FF2B5EF4-FFF2-40B4-BE49-F238E27FC236}">
                <a16:creationId xmlns:a16="http://schemas.microsoft.com/office/drawing/2014/main" id="{45E3217B-F885-F8CF-CAC6-6F8930543ACF}"/>
              </a:ext>
            </a:extLst>
          </p:cNvPr>
          <p:cNvSpPr/>
          <p:nvPr/>
        </p:nvSpPr>
        <p:spPr>
          <a:xfrm rot="3708586">
            <a:off x="9893712" y="1486401"/>
            <a:ext cx="2669186" cy="1434711"/>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3" name="Rectangle: Rounded Corners 42">
            <a:extLst>
              <a:ext uri="{FF2B5EF4-FFF2-40B4-BE49-F238E27FC236}">
                <a16:creationId xmlns:a16="http://schemas.microsoft.com/office/drawing/2014/main" id="{768EEE06-048A-C5D6-79F7-C6849FA4B08F}"/>
              </a:ext>
            </a:extLst>
          </p:cNvPr>
          <p:cNvSpPr/>
          <p:nvPr/>
        </p:nvSpPr>
        <p:spPr>
          <a:xfrm>
            <a:off x="10806108" y="3913884"/>
            <a:ext cx="908760" cy="490078"/>
          </a:xfrm>
          <a:prstGeom prst="roundRect">
            <a:avLst/>
          </a:prstGeom>
          <a:solidFill>
            <a:srgbClr val="AECC53"/>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4" name="Rectangle: Rounded Corners 43">
            <a:extLst>
              <a:ext uri="{FF2B5EF4-FFF2-40B4-BE49-F238E27FC236}">
                <a16:creationId xmlns:a16="http://schemas.microsoft.com/office/drawing/2014/main" id="{66569213-7E3C-7BD5-D07A-F605EF58BFAC}"/>
              </a:ext>
            </a:extLst>
          </p:cNvPr>
          <p:cNvSpPr/>
          <p:nvPr/>
        </p:nvSpPr>
        <p:spPr>
          <a:xfrm>
            <a:off x="10806108" y="4516687"/>
            <a:ext cx="908760" cy="490078"/>
          </a:xfrm>
          <a:prstGeom prst="roundRect">
            <a:avLst/>
          </a:prstGeom>
          <a:solidFill>
            <a:srgbClr val="AECC53"/>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Rounded Corners 44">
            <a:extLst>
              <a:ext uri="{FF2B5EF4-FFF2-40B4-BE49-F238E27FC236}">
                <a16:creationId xmlns:a16="http://schemas.microsoft.com/office/drawing/2014/main" id="{D5F950C7-A75E-F0C5-504F-A1E4404E925C}"/>
              </a:ext>
            </a:extLst>
          </p:cNvPr>
          <p:cNvSpPr/>
          <p:nvPr/>
        </p:nvSpPr>
        <p:spPr>
          <a:xfrm>
            <a:off x="10806108" y="5119490"/>
            <a:ext cx="908760" cy="490078"/>
          </a:xfrm>
          <a:prstGeom prst="roundRect">
            <a:avLst/>
          </a:prstGeom>
          <a:solidFill>
            <a:srgbClr val="AECC53"/>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Rounded Corners 45">
            <a:extLst>
              <a:ext uri="{FF2B5EF4-FFF2-40B4-BE49-F238E27FC236}">
                <a16:creationId xmlns:a16="http://schemas.microsoft.com/office/drawing/2014/main" id="{1C097F71-D093-B35D-495F-5DE93612FDF2}"/>
              </a:ext>
            </a:extLst>
          </p:cNvPr>
          <p:cNvSpPr/>
          <p:nvPr/>
        </p:nvSpPr>
        <p:spPr>
          <a:xfrm>
            <a:off x="10806108" y="5722293"/>
            <a:ext cx="908760" cy="490078"/>
          </a:xfrm>
          <a:prstGeom prst="roundRect">
            <a:avLst/>
          </a:prstGeom>
          <a:solidFill>
            <a:srgbClr val="AECC53"/>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7" name="Straight Arrow Connector 46">
            <a:extLst>
              <a:ext uri="{FF2B5EF4-FFF2-40B4-BE49-F238E27FC236}">
                <a16:creationId xmlns:a16="http://schemas.microsoft.com/office/drawing/2014/main" id="{1E90B5F2-0AD7-2653-558F-79ECE7780909}"/>
              </a:ext>
            </a:extLst>
          </p:cNvPr>
          <p:cNvCxnSpPr>
            <a:cxnSpLocks/>
            <a:endCxn id="43" idx="1"/>
          </p:cNvCxnSpPr>
          <p:nvPr/>
        </p:nvCxnSpPr>
        <p:spPr>
          <a:xfrm flipV="1">
            <a:off x="10368382" y="4158923"/>
            <a:ext cx="437726" cy="230227"/>
          </a:xfrm>
          <a:prstGeom prst="straightConnector1">
            <a:avLst/>
          </a:prstGeom>
          <a:ln w="28575">
            <a:solidFill>
              <a:srgbClr val="FFCE0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F2AF4FCB-654F-D22B-ED45-6088C2507853}"/>
              </a:ext>
            </a:extLst>
          </p:cNvPr>
          <p:cNvCxnSpPr>
            <a:cxnSpLocks/>
            <a:endCxn id="44" idx="1"/>
          </p:cNvCxnSpPr>
          <p:nvPr/>
        </p:nvCxnSpPr>
        <p:spPr>
          <a:xfrm>
            <a:off x="10368382" y="4389150"/>
            <a:ext cx="437726" cy="372576"/>
          </a:xfrm>
          <a:prstGeom prst="straightConnector1">
            <a:avLst/>
          </a:prstGeom>
          <a:ln w="28575">
            <a:solidFill>
              <a:srgbClr val="FFCE00"/>
            </a:solidFill>
            <a:tailEnd type="triangle"/>
          </a:ln>
        </p:spPr>
        <p:style>
          <a:lnRef idx="1">
            <a:schemeClr val="dk1"/>
          </a:lnRef>
          <a:fillRef idx="0">
            <a:schemeClr val="dk1"/>
          </a:fillRef>
          <a:effectRef idx="0">
            <a:schemeClr val="dk1"/>
          </a:effectRef>
          <a:fontRef idx="minor">
            <a:schemeClr val="tx1"/>
          </a:fontRef>
        </p:style>
      </p:cxnSp>
      <p:cxnSp>
        <p:nvCxnSpPr>
          <p:cNvPr id="53" name="Straight Arrow Connector 52">
            <a:extLst>
              <a:ext uri="{FF2B5EF4-FFF2-40B4-BE49-F238E27FC236}">
                <a16:creationId xmlns:a16="http://schemas.microsoft.com/office/drawing/2014/main" id="{D6721D19-31E2-0FAE-2635-7C3DCF939986}"/>
              </a:ext>
            </a:extLst>
          </p:cNvPr>
          <p:cNvCxnSpPr>
            <a:cxnSpLocks/>
            <a:endCxn id="45" idx="1"/>
          </p:cNvCxnSpPr>
          <p:nvPr/>
        </p:nvCxnSpPr>
        <p:spPr>
          <a:xfrm>
            <a:off x="10368382" y="4389150"/>
            <a:ext cx="437726" cy="975379"/>
          </a:xfrm>
          <a:prstGeom prst="straightConnector1">
            <a:avLst/>
          </a:prstGeom>
          <a:ln w="28575">
            <a:solidFill>
              <a:srgbClr val="FFCE00"/>
            </a:solidFill>
            <a:tailEnd type="triangle"/>
          </a:ln>
        </p:spPr>
        <p:style>
          <a:lnRef idx="1">
            <a:schemeClr val="dk1"/>
          </a:lnRef>
          <a:fillRef idx="0">
            <a:schemeClr val="dk1"/>
          </a:fillRef>
          <a:effectRef idx="0">
            <a:schemeClr val="dk1"/>
          </a:effectRef>
          <a:fontRef idx="minor">
            <a:schemeClr val="tx1"/>
          </a:fontRef>
        </p:style>
      </p:cxnSp>
      <p:cxnSp>
        <p:nvCxnSpPr>
          <p:cNvPr id="56" name="Straight Arrow Connector 55">
            <a:extLst>
              <a:ext uri="{FF2B5EF4-FFF2-40B4-BE49-F238E27FC236}">
                <a16:creationId xmlns:a16="http://schemas.microsoft.com/office/drawing/2014/main" id="{11507FBF-1ED3-E3C2-96DA-7F61FC1D623F}"/>
              </a:ext>
            </a:extLst>
          </p:cNvPr>
          <p:cNvCxnSpPr>
            <a:cxnSpLocks/>
            <a:endCxn id="46" idx="1"/>
          </p:cNvCxnSpPr>
          <p:nvPr/>
        </p:nvCxnSpPr>
        <p:spPr>
          <a:xfrm>
            <a:off x="10368382" y="4384569"/>
            <a:ext cx="437726" cy="1582763"/>
          </a:xfrm>
          <a:prstGeom prst="straightConnector1">
            <a:avLst/>
          </a:prstGeom>
          <a:ln w="28575">
            <a:solidFill>
              <a:srgbClr val="FFCE00"/>
            </a:solidFill>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4D4E2C97-BF0C-5B26-3D1C-288C0D215D7E}"/>
              </a:ext>
            </a:extLst>
          </p:cNvPr>
          <p:cNvCxnSpPr>
            <a:cxnSpLocks/>
            <a:endCxn id="18" idx="1"/>
          </p:cNvCxnSpPr>
          <p:nvPr/>
        </p:nvCxnSpPr>
        <p:spPr>
          <a:xfrm flipV="1">
            <a:off x="9214089" y="5141307"/>
            <a:ext cx="394377" cy="28206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57" name="Rectangle: Rounded Corners 56">
            <a:extLst>
              <a:ext uri="{FF2B5EF4-FFF2-40B4-BE49-F238E27FC236}">
                <a16:creationId xmlns:a16="http://schemas.microsoft.com/office/drawing/2014/main" id="{3CFF5FAA-BFC2-CE1B-3C89-9B033DCE441B}"/>
              </a:ext>
            </a:extLst>
          </p:cNvPr>
          <p:cNvSpPr/>
          <p:nvPr/>
        </p:nvSpPr>
        <p:spPr>
          <a:xfrm>
            <a:off x="9608466" y="3448075"/>
            <a:ext cx="759916" cy="377835"/>
          </a:xfrm>
          <a:prstGeom prst="roundRect">
            <a:avLst/>
          </a:prstGeom>
          <a:solidFill>
            <a:srgbClr val="C70C6F">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58" name="Rectangle: Rounded Corners 57">
            <a:extLst>
              <a:ext uri="{FF2B5EF4-FFF2-40B4-BE49-F238E27FC236}">
                <a16:creationId xmlns:a16="http://schemas.microsoft.com/office/drawing/2014/main" id="{675FE195-2C3C-89DF-A4A1-EC5C74737F8C}"/>
              </a:ext>
            </a:extLst>
          </p:cNvPr>
          <p:cNvSpPr/>
          <p:nvPr/>
        </p:nvSpPr>
        <p:spPr>
          <a:xfrm>
            <a:off x="9652008" y="4200232"/>
            <a:ext cx="759916" cy="377835"/>
          </a:xfrm>
          <a:prstGeom prst="roundRect">
            <a:avLst/>
          </a:prstGeom>
          <a:solidFill>
            <a:srgbClr val="C70C6F">
              <a:alpha val="50000"/>
            </a:srgbClr>
          </a:solidFill>
          <a:ln w="38100">
            <a:solidFill>
              <a:srgbClr val="FFCE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59" name="Rectangle: Rounded Corners 58">
            <a:extLst>
              <a:ext uri="{FF2B5EF4-FFF2-40B4-BE49-F238E27FC236}">
                <a16:creationId xmlns:a16="http://schemas.microsoft.com/office/drawing/2014/main" id="{B129AC36-AEC2-E4ED-6B2D-EDF7C4991C95}"/>
              </a:ext>
            </a:extLst>
          </p:cNvPr>
          <p:cNvSpPr/>
          <p:nvPr/>
        </p:nvSpPr>
        <p:spPr>
          <a:xfrm>
            <a:off x="6364710" y="3657794"/>
            <a:ext cx="800100" cy="676275"/>
          </a:xfrm>
          <a:prstGeom prst="roundRect">
            <a:avLst/>
          </a:prstGeom>
          <a:solidFill>
            <a:srgbClr val="008966">
              <a:alpha val="50000"/>
            </a:srgbClr>
          </a:solidFill>
          <a:ln w="38100">
            <a:solidFill>
              <a:srgbClr val="FFCE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60" name="Rectangle: Rounded Corners 59">
            <a:extLst>
              <a:ext uri="{FF2B5EF4-FFF2-40B4-BE49-F238E27FC236}">
                <a16:creationId xmlns:a16="http://schemas.microsoft.com/office/drawing/2014/main" id="{1BB03D5A-A49A-0BA1-19E0-30255CB1CBE1}"/>
              </a:ext>
            </a:extLst>
          </p:cNvPr>
          <p:cNvSpPr/>
          <p:nvPr/>
        </p:nvSpPr>
        <p:spPr>
          <a:xfrm>
            <a:off x="7530764" y="3396252"/>
            <a:ext cx="758636" cy="459837"/>
          </a:xfrm>
          <a:prstGeom prst="roundRect">
            <a:avLst/>
          </a:prstGeom>
          <a:solidFill>
            <a:srgbClr val="E5271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61" name="Rectangle: Rounded Corners 60">
            <a:extLst>
              <a:ext uri="{FF2B5EF4-FFF2-40B4-BE49-F238E27FC236}">
                <a16:creationId xmlns:a16="http://schemas.microsoft.com/office/drawing/2014/main" id="{6D574B9F-200C-1E36-2F57-07330AC0C29E}"/>
              </a:ext>
            </a:extLst>
          </p:cNvPr>
          <p:cNvSpPr/>
          <p:nvPr/>
        </p:nvSpPr>
        <p:spPr>
          <a:xfrm>
            <a:off x="8034048" y="4088184"/>
            <a:ext cx="758636" cy="459837"/>
          </a:xfrm>
          <a:prstGeom prst="roundRect">
            <a:avLst/>
          </a:prstGeom>
          <a:solidFill>
            <a:srgbClr val="E52713">
              <a:alpha val="50000"/>
            </a:srgbClr>
          </a:solidFill>
          <a:ln w="38100">
            <a:solidFill>
              <a:srgbClr val="FFCE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cxnSp>
        <p:nvCxnSpPr>
          <p:cNvPr id="62" name="Straight Arrow Connector 61">
            <a:extLst>
              <a:ext uri="{FF2B5EF4-FFF2-40B4-BE49-F238E27FC236}">
                <a16:creationId xmlns:a16="http://schemas.microsoft.com/office/drawing/2014/main" id="{EDDB7B96-BE70-891A-CDBC-0C9F783CF34B}"/>
              </a:ext>
            </a:extLst>
          </p:cNvPr>
          <p:cNvCxnSpPr>
            <a:stCxn id="59" idx="3"/>
            <a:endCxn id="60" idx="1"/>
          </p:cNvCxnSpPr>
          <p:nvPr/>
        </p:nvCxnSpPr>
        <p:spPr>
          <a:xfrm flipV="1">
            <a:off x="7164810" y="3626171"/>
            <a:ext cx="365954" cy="36976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D7E27048-61B0-0D95-617E-3B9ADBC62C5D}"/>
              </a:ext>
            </a:extLst>
          </p:cNvPr>
          <p:cNvCxnSpPr>
            <a:cxnSpLocks/>
            <a:stCxn id="60" idx="3"/>
            <a:endCxn id="57" idx="1"/>
          </p:cNvCxnSpPr>
          <p:nvPr/>
        </p:nvCxnSpPr>
        <p:spPr>
          <a:xfrm>
            <a:off x="8289400" y="3626171"/>
            <a:ext cx="1319066" cy="1082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4" name="Straight Arrow Connector 63">
            <a:extLst>
              <a:ext uri="{FF2B5EF4-FFF2-40B4-BE49-F238E27FC236}">
                <a16:creationId xmlns:a16="http://schemas.microsoft.com/office/drawing/2014/main" id="{05A64DF2-88AA-142D-1C7A-9C7CA0952B5D}"/>
              </a:ext>
            </a:extLst>
          </p:cNvPr>
          <p:cNvCxnSpPr>
            <a:cxnSpLocks/>
            <a:endCxn id="61" idx="0"/>
          </p:cNvCxnSpPr>
          <p:nvPr/>
        </p:nvCxnSpPr>
        <p:spPr>
          <a:xfrm>
            <a:off x="8289400" y="3626170"/>
            <a:ext cx="123966" cy="46201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5" name="Straight Arrow Connector 64">
            <a:extLst>
              <a:ext uri="{FF2B5EF4-FFF2-40B4-BE49-F238E27FC236}">
                <a16:creationId xmlns:a16="http://schemas.microsoft.com/office/drawing/2014/main" id="{A7656B70-9589-820B-51C4-B14BCE6DDD7A}"/>
              </a:ext>
            </a:extLst>
          </p:cNvPr>
          <p:cNvCxnSpPr>
            <a:cxnSpLocks/>
            <a:endCxn id="58" idx="1"/>
          </p:cNvCxnSpPr>
          <p:nvPr/>
        </p:nvCxnSpPr>
        <p:spPr>
          <a:xfrm>
            <a:off x="8304249" y="3636992"/>
            <a:ext cx="1347759" cy="75215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66" name="Straight Arrow Connector 65">
            <a:extLst>
              <a:ext uri="{FF2B5EF4-FFF2-40B4-BE49-F238E27FC236}">
                <a16:creationId xmlns:a16="http://schemas.microsoft.com/office/drawing/2014/main" id="{4A56A5D8-6FB2-686C-F749-C24C736AA779}"/>
              </a:ext>
            </a:extLst>
          </p:cNvPr>
          <p:cNvCxnSpPr>
            <a:cxnSpLocks/>
            <a:stCxn id="61" idx="3"/>
            <a:endCxn id="58" idx="1"/>
          </p:cNvCxnSpPr>
          <p:nvPr/>
        </p:nvCxnSpPr>
        <p:spPr>
          <a:xfrm>
            <a:off x="8792684" y="4318103"/>
            <a:ext cx="859324" cy="71047"/>
          </a:xfrm>
          <a:prstGeom prst="straightConnector1">
            <a:avLst/>
          </a:prstGeom>
          <a:ln w="28575">
            <a:solidFill>
              <a:srgbClr val="FFCE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91A61E5-7ECA-9456-EB21-3CDE1F70637F}"/>
              </a:ext>
            </a:extLst>
          </p:cNvPr>
          <p:cNvCxnSpPr>
            <a:cxnSpLocks/>
            <a:stCxn id="59" idx="3"/>
            <a:endCxn id="61" idx="1"/>
          </p:cNvCxnSpPr>
          <p:nvPr/>
        </p:nvCxnSpPr>
        <p:spPr>
          <a:xfrm>
            <a:off x="7164810" y="3995932"/>
            <a:ext cx="869238" cy="322171"/>
          </a:xfrm>
          <a:prstGeom prst="straightConnector1">
            <a:avLst/>
          </a:prstGeom>
          <a:ln w="28575">
            <a:solidFill>
              <a:srgbClr val="FFCE00"/>
            </a:solidFill>
            <a:tailEnd type="triangle"/>
          </a:ln>
        </p:spPr>
        <p:style>
          <a:lnRef idx="1">
            <a:schemeClr val="dk1"/>
          </a:lnRef>
          <a:fillRef idx="0">
            <a:schemeClr val="dk1"/>
          </a:fillRef>
          <a:effectRef idx="0">
            <a:schemeClr val="dk1"/>
          </a:effectRef>
          <a:fontRef idx="minor">
            <a:schemeClr val="tx1"/>
          </a:fontRef>
        </p:style>
      </p:cxnSp>
      <p:pic>
        <p:nvPicPr>
          <p:cNvPr id="2" name="Picture 1">
            <a:extLst>
              <a:ext uri="{FF2B5EF4-FFF2-40B4-BE49-F238E27FC236}">
                <a16:creationId xmlns:a16="http://schemas.microsoft.com/office/drawing/2014/main" id="{D3AF6B9C-C9E9-621E-BB7B-FF636AC6EF2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15419" y="-8064"/>
            <a:ext cx="1476581" cy="1276177"/>
          </a:xfrm>
          <a:prstGeom prst="rect">
            <a:avLst/>
          </a:prstGeom>
        </p:spPr>
      </p:pic>
    </p:spTree>
    <p:extLst>
      <p:ext uri="{BB962C8B-B14F-4D97-AF65-F5344CB8AC3E}">
        <p14:creationId xmlns:p14="http://schemas.microsoft.com/office/powerpoint/2010/main" val="38203179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3A51C-8B44-7568-A337-2364C956D4A1}"/>
              </a:ext>
            </a:extLst>
          </p:cNvPr>
          <p:cNvSpPr>
            <a:spLocks noGrp="1"/>
          </p:cNvSpPr>
          <p:nvPr>
            <p:ph type="title"/>
          </p:nvPr>
        </p:nvSpPr>
        <p:spPr>
          <a:xfrm>
            <a:off x="263526" y="441332"/>
            <a:ext cx="5653087" cy="647684"/>
          </a:xfrm>
        </p:spPr>
        <p:txBody>
          <a:bodyPr>
            <a:normAutofit/>
          </a:bodyPr>
          <a:lstStyle/>
          <a:p>
            <a:r>
              <a:rPr lang="en-AU"/>
              <a:t>We would love your feedback!</a:t>
            </a:r>
          </a:p>
        </p:txBody>
      </p:sp>
      <p:sp>
        <p:nvSpPr>
          <p:cNvPr id="8" name="TextBox 7">
            <a:extLst>
              <a:ext uri="{FF2B5EF4-FFF2-40B4-BE49-F238E27FC236}">
                <a16:creationId xmlns:a16="http://schemas.microsoft.com/office/drawing/2014/main" id="{DD7BB883-F318-8723-F779-611CE979A032}"/>
              </a:ext>
            </a:extLst>
          </p:cNvPr>
          <p:cNvSpPr txBox="1"/>
          <p:nvPr/>
        </p:nvSpPr>
        <p:spPr>
          <a:xfrm>
            <a:off x="707598" y="2347274"/>
            <a:ext cx="5239899" cy="2246769"/>
          </a:xfrm>
          <a:prstGeom prst="rect">
            <a:avLst/>
          </a:prstGeom>
          <a:noFill/>
        </p:spPr>
        <p:txBody>
          <a:bodyPr wrap="square" rtlCol="0">
            <a:spAutoFit/>
          </a:bodyPr>
          <a:lstStyle/>
          <a:p>
            <a:pPr>
              <a:spcAft>
                <a:spcPts val="1200"/>
              </a:spcAft>
            </a:pPr>
            <a:r>
              <a:rPr lang="en-AU" sz="2400"/>
              <a:t>Please use the same </a:t>
            </a:r>
            <a:r>
              <a:rPr lang="en-AU" sz="2400" err="1"/>
              <a:t>Menti</a:t>
            </a:r>
            <a:r>
              <a:rPr lang="en-AU" sz="2400"/>
              <a:t> link to answer some quick questions about today’s session.</a:t>
            </a:r>
          </a:p>
          <a:p>
            <a:pPr>
              <a:spcAft>
                <a:spcPts val="1200"/>
              </a:spcAft>
            </a:pPr>
            <a:endParaRPr lang="en-AU" sz="2400"/>
          </a:p>
          <a:p>
            <a:pPr>
              <a:spcAft>
                <a:spcPts val="1200"/>
              </a:spcAft>
            </a:pPr>
            <a:r>
              <a:rPr lang="en-AU" sz="2400"/>
              <a:t>Your feedback is greatly appreciated!</a:t>
            </a:r>
          </a:p>
        </p:txBody>
      </p:sp>
      <p:pic>
        <p:nvPicPr>
          <p:cNvPr id="3" name="Picture 2">
            <a:extLst>
              <a:ext uri="{FF2B5EF4-FFF2-40B4-BE49-F238E27FC236}">
                <a16:creationId xmlns:a16="http://schemas.microsoft.com/office/drawing/2014/main" id="{0D4E8B7D-312F-30F3-64C0-4F82204559CA}"/>
              </a:ext>
            </a:extLst>
          </p:cNvPr>
          <p:cNvPicPr>
            <a:picLocks noChangeAspect="1"/>
          </p:cNvPicPr>
          <p:nvPr/>
        </p:nvPicPr>
        <p:blipFill>
          <a:blip r:embed="rId3"/>
          <a:stretch>
            <a:fillRect/>
          </a:stretch>
        </p:blipFill>
        <p:spPr>
          <a:xfrm>
            <a:off x="10715419" y="0"/>
            <a:ext cx="1476581" cy="1524213"/>
          </a:xfrm>
          <a:prstGeom prst="rect">
            <a:avLst/>
          </a:prstGeom>
        </p:spPr>
      </p:pic>
      <p:sp>
        <p:nvSpPr>
          <p:cNvPr id="9" name="Text Placeholder 5">
            <a:extLst>
              <a:ext uri="{FF2B5EF4-FFF2-40B4-BE49-F238E27FC236}">
                <a16:creationId xmlns:a16="http://schemas.microsoft.com/office/drawing/2014/main" id="{B689A77B-07B0-83DF-3A93-1415F04D61D1}"/>
              </a:ext>
            </a:extLst>
          </p:cNvPr>
          <p:cNvSpPr>
            <a:spLocks noGrp="1"/>
          </p:cNvSpPr>
          <p:nvPr/>
        </p:nvSpPr>
        <p:spPr>
          <a:xfrm>
            <a:off x="5759777" y="1551898"/>
            <a:ext cx="5994608" cy="5306102"/>
          </a:xfrm>
          <a:prstGeom prst="rect">
            <a:avLst/>
          </a:prstGeom>
        </p:spPr>
        <p:txBody>
          <a:bodyPr vert="horz" lIns="91440" tIns="45720" rIns="91440" bIns="45720" rtlCol="0">
            <a:normAutofit/>
          </a:bodyPr>
          <a:lstStyle>
            <a:defPPr marR="0" lvl="0" algn="l" rtl="0">
              <a:lnSpc>
                <a:spcPct val="100000"/>
              </a:lnSpc>
              <a:spcBef>
                <a:spcPts val="0"/>
              </a:spcBef>
              <a:spcAft>
                <a:spcPts val="0"/>
              </a:spcAft>
            </a:defPPr>
            <a:lvl1pPr marL="171450" marR="0" lvl="0" indent="-171450" algn="l" defTabSz="914400" rtl="0" eaLnBrk="1" fontAlgn="auto" latinLnBrk="0" hangingPunct="1">
              <a:lnSpc>
                <a:spcPct val="100000"/>
              </a:lnSpc>
              <a:spcBef>
                <a:spcPts val="600"/>
              </a:spcBef>
              <a:spcAft>
                <a:spcPts val="0"/>
              </a:spcAft>
              <a:buClr>
                <a:schemeClr val="bg2"/>
              </a:buClr>
              <a:buSzTx/>
              <a:buFont typeface="Arial" panose="020B0604020202020204" pitchFamily="34" charset="0"/>
              <a:buChar char="•"/>
              <a:tabLst/>
              <a:defRPr lang="en-US" sz="1600" b="0" i="0" u="none" strike="noStrike" cap="none" dirty="0">
                <a:solidFill>
                  <a:srgbClr val="031E2F"/>
                </a:solidFill>
                <a:latin typeface="+mn-lt"/>
                <a:ea typeface="Rubik"/>
                <a:cs typeface="Rubik"/>
                <a:sym typeface="Arial"/>
              </a:defRPr>
            </a:lvl1pPr>
            <a:lvl2pPr marL="357188" marR="0" lvl="1" indent="-174625" algn="l" rtl="0" eaLnBrk="1" hangingPunct="1">
              <a:lnSpc>
                <a:spcPct val="100000"/>
              </a:lnSpc>
              <a:spcBef>
                <a:spcPts val="600"/>
              </a:spcBef>
              <a:spcAft>
                <a:spcPts val="0"/>
              </a:spcAft>
              <a:buClr>
                <a:schemeClr val="bg2"/>
              </a:buClr>
              <a:buSzPct val="70000"/>
              <a:buFont typeface="Courier New" panose="02070309020205020404" pitchFamily="49" charset="0"/>
              <a:buChar char="o"/>
              <a:defRPr lang="en-US" sz="1600" b="0" i="0" u="none" strike="noStrike" cap="none" dirty="0">
                <a:solidFill>
                  <a:srgbClr val="031E2F"/>
                </a:solidFill>
                <a:latin typeface="+mn-lt"/>
                <a:ea typeface="Rubik"/>
                <a:cs typeface="Rubik"/>
                <a:sym typeface="Arial"/>
              </a:defRPr>
            </a:lvl2pPr>
            <a:lvl3pPr marR="0" lvl="2"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mn-lt"/>
                <a:ea typeface="Arial"/>
                <a:cs typeface="Arial"/>
                <a:sym typeface="Arial"/>
              </a:defRPr>
            </a:lvl3pPr>
            <a:lvl4pPr marR="0" lvl="3"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Arial"/>
                <a:ea typeface="Arial"/>
                <a:cs typeface="Arial"/>
                <a:sym typeface="Arial"/>
              </a:defRPr>
            </a:lvl4pPr>
            <a:lvl5pPr marR="0" lvl="4"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gn="ctr">
              <a:buNone/>
            </a:pPr>
            <a:r>
              <a:rPr lang="en-AU" sz="2000" noProof="0"/>
              <a:t>Scan the QR code or go to the website </a:t>
            </a:r>
            <a:r>
              <a:rPr lang="en-AU" sz="2000" b="1" noProof="0"/>
              <a:t>menti.com </a:t>
            </a:r>
            <a:r>
              <a:rPr lang="en-AU" sz="2000" noProof="0"/>
              <a:t>and enter the 8-digit code to answer the questions.</a:t>
            </a:r>
          </a:p>
          <a:p>
            <a:endParaRPr lang="en-AU" noProof="0"/>
          </a:p>
        </p:txBody>
      </p:sp>
      <p:sp>
        <p:nvSpPr>
          <p:cNvPr id="10" name="TextBox 9">
            <a:extLst>
              <a:ext uri="{FF2B5EF4-FFF2-40B4-BE49-F238E27FC236}">
                <a16:creationId xmlns:a16="http://schemas.microsoft.com/office/drawing/2014/main" id="{12F26DA0-11CB-51FF-4E89-DF0CE3C663D4}"/>
              </a:ext>
            </a:extLst>
          </p:cNvPr>
          <p:cNvSpPr txBox="1"/>
          <p:nvPr/>
        </p:nvSpPr>
        <p:spPr>
          <a:xfrm>
            <a:off x="6711261" y="5866830"/>
            <a:ext cx="6094428" cy="400110"/>
          </a:xfrm>
          <a:prstGeom prst="rect">
            <a:avLst/>
          </a:prstGeom>
          <a:noFill/>
        </p:spPr>
        <p:txBody>
          <a:bodyPr wrap="square">
            <a:spAutoFit/>
          </a:bodyPr>
          <a:lstStyle/>
          <a:p>
            <a:r>
              <a:rPr lang="en-AU" sz="2000" b="1" i="0" u="none" strike="noStrike">
                <a:solidFill>
                  <a:srgbClr val="000000"/>
                </a:solidFill>
                <a:effectLst/>
                <a:highlight>
                  <a:srgbClr val="FFFFFF"/>
                </a:highlight>
                <a:latin typeface="MentiText"/>
              </a:rPr>
              <a:t>Join at menti.com | use code </a:t>
            </a:r>
            <a:r>
              <a:rPr lang="en-AU" sz="2000" b="1" i="0">
                <a:effectLst/>
                <a:latin typeface="MentiText"/>
              </a:rPr>
              <a:t>XXXX </a:t>
            </a:r>
            <a:r>
              <a:rPr lang="en-AU" sz="2000" b="1" i="0" err="1">
                <a:effectLst/>
                <a:latin typeface="MentiText"/>
              </a:rPr>
              <a:t>XXXX</a:t>
            </a:r>
            <a:endParaRPr lang="en-AU" sz="2000"/>
          </a:p>
        </p:txBody>
      </p:sp>
      <p:sp>
        <p:nvSpPr>
          <p:cNvPr id="4" name="Rectangle 3">
            <a:extLst>
              <a:ext uri="{FF2B5EF4-FFF2-40B4-BE49-F238E27FC236}">
                <a16:creationId xmlns:a16="http://schemas.microsoft.com/office/drawing/2014/main" id="{C06AA36B-4863-62E5-1B06-027DA26DAC25}"/>
              </a:ext>
            </a:extLst>
          </p:cNvPr>
          <p:cNvSpPr/>
          <p:nvPr/>
        </p:nvSpPr>
        <p:spPr>
          <a:xfrm>
            <a:off x="7419975" y="2438970"/>
            <a:ext cx="3152775" cy="3124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err="1"/>
              <a:t>Menti</a:t>
            </a:r>
            <a:r>
              <a:rPr lang="en-AU"/>
              <a:t> QR Code placeholder</a:t>
            </a:r>
          </a:p>
        </p:txBody>
      </p:sp>
    </p:spTree>
    <p:extLst>
      <p:ext uri="{BB962C8B-B14F-4D97-AF65-F5344CB8AC3E}">
        <p14:creationId xmlns:p14="http://schemas.microsoft.com/office/powerpoint/2010/main" val="1131008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882AD1-EB00-44C4-91C4-895F292B77FC}"/>
              </a:ext>
            </a:extLst>
          </p:cNvPr>
          <p:cNvSpPr>
            <a:spLocks noGrp="1"/>
          </p:cNvSpPr>
          <p:nvPr>
            <p:ph type="title"/>
          </p:nvPr>
        </p:nvSpPr>
        <p:spPr/>
        <p:txBody>
          <a:bodyPr/>
          <a:lstStyle/>
          <a:p>
            <a:r>
              <a:rPr lang="en-AU"/>
              <a:t>Acknowledgement</a:t>
            </a:r>
            <a:br>
              <a:rPr lang="en-AU"/>
            </a:br>
            <a:r>
              <a:rPr lang="en-AU"/>
              <a:t>of Country</a:t>
            </a:r>
          </a:p>
        </p:txBody>
      </p:sp>
      <p:sp>
        <p:nvSpPr>
          <p:cNvPr id="4" name="Text Placeholder 3">
            <a:extLst>
              <a:ext uri="{FF2B5EF4-FFF2-40B4-BE49-F238E27FC236}">
                <a16:creationId xmlns:a16="http://schemas.microsoft.com/office/drawing/2014/main" id="{93614B04-63BF-42AD-AD2E-E5927BC95FF2}"/>
              </a:ext>
            </a:extLst>
          </p:cNvPr>
          <p:cNvSpPr>
            <a:spLocks noGrp="1"/>
          </p:cNvSpPr>
          <p:nvPr>
            <p:ph type="body" sz="quarter" idx="14"/>
          </p:nvPr>
        </p:nvSpPr>
        <p:spPr/>
        <p:txBody>
          <a:bodyPr/>
          <a:lstStyle/>
          <a:p>
            <a:pPr algn="l"/>
            <a:r>
              <a:rPr lang="en-AU" sz="1800" b="0" i="0">
                <a:solidFill>
                  <a:srgbClr val="22272B"/>
                </a:solidFill>
                <a:effectLst/>
              </a:rPr>
              <a:t>The Department of Climate Change, Energy, the Environment and Water acknowledges that it stands on Aboriginal land. </a:t>
            </a:r>
          </a:p>
          <a:p>
            <a:pPr algn="l"/>
            <a:r>
              <a:rPr lang="en-AU" sz="1800" b="0" i="0">
                <a:solidFill>
                  <a:srgbClr val="22272B"/>
                </a:solidFill>
                <a:effectLst/>
              </a:rPr>
              <a:t>We acknowledge the Traditional Custodians of the land and water, and we show our respect for Elders past, present and emerging. </a:t>
            </a:r>
          </a:p>
          <a:p>
            <a:pPr algn="l"/>
            <a:r>
              <a:rPr lang="en-AU" sz="1800" b="0" i="0">
                <a:solidFill>
                  <a:srgbClr val="22272B"/>
                </a:solidFill>
                <a:effectLst/>
              </a:rPr>
              <a:t>We do this through thoughtful and collaborative approaches to our work, seeking to demonstrate our ongoing commitment to providing places in which Aboriginal people are included socially, culturally and economically.</a:t>
            </a:r>
          </a:p>
        </p:txBody>
      </p:sp>
      <p:pic>
        <p:nvPicPr>
          <p:cNvPr id="10" name="Picture Placeholder 9" descr="A yellow background with black and white circles and feet&#10;&#10;Description automatically generated">
            <a:extLst>
              <a:ext uri="{FF2B5EF4-FFF2-40B4-BE49-F238E27FC236}">
                <a16:creationId xmlns:a16="http://schemas.microsoft.com/office/drawing/2014/main" id="{2B65C028-D424-CECC-757E-607035C42F84}"/>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23273771-A9C4-4ED6-1483-FEDDDF8F638A}"/>
              </a:ext>
            </a:extLst>
          </p:cNvPr>
          <p:cNvSpPr>
            <a:spLocks noGrp="1"/>
          </p:cNvSpPr>
          <p:nvPr>
            <p:ph type="body" sz="quarter" idx="15"/>
          </p:nvPr>
        </p:nvSpPr>
        <p:spPr/>
        <p:txBody>
          <a:bodyPr/>
          <a:lstStyle/>
          <a:p>
            <a:r>
              <a:rPr lang="en-AU"/>
              <a:t>Artist and designer Nikita Ridgeway from Aboriginal design agency – Boss Lady Creative Designs, created the People and Community symbol.</a:t>
            </a:r>
          </a:p>
        </p:txBody>
      </p:sp>
      <p:sp>
        <p:nvSpPr>
          <p:cNvPr id="6" name="Slide Number Placeholder 5">
            <a:extLst>
              <a:ext uri="{FF2B5EF4-FFF2-40B4-BE49-F238E27FC236}">
                <a16:creationId xmlns:a16="http://schemas.microsoft.com/office/drawing/2014/main" id="{6FBD2E57-FAEE-4DD9-AA26-6A2BF267275D}"/>
              </a:ext>
            </a:extLst>
          </p:cNvPr>
          <p:cNvSpPr>
            <a:spLocks noGrp="1"/>
          </p:cNvSpPr>
          <p:nvPr>
            <p:ph type="sldNum" sz="quarter" idx="16"/>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Tree>
    <p:extLst>
      <p:ext uri="{BB962C8B-B14F-4D97-AF65-F5344CB8AC3E}">
        <p14:creationId xmlns:p14="http://schemas.microsoft.com/office/powerpoint/2010/main" val="3405828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3D752-B74A-C9BA-AFE0-2746BA4E973D}"/>
              </a:ext>
            </a:extLst>
          </p:cNvPr>
          <p:cNvSpPr>
            <a:spLocks noGrp="1"/>
          </p:cNvSpPr>
          <p:nvPr>
            <p:ph type="title"/>
          </p:nvPr>
        </p:nvSpPr>
        <p:spPr/>
        <p:txBody>
          <a:bodyPr/>
          <a:lstStyle/>
          <a:p>
            <a:r>
              <a:rPr lang="en-AU"/>
              <a:t>Meet your facilitators</a:t>
            </a:r>
          </a:p>
        </p:txBody>
      </p:sp>
      <p:sp>
        <p:nvSpPr>
          <p:cNvPr id="4" name="Slide Number Placeholder 3">
            <a:extLst>
              <a:ext uri="{FF2B5EF4-FFF2-40B4-BE49-F238E27FC236}">
                <a16:creationId xmlns:a16="http://schemas.microsoft.com/office/drawing/2014/main" id="{73A8A158-03BA-9119-78FC-85C7AA65FBDE}"/>
              </a:ext>
            </a:extLst>
          </p:cNvPr>
          <p:cNvSpPr>
            <a:spLocks noGrp="1"/>
          </p:cNvSpPr>
          <p:nvPr>
            <p:ph type="sldNum" sz="quarter" idx="12"/>
          </p:nvPr>
        </p:nvSpPr>
        <p:spPr>
          <a:xfrm>
            <a:off x="11317458" y="6428916"/>
            <a:ext cx="490542" cy="180000"/>
          </a:xfrm>
        </p:spPr>
        <p:txBody>
          <a:bodyPr/>
          <a:lstStyle/>
          <a:p>
            <a:fld id="{10A01DC5-1685-4615-8240-15192985C6A2}" type="slidenum">
              <a:rPr lang="en-AU" smtClean="0"/>
              <a:t>4</a:t>
            </a:fld>
            <a:endParaRPr lang="en-AU"/>
          </a:p>
        </p:txBody>
      </p:sp>
      <p:graphicFrame>
        <p:nvGraphicFramePr>
          <p:cNvPr id="6" name="Table Placeholder 5">
            <a:extLst>
              <a:ext uri="{FF2B5EF4-FFF2-40B4-BE49-F238E27FC236}">
                <a16:creationId xmlns:a16="http://schemas.microsoft.com/office/drawing/2014/main" id="{F09EEA1F-7DB8-15E1-1961-947F6EA2CFE5}"/>
              </a:ext>
            </a:extLst>
          </p:cNvPr>
          <p:cNvGraphicFramePr>
            <a:graphicFrameLocks noGrp="1"/>
          </p:cNvGraphicFramePr>
          <p:nvPr>
            <p:ph type="tbl" sz="quarter" idx="13"/>
            <p:extLst>
              <p:ext uri="{D42A27DB-BD31-4B8C-83A1-F6EECF244321}">
                <p14:modId xmlns:p14="http://schemas.microsoft.com/office/powerpoint/2010/main" val="2909104253"/>
              </p:ext>
            </p:extLst>
          </p:nvPr>
        </p:nvGraphicFramePr>
        <p:xfrm>
          <a:off x="360363" y="1401540"/>
          <a:ext cx="11447462" cy="3398520"/>
        </p:xfrm>
        <a:graphic>
          <a:graphicData uri="http://schemas.openxmlformats.org/drawingml/2006/table">
            <a:tbl>
              <a:tblPr firstRow="1" bandRow="1">
                <a:tableStyleId>{5C22544A-7EE6-4342-B048-85BDC9FD1C3A}</a:tableStyleId>
              </a:tblPr>
              <a:tblGrid>
                <a:gridCol w="5723731">
                  <a:extLst>
                    <a:ext uri="{9D8B030D-6E8A-4147-A177-3AD203B41FA5}">
                      <a16:colId xmlns:a16="http://schemas.microsoft.com/office/drawing/2014/main" val="2058565435"/>
                    </a:ext>
                  </a:extLst>
                </a:gridCol>
                <a:gridCol w="5723731">
                  <a:extLst>
                    <a:ext uri="{9D8B030D-6E8A-4147-A177-3AD203B41FA5}">
                      <a16:colId xmlns:a16="http://schemas.microsoft.com/office/drawing/2014/main" val="3759309231"/>
                    </a:ext>
                  </a:extLst>
                </a:gridCol>
              </a:tblGrid>
              <a:tr h="370840">
                <a:tc gridSpan="2">
                  <a:txBody>
                    <a:bodyPr/>
                    <a:lstStyle/>
                    <a:p>
                      <a:pPr algn="ctr"/>
                      <a:r>
                        <a:rPr lang="en-AU" dirty="0"/>
                        <a:t>ORGANISATION NAME</a:t>
                      </a:r>
                    </a:p>
                  </a:txBody>
                  <a:tcPr/>
                </a:tc>
                <a:tc hMerge="1">
                  <a:txBody>
                    <a:bodyPr/>
                    <a:lstStyle/>
                    <a:p>
                      <a:pPr algn="ctr"/>
                      <a:endParaRPr lang="en-AU"/>
                    </a:p>
                  </a:txBody>
                  <a:tcPr/>
                </a:tc>
                <a:extLst>
                  <a:ext uri="{0D108BD9-81ED-4DB2-BD59-A6C34878D82A}">
                    <a16:rowId xmlns:a16="http://schemas.microsoft.com/office/drawing/2014/main" val="1995800086"/>
                  </a:ext>
                </a:extLst>
              </a:tr>
              <a:tr h="370840">
                <a:tc>
                  <a:txBody>
                    <a:bodyPr/>
                    <a:lstStyle/>
                    <a:p>
                      <a:endParaRPr lang="en-AU"/>
                    </a:p>
                    <a:p>
                      <a:endParaRPr lang="en-AU"/>
                    </a:p>
                    <a:p>
                      <a:endParaRPr lang="en-AU"/>
                    </a:p>
                    <a:p>
                      <a:endParaRPr lang="en-AU"/>
                    </a:p>
                    <a:p>
                      <a:endParaRPr lang="en-AU"/>
                    </a:p>
                    <a:p>
                      <a:endParaRPr lang="en-AU"/>
                    </a:p>
                    <a:p>
                      <a:endParaRPr lang="en-AU"/>
                    </a:p>
                    <a:p>
                      <a:endParaRPr lang="en-AU"/>
                    </a:p>
                  </a:txBody>
                  <a:tcPr>
                    <a:solidFill>
                      <a:schemeClr val="bg1"/>
                    </a:solidFill>
                  </a:tcPr>
                </a:tc>
                <a:tc>
                  <a:txBody>
                    <a:bodyPr/>
                    <a:lstStyle/>
                    <a:p>
                      <a:endParaRPr lang="en-AU" dirty="0"/>
                    </a:p>
                  </a:txBody>
                  <a:tcPr>
                    <a:solidFill>
                      <a:schemeClr val="bg1"/>
                    </a:solidFill>
                  </a:tcPr>
                </a:tc>
                <a:extLst>
                  <a:ext uri="{0D108BD9-81ED-4DB2-BD59-A6C34878D82A}">
                    <a16:rowId xmlns:a16="http://schemas.microsoft.com/office/drawing/2014/main" val="2053967523"/>
                  </a:ext>
                </a:extLst>
              </a:tr>
              <a:tr h="370840">
                <a:tc gridSpan="2">
                  <a:txBody>
                    <a:bodyPr/>
                    <a:lstStyle/>
                    <a:p>
                      <a:pPr marL="0" algn="ctr" defTabSz="914377" rtl="0" eaLnBrk="1" latinLnBrk="0" hangingPunct="1"/>
                      <a:r>
                        <a:rPr lang="en-AU" b="1" dirty="0">
                          <a:solidFill>
                            <a:schemeClr val="bg1"/>
                          </a:solidFill>
                        </a:rPr>
                        <a:t>ORGANISATION NAME</a:t>
                      </a:r>
                      <a:endParaRPr lang="en-AU" sz="1800" b="1" kern="1200" dirty="0">
                        <a:solidFill>
                          <a:schemeClr val="bg1"/>
                        </a:solidFill>
                        <a:latin typeface="+mn-lt"/>
                        <a:ea typeface="+mn-ea"/>
                        <a:cs typeface="+mn-cs"/>
                      </a:endParaRPr>
                    </a:p>
                  </a:txBody>
                  <a:tcPr>
                    <a:solidFill>
                      <a:schemeClr val="accent1"/>
                    </a:solidFill>
                  </a:tcPr>
                </a:tc>
                <a:tc hMerge="1">
                  <a:txBody>
                    <a:bodyPr/>
                    <a:lstStyle/>
                    <a:p>
                      <a:pPr marL="0" algn="ctr" defTabSz="914377" rtl="0" eaLnBrk="1" latinLnBrk="0" hangingPunct="1"/>
                      <a:endParaRPr lang="en-AU" sz="1800" b="1" kern="1200">
                        <a:solidFill>
                          <a:schemeClr val="bg1"/>
                        </a:solidFill>
                        <a:latin typeface="+mn-lt"/>
                        <a:ea typeface="+mn-ea"/>
                        <a:cs typeface="+mn-cs"/>
                      </a:endParaRPr>
                    </a:p>
                  </a:txBody>
                  <a:tcPr>
                    <a:solidFill>
                      <a:schemeClr val="accent1"/>
                    </a:solidFill>
                  </a:tcPr>
                </a:tc>
                <a:extLst>
                  <a:ext uri="{0D108BD9-81ED-4DB2-BD59-A6C34878D82A}">
                    <a16:rowId xmlns:a16="http://schemas.microsoft.com/office/drawing/2014/main" val="3675964079"/>
                  </a:ext>
                </a:extLst>
              </a:tr>
              <a:tr h="370840">
                <a:tc>
                  <a:txBody>
                    <a:bodyPr/>
                    <a:lstStyle/>
                    <a:p>
                      <a:endParaRPr lang="en-AU"/>
                    </a:p>
                  </a:txBody>
                  <a:tcPr>
                    <a:solidFill>
                      <a:schemeClr val="bg1"/>
                    </a:solidFill>
                  </a:tcPr>
                </a:tc>
                <a:tc>
                  <a:txBody>
                    <a:bodyPr/>
                    <a:lstStyle/>
                    <a:p>
                      <a:endParaRPr lang="en-AU" dirty="0"/>
                    </a:p>
                  </a:txBody>
                  <a:tcPr>
                    <a:solidFill>
                      <a:schemeClr val="bg1"/>
                    </a:solidFill>
                  </a:tcPr>
                </a:tc>
                <a:extLst>
                  <a:ext uri="{0D108BD9-81ED-4DB2-BD59-A6C34878D82A}">
                    <a16:rowId xmlns:a16="http://schemas.microsoft.com/office/drawing/2014/main" val="1209231756"/>
                  </a:ext>
                </a:extLst>
              </a:tr>
            </a:tbl>
          </a:graphicData>
        </a:graphic>
      </p:graphicFrame>
      <p:sp>
        <p:nvSpPr>
          <p:cNvPr id="22" name="TextBox 21">
            <a:extLst>
              <a:ext uri="{FF2B5EF4-FFF2-40B4-BE49-F238E27FC236}">
                <a16:creationId xmlns:a16="http://schemas.microsoft.com/office/drawing/2014/main" id="{26F59411-BD4B-9CAC-4934-EA6617775100}"/>
              </a:ext>
            </a:extLst>
          </p:cNvPr>
          <p:cNvSpPr txBox="1"/>
          <p:nvPr/>
        </p:nvSpPr>
        <p:spPr>
          <a:xfrm>
            <a:off x="9752096" y="3298460"/>
            <a:ext cx="2153357" cy="338554"/>
          </a:xfrm>
          <a:prstGeom prst="rect">
            <a:avLst/>
          </a:prstGeom>
          <a:noFill/>
        </p:spPr>
        <p:txBody>
          <a:bodyPr wrap="square" rtlCol="0">
            <a:spAutoFit/>
          </a:bodyPr>
          <a:lstStyle/>
          <a:p>
            <a:pPr algn="ctr"/>
            <a:r>
              <a:rPr lang="en-AU" sz="1600" dirty="0"/>
              <a:t>FACILITATOR NAME</a:t>
            </a:r>
          </a:p>
        </p:txBody>
      </p:sp>
      <p:sp>
        <p:nvSpPr>
          <p:cNvPr id="5" name="TextBox 4">
            <a:extLst>
              <a:ext uri="{FF2B5EF4-FFF2-40B4-BE49-F238E27FC236}">
                <a16:creationId xmlns:a16="http://schemas.microsoft.com/office/drawing/2014/main" id="{B793D7B6-3CF2-89C2-3BCC-51A87C15B97B}"/>
              </a:ext>
            </a:extLst>
          </p:cNvPr>
          <p:cNvSpPr txBox="1"/>
          <p:nvPr/>
        </p:nvSpPr>
        <p:spPr>
          <a:xfrm>
            <a:off x="7370229" y="3295183"/>
            <a:ext cx="2153357" cy="338554"/>
          </a:xfrm>
          <a:prstGeom prst="rect">
            <a:avLst/>
          </a:prstGeom>
          <a:noFill/>
        </p:spPr>
        <p:txBody>
          <a:bodyPr wrap="square" rtlCol="0">
            <a:spAutoFit/>
          </a:bodyPr>
          <a:lstStyle/>
          <a:p>
            <a:pPr algn="ctr"/>
            <a:r>
              <a:rPr lang="en-AU" sz="1600" dirty="0"/>
              <a:t>FACILITATOR NAME</a:t>
            </a:r>
          </a:p>
        </p:txBody>
      </p:sp>
      <p:sp>
        <p:nvSpPr>
          <p:cNvPr id="13" name="TextBox 12">
            <a:extLst>
              <a:ext uri="{FF2B5EF4-FFF2-40B4-BE49-F238E27FC236}">
                <a16:creationId xmlns:a16="http://schemas.microsoft.com/office/drawing/2014/main" id="{BE314E6E-AD3E-5AEE-08D4-37CF3B20B457}"/>
              </a:ext>
            </a:extLst>
          </p:cNvPr>
          <p:cNvSpPr txBox="1"/>
          <p:nvPr/>
        </p:nvSpPr>
        <p:spPr>
          <a:xfrm>
            <a:off x="4988362" y="3295183"/>
            <a:ext cx="2153357" cy="338554"/>
          </a:xfrm>
          <a:prstGeom prst="rect">
            <a:avLst/>
          </a:prstGeom>
          <a:noFill/>
        </p:spPr>
        <p:txBody>
          <a:bodyPr wrap="square" rtlCol="0">
            <a:spAutoFit/>
          </a:bodyPr>
          <a:lstStyle/>
          <a:p>
            <a:pPr algn="ctr"/>
            <a:r>
              <a:rPr lang="en-AU" sz="1600" dirty="0"/>
              <a:t>FACILITATOR NAME</a:t>
            </a:r>
          </a:p>
        </p:txBody>
      </p:sp>
      <p:sp>
        <p:nvSpPr>
          <p:cNvPr id="15" name="TextBox 14">
            <a:extLst>
              <a:ext uri="{FF2B5EF4-FFF2-40B4-BE49-F238E27FC236}">
                <a16:creationId xmlns:a16="http://schemas.microsoft.com/office/drawing/2014/main" id="{4D25BD18-AE2E-31BD-5E78-8C143095DBF3}"/>
              </a:ext>
            </a:extLst>
          </p:cNvPr>
          <p:cNvSpPr txBox="1"/>
          <p:nvPr/>
        </p:nvSpPr>
        <p:spPr>
          <a:xfrm>
            <a:off x="2606495" y="3291906"/>
            <a:ext cx="2153357" cy="338554"/>
          </a:xfrm>
          <a:prstGeom prst="rect">
            <a:avLst/>
          </a:prstGeom>
          <a:noFill/>
        </p:spPr>
        <p:txBody>
          <a:bodyPr wrap="square" rtlCol="0">
            <a:spAutoFit/>
          </a:bodyPr>
          <a:lstStyle/>
          <a:p>
            <a:pPr algn="ctr"/>
            <a:r>
              <a:rPr lang="en-AU" sz="1600" dirty="0"/>
              <a:t>FACILITATOR NAME</a:t>
            </a:r>
          </a:p>
        </p:txBody>
      </p:sp>
      <p:sp>
        <p:nvSpPr>
          <p:cNvPr id="16" name="TextBox 15">
            <a:extLst>
              <a:ext uri="{FF2B5EF4-FFF2-40B4-BE49-F238E27FC236}">
                <a16:creationId xmlns:a16="http://schemas.microsoft.com/office/drawing/2014/main" id="{C4E14588-9076-77CF-606C-EC8776CCD832}"/>
              </a:ext>
            </a:extLst>
          </p:cNvPr>
          <p:cNvSpPr txBox="1"/>
          <p:nvPr/>
        </p:nvSpPr>
        <p:spPr>
          <a:xfrm>
            <a:off x="7370229" y="5997415"/>
            <a:ext cx="2153357" cy="338554"/>
          </a:xfrm>
          <a:prstGeom prst="rect">
            <a:avLst/>
          </a:prstGeom>
          <a:noFill/>
        </p:spPr>
        <p:txBody>
          <a:bodyPr wrap="square" rtlCol="0">
            <a:spAutoFit/>
          </a:bodyPr>
          <a:lstStyle/>
          <a:p>
            <a:pPr algn="ctr"/>
            <a:r>
              <a:rPr lang="en-AU" sz="1600" dirty="0"/>
              <a:t>FACILITATOR NAME</a:t>
            </a:r>
          </a:p>
        </p:txBody>
      </p:sp>
      <p:sp>
        <p:nvSpPr>
          <p:cNvPr id="27" name="TextBox 26">
            <a:extLst>
              <a:ext uri="{FF2B5EF4-FFF2-40B4-BE49-F238E27FC236}">
                <a16:creationId xmlns:a16="http://schemas.microsoft.com/office/drawing/2014/main" id="{DEF565E4-7E37-47F4-142A-E614530070D3}"/>
              </a:ext>
            </a:extLst>
          </p:cNvPr>
          <p:cNvSpPr txBox="1"/>
          <p:nvPr/>
        </p:nvSpPr>
        <p:spPr>
          <a:xfrm>
            <a:off x="4988362" y="5994138"/>
            <a:ext cx="2153357" cy="338554"/>
          </a:xfrm>
          <a:prstGeom prst="rect">
            <a:avLst/>
          </a:prstGeom>
          <a:noFill/>
        </p:spPr>
        <p:txBody>
          <a:bodyPr wrap="square" rtlCol="0">
            <a:spAutoFit/>
          </a:bodyPr>
          <a:lstStyle/>
          <a:p>
            <a:pPr algn="ctr"/>
            <a:r>
              <a:rPr lang="en-AU" sz="1600" dirty="0"/>
              <a:t>FACILITATOR NAME</a:t>
            </a:r>
          </a:p>
        </p:txBody>
      </p:sp>
      <p:sp>
        <p:nvSpPr>
          <p:cNvPr id="28" name="TextBox 27">
            <a:extLst>
              <a:ext uri="{FF2B5EF4-FFF2-40B4-BE49-F238E27FC236}">
                <a16:creationId xmlns:a16="http://schemas.microsoft.com/office/drawing/2014/main" id="{7E28793F-A853-2B28-4656-A417F87B1074}"/>
              </a:ext>
            </a:extLst>
          </p:cNvPr>
          <p:cNvSpPr txBox="1"/>
          <p:nvPr/>
        </p:nvSpPr>
        <p:spPr>
          <a:xfrm>
            <a:off x="2741867" y="5997415"/>
            <a:ext cx="2153357" cy="338554"/>
          </a:xfrm>
          <a:prstGeom prst="rect">
            <a:avLst/>
          </a:prstGeom>
          <a:noFill/>
        </p:spPr>
        <p:txBody>
          <a:bodyPr wrap="square" rtlCol="0">
            <a:spAutoFit/>
          </a:bodyPr>
          <a:lstStyle/>
          <a:p>
            <a:pPr algn="ctr"/>
            <a:r>
              <a:rPr lang="en-AU" sz="1600" dirty="0"/>
              <a:t>FACILITATOR NAME</a:t>
            </a:r>
          </a:p>
        </p:txBody>
      </p:sp>
      <p:sp>
        <p:nvSpPr>
          <p:cNvPr id="29" name="TextBox 28">
            <a:extLst>
              <a:ext uri="{FF2B5EF4-FFF2-40B4-BE49-F238E27FC236}">
                <a16:creationId xmlns:a16="http://schemas.microsoft.com/office/drawing/2014/main" id="{96A40DA5-431B-9428-5076-02A41C75257E}"/>
              </a:ext>
            </a:extLst>
          </p:cNvPr>
          <p:cNvSpPr txBox="1"/>
          <p:nvPr/>
        </p:nvSpPr>
        <p:spPr>
          <a:xfrm>
            <a:off x="360000" y="5994138"/>
            <a:ext cx="2153357" cy="338554"/>
          </a:xfrm>
          <a:prstGeom prst="rect">
            <a:avLst/>
          </a:prstGeom>
          <a:noFill/>
        </p:spPr>
        <p:txBody>
          <a:bodyPr wrap="square" rtlCol="0">
            <a:spAutoFit/>
          </a:bodyPr>
          <a:lstStyle/>
          <a:p>
            <a:pPr algn="ctr"/>
            <a:r>
              <a:rPr lang="en-AU" sz="1600" dirty="0"/>
              <a:t>FACILITATOR NAME</a:t>
            </a:r>
          </a:p>
        </p:txBody>
      </p:sp>
      <p:sp>
        <p:nvSpPr>
          <p:cNvPr id="30" name="TextBox 29">
            <a:extLst>
              <a:ext uri="{FF2B5EF4-FFF2-40B4-BE49-F238E27FC236}">
                <a16:creationId xmlns:a16="http://schemas.microsoft.com/office/drawing/2014/main" id="{8C09CCE5-8640-993C-AF07-CAC0985FDF8D}"/>
              </a:ext>
            </a:extLst>
          </p:cNvPr>
          <p:cNvSpPr txBox="1"/>
          <p:nvPr/>
        </p:nvSpPr>
        <p:spPr>
          <a:xfrm>
            <a:off x="346857" y="3291906"/>
            <a:ext cx="2153357" cy="338554"/>
          </a:xfrm>
          <a:prstGeom prst="rect">
            <a:avLst/>
          </a:prstGeom>
          <a:noFill/>
        </p:spPr>
        <p:txBody>
          <a:bodyPr wrap="square" rtlCol="0">
            <a:spAutoFit/>
          </a:bodyPr>
          <a:lstStyle/>
          <a:p>
            <a:pPr algn="ctr"/>
            <a:r>
              <a:rPr lang="en-AU" sz="1600" dirty="0"/>
              <a:t>FACILITATOR NAME</a:t>
            </a:r>
          </a:p>
        </p:txBody>
      </p:sp>
      <p:pic>
        <p:nvPicPr>
          <p:cNvPr id="32" name="Graphic 31" descr="User with solid fill">
            <a:extLst>
              <a:ext uri="{FF2B5EF4-FFF2-40B4-BE49-F238E27FC236}">
                <a16:creationId xmlns:a16="http://schemas.microsoft.com/office/drawing/2014/main" id="{48DBA776-0472-2ADC-DF16-E941D983DE7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1158" y="4793506"/>
            <a:ext cx="1226259" cy="1226259"/>
          </a:xfrm>
          <a:prstGeom prst="rect">
            <a:avLst/>
          </a:prstGeom>
        </p:spPr>
      </p:pic>
      <p:pic>
        <p:nvPicPr>
          <p:cNvPr id="36" name="Graphic 35" descr="User with solid fill">
            <a:extLst>
              <a:ext uri="{FF2B5EF4-FFF2-40B4-BE49-F238E27FC236}">
                <a16:creationId xmlns:a16="http://schemas.microsoft.com/office/drawing/2014/main" id="{1F6614F8-3F50-9684-B9EB-27D771F890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1159" y="2072201"/>
            <a:ext cx="1226259" cy="1226259"/>
          </a:xfrm>
          <a:prstGeom prst="rect">
            <a:avLst/>
          </a:prstGeom>
        </p:spPr>
      </p:pic>
      <p:pic>
        <p:nvPicPr>
          <p:cNvPr id="37" name="Graphic 36" descr="User with solid fill">
            <a:extLst>
              <a:ext uri="{FF2B5EF4-FFF2-40B4-BE49-F238E27FC236}">
                <a16:creationId xmlns:a16="http://schemas.microsoft.com/office/drawing/2014/main" id="{2E95FFDE-8C71-407E-1F45-14BF47CA48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3133" y="2072200"/>
            <a:ext cx="1226259" cy="1226259"/>
          </a:xfrm>
          <a:prstGeom prst="rect">
            <a:avLst/>
          </a:prstGeom>
        </p:spPr>
      </p:pic>
      <p:pic>
        <p:nvPicPr>
          <p:cNvPr id="38" name="Graphic 37" descr="User with solid fill">
            <a:extLst>
              <a:ext uri="{FF2B5EF4-FFF2-40B4-BE49-F238E27FC236}">
                <a16:creationId xmlns:a16="http://schemas.microsoft.com/office/drawing/2014/main" id="{FC1A51FD-B9DE-2A90-F6DF-6B5F01F443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1547" y="2072199"/>
            <a:ext cx="1226259" cy="1226259"/>
          </a:xfrm>
          <a:prstGeom prst="rect">
            <a:avLst/>
          </a:prstGeom>
        </p:spPr>
      </p:pic>
      <p:pic>
        <p:nvPicPr>
          <p:cNvPr id="39" name="Graphic 38" descr="User with solid fill">
            <a:extLst>
              <a:ext uri="{FF2B5EF4-FFF2-40B4-BE49-F238E27FC236}">
                <a16:creationId xmlns:a16="http://schemas.microsoft.com/office/drawing/2014/main" id="{4382F99F-4D44-5F2D-8F4C-B0A3A4FB12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86327" y="2056257"/>
            <a:ext cx="1226259" cy="1226259"/>
          </a:xfrm>
          <a:prstGeom prst="rect">
            <a:avLst/>
          </a:prstGeom>
        </p:spPr>
      </p:pic>
      <p:pic>
        <p:nvPicPr>
          <p:cNvPr id="40" name="Graphic 39" descr="User with solid fill">
            <a:extLst>
              <a:ext uri="{FF2B5EF4-FFF2-40B4-BE49-F238E27FC236}">
                <a16:creationId xmlns:a16="http://schemas.microsoft.com/office/drawing/2014/main" id="{BD658FC7-75B6-8170-A0D7-39A0A3043D9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9184" y="4771731"/>
            <a:ext cx="1226259" cy="1226259"/>
          </a:xfrm>
          <a:prstGeom prst="rect">
            <a:avLst/>
          </a:prstGeom>
        </p:spPr>
      </p:pic>
      <p:pic>
        <p:nvPicPr>
          <p:cNvPr id="41" name="Graphic 40" descr="User with solid fill">
            <a:extLst>
              <a:ext uri="{FF2B5EF4-FFF2-40B4-BE49-F238E27FC236}">
                <a16:creationId xmlns:a16="http://schemas.microsoft.com/office/drawing/2014/main" id="{FDF81409-408A-D135-1CAA-5B502CA501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1585" y="2209407"/>
            <a:ext cx="1226259" cy="1226259"/>
          </a:xfrm>
          <a:prstGeom prst="rect">
            <a:avLst/>
          </a:prstGeom>
        </p:spPr>
      </p:pic>
      <p:pic>
        <p:nvPicPr>
          <p:cNvPr id="42" name="Graphic 41" descr="User with solid fill">
            <a:extLst>
              <a:ext uri="{FF2B5EF4-FFF2-40B4-BE49-F238E27FC236}">
                <a16:creationId xmlns:a16="http://schemas.microsoft.com/office/drawing/2014/main" id="{983BC01E-EF39-5C0D-FC07-99550A8D52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0964" y="4767879"/>
            <a:ext cx="1226259" cy="1226259"/>
          </a:xfrm>
          <a:prstGeom prst="rect">
            <a:avLst/>
          </a:prstGeom>
        </p:spPr>
      </p:pic>
      <p:pic>
        <p:nvPicPr>
          <p:cNvPr id="43" name="Graphic 42" descr="User with solid fill">
            <a:extLst>
              <a:ext uri="{FF2B5EF4-FFF2-40B4-BE49-F238E27FC236}">
                <a16:creationId xmlns:a16="http://schemas.microsoft.com/office/drawing/2014/main" id="{59CAE026-CBD6-08E8-C743-C68BFE11B8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6231" y="4767878"/>
            <a:ext cx="1226259" cy="1226259"/>
          </a:xfrm>
          <a:prstGeom prst="rect">
            <a:avLst/>
          </a:prstGeom>
        </p:spPr>
      </p:pic>
      <p:sp>
        <p:nvSpPr>
          <p:cNvPr id="44" name="TextBox 43">
            <a:extLst>
              <a:ext uri="{FF2B5EF4-FFF2-40B4-BE49-F238E27FC236}">
                <a16:creationId xmlns:a16="http://schemas.microsoft.com/office/drawing/2014/main" id="{6120CECB-1F2F-9F9B-4857-3309248307FC}"/>
              </a:ext>
            </a:extLst>
          </p:cNvPr>
          <p:cNvSpPr txBox="1"/>
          <p:nvPr/>
        </p:nvSpPr>
        <p:spPr>
          <a:xfrm>
            <a:off x="9626880" y="5994138"/>
            <a:ext cx="2153357" cy="338554"/>
          </a:xfrm>
          <a:prstGeom prst="rect">
            <a:avLst/>
          </a:prstGeom>
          <a:noFill/>
        </p:spPr>
        <p:txBody>
          <a:bodyPr wrap="square" rtlCol="0">
            <a:spAutoFit/>
          </a:bodyPr>
          <a:lstStyle/>
          <a:p>
            <a:pPr algn="ctr"/>
            <a:r>
              <a:rPr lang="en-AU" sz="1600" dirty="0"/>
              <a:t>FACILITATOR NAME</a:t>
            </a:r>
          </a:p>
        </p:txBody>
      </p:sp>
      <p:pic>
        <p:nvPicPr>
          <p:cNvPr id="45" name="Graphic 44" descr="User with solid fill">
            <a:extLst>
              <a:ext uri="{FF2B5EF4-FFF2-40B4-BE49-F238E27FC236}">
                <a16:creationId xmlns:a16="http://schemas.microsoft.com/office/drawing/2014/main" id="{0245D0FD-0C35-A81A-B2B9-5C55E0B021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22882" y="4764601"/>
            <a:ext cx="1226259" cy="1226259"/>
          </a:xfrm>
          <a:prstGeom prst="rect">
            <a:avLst/>
          </a:prstGeom>
        </p:spPr>
      </p:pic>
    </p:spTree>
    <p:extLst>
      <p:ext uri="{BB962C8B-B14F-4D97-AF65-F5344CB8AC3E}">
        <p14:creationId xmlns:p14="http://schemas.microsoft.com/office/powerpoint/2010/main" val="3504143796"/>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399619D-F87B-901D-7D84-117F27D48DB7}"/>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Department of Climate Change, Energy, the Environment and Water</a:t>
            </a:r>
          </a:p>
        </p:txBody>
      </p:sp>
      <p:sp>
        <p:nvSpPr>
          <p:cNvPr id="2" name="Title 1">
            <a:extLst>
              <a:ext uri="{FF2B5EF4-FFF2-40B4-BE49-F238E27FC236}">
                <a16:creationId xmlns:a16="http://schemas.microsoft.com/office/drawing/2014/main" id="{5D74CD23-6183-A619-C9E1-A1490E1B9774}"/>
              </a:ext>
            </a:extLst>
          </p:cNvPr>
          <p:cNvSpPr>
            <a:spLocks noGrp="1"/>
          </p:cNvSpPr>
          <p:nvPr>
            <p:ph type="title"/>
          </p:nvPr>
        </p:nvSpPr>
        <p:spPr>
          <a:xfrm>
            <a:off x="360000" y="3960000"/>
            <a:ext cx="10020089" cy="1076150"/>
          </a:xfrm>
        </p:spPr>
        <p:txBody>
          <a:bodyPr/>
          <a:lstStyle/>
          <a:p>
            <a:r>
              <a:rPr lang="en-AU" sz="3600" b="1">
                <a:latin typeface="Public Sans Light"/>
              </a:rPr>
              <a:t>Background </a:t>
            </a:r>
            <a:endParaRPr lang="en-AU" sz="2800" b="1">
              <a:latin typeface="Public Sans Light"/>
            </a:endParaRPr>
          </a:p>
        </p:txBody>
      </p:sp>
      <p:sp>
        <p:nvSpPr>
          <p:cNvPr id="5" name="Text Placeholder 4">
            <a:extLst>
              <a:ext uri="{FF2B5EF4-FFF2-40B4-BE49-F238E27FC236}">
                <a16:creationId xmlns:a16="http://schemas.microsoft.com/office/drawing/2014/main" id="{BC428C5C-2722-9582-1698-CCB250354A95}"/>
              </a:ext>
            </a:extLst>
          </p:cNvPr>
          <p:cNvSpPr>
            <a:spLocks noGrp="1"/>
          </p:cNvSpPr>
          <p:nvPr>
            <p:ph type="body" sz="quarter" idx="11"/>
          </p:nvPr>
        </p:nvSpPr>
        <p:spPr/>
        <p:txBody>
          <a:bodyPr/>
          <a:lstStyle/>
          <a:p>
            <a:r>
              <a:rPr lang="en-AU"/>
              <a:t>1</a:t>
            </a:r>
          </a:p>
        </p:txBody>
      </p:sp>
      <p:sp>
        <p:nvSpPr>
          <p:cNvPr id="7" name="Text Placeholder 6">
            <a:extLst>
              <a:ext uri="{FF2B5EF4-FFF2-40B4-BE49-F238E27FC236}">
                <a16:creationId xmlns:a16="http://schemas.microsoft.com/office/drawing/2014/main" id="{7AE47F0F-7F74-004B-B4E9-16CC29B66CEC}"/>
              </a:ext>
            </a:extLst>
          </p:cNvPr>
          <p:cNvSpPr>
            <a:spLocks noGrp="1"/>
          </p:cNvSpPr>
          <p:nvPr>
            <p:ph type="body" sz="quarter" idx="12"/>
          </p:nvPr>
        </p:nvSpPr>
        <p:spPr/>
        <p:txBody>
          <a:bodyPr vert="horz" lIns="0" tIns="0" rIns="0" bIns="0" rtlCol="0" anchor="t">
            <a:noAutofit/>
          </a:bodyPr>
          <a:lstStyle/>
          <a:p>
            <a:r>
              <a:rPr lang="en-AU" sz="2800" b="1" dirty="0">
                <a:latin typeface="Public Sans Light"/>
              </a:rPr>
              <a:t>Climate risk management in NSW Government</a:t>
            </a:r>
            <a:r>
              <a:rPr lang="en-AU" sz="3600" b="1" dirty="0">
                <a:latin typeface="Public Sans Light"/>
              </a:rPr>
              <a:t> </a:t>
            </a:r>
            <a:endParaRPr lang="en-US" dirty="0"/>
          </a:p>
        </p:txBody>
      </p:sp>
    </p:spTree>
    <p:extLst>
      <p:ext uri="{BB962C8B-B14F-4D97-AF65-F5344CB8AC3E}">
        <p14:creationId xmlns:p14="http://schemas.microsoft.com/office/powerpoint/2010/main" val="4166300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A36A76B-1292-5B6F-7D69-C22E8AD16C19}"/>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2664"/>
                </a:solidFill>
                <a:effectLst/>
                <a:uLnTx/>
                <a:uFillTx/>
                <a:latin typeface="Public Sans SemiBold" pitchFamily="2" charset="0"/>
                <a:ea typeface="+mn-ea"/>
                <a:cs typeface="+mn-cs"/>
              </a:rPr>
              <a:t>Descriptor</a:t>
            </a:r>
            <a:endParaRPr kumimoji="0" lang="en-AU" sz="1400" b="0" i="0" u="none" strike="noStrike" kern="1200" cap="none" spc="0" normalizeH="0" baseline="0" noProof="0">
              <a:ln>
                <a:noFill/>
              </a:ln>
              <a:solidFill>
                <a:srgbClr val="002664"/>
              </a:solidFill>
              <a:effectLst/>
              <a:uLnTx/>
              <a:uFillTx/>
              <a:latin typeface="Public Sans SemiBold" pitchFamily="2" charset="0"/>
              <a:ea typeface="+mn-ea"/>
              <a:cs typeface="+mn-cs"/>
            </a:endParaRPr>
          </a:p>
        </p:txBody>
      </p:sp>
      <p:sp>
        <p:nvSpPr>
          <p:cNvPr id="5" name="Slide Number Placeholder 4">
            <a:extLst>
              <a:ext uri="{FF2B5EF4-FFF2-40B4-BE49-F238E27FC236}">
                <a16:creationId xmlns:a16="http://schemas.microsoft.com/office/drawing/2014/main" id="{B554AD75-26D5-29BE-200F-BB1A0366746B}"/>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33" name="Freeform: Shape 32">
            <a:extLst>
              <a:ext uri="{FF2B5EF4-FFF2-40B4-BE49-F238E27FC236}">
                <a16:creationId xmlns:a16="http://schemas.microsoft.com/office/drawing/2014/main" id="{72F2F243-69F7-FD4E-F278-41F931E31F82}"/>
              </a:ext>
            </a:extLst>
          </p:cNvPr>
          <p:cNvSpPr/>
          <p:nvPr/>
        </p:nvSpPr>
        <p:spPr>
          <a:xfrm rot="10800000">
            <a:off x="10199171" y="2056572"/>
            <a:ext cx="1145749" cy="1934337"/>
          </a:xfrm>
          <a:custGeom>
            <a:avLst/>
            <a:gdLst>
              <a:gd name="connsiteX0" fmla="*/ 1145749 w 1145749"/>
              <a:gd name="connsiteY0" fmla="*/ 0 h 1934337"/>
              <a:gd name="connsiteX1" fmla="*/ 1145749 w 1145749"/>
              <a:gd name="connsiteY1" fmla="*/ 233524 h 1934337"/>
              <a:gd name="connsiteX2" fmla="*/ 972628 w 1145749"/>
              <a:gd name="connsiteY2" fmla="*/ 247367 h 1934337"/>
              <a:gd name="connsiteX3" fmla="*/ 233012 w 1145749"/>
              <a:gd name="connsiteY3" fmla="*/ 967168 h 1934337"/>
              <a:gd name="connsiteX4" fmla="*/ 972628 w 1145749"/>
              <a:gd name="connsiteY4" fmla="*/ 1686969 h 1934337"/>
              <a:gd name="connsiteX5" fmla="*/ 1145749 w 1145749"/>
              <a:gd name="connsiteY5" fmla="*/ 1700812 h 1934337"/>
              <a:gd name="connsiteX6" fmla="*/ 1145749 w 1145749"/>
              <a:gd name="connsiteY6" fmla="*/ 1934337 h 1934337"/>
              <a:gd name="connsiteX7" fmla="*/ 1040778 w 1145749"/>
              <a:gd name="connsiteY7" fmla="*/ 1929912 h 1934337"/>
              <a:gd name="connsiteX8" fmla="*/ 0 w 1145749"/>
              <a:gd name="connsiteY8" fmla="*/ 967168 h 1934337"/>
              <a:gd name="connsiteX9" fmla="*/ 1040778 w 1145749"/>
              <a:gd name="connsiteY9" fmla="*/ 4425 h 193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749" h="1934337">
                <a:moveTo>
                  <a:pt x="1145749" y="0"/>
                </a:moveTo>
                <a:lnTo>
                  <a:pt x="1145749" y="233524"/>
                </a:lnTo>
                <a:lnTo>
                  <a:pt x="972628" y="247367"/>
                </a:lnTo>
                <a:cubicBezTo>
                  <a:pt x="550530" y="315878"/>
                  <a:pt x="233012" y="612111"/>
                  <a:pt x="233012" y="967168"/>
                </a:cubicBezTo>
                <a:cubicBezTo>
                  <a:pt x="233012" y="1322225"/>
                  <a:pt x="550530" y="1618459"/>
                  <a:pt x="972628" y="1686969"/>
                </a:cubicBezTo>
                <a:lnTo>
                  <a:pt x="1145749" y="1700812"/>
                </a:lnTo>
                <a:lnTo>
                  <a:pt x="1145749" y="1934337"/>
                </a:lnTo>
                <a:lnTo>
                  <a:pt x="1040778" y="1929912"/>
                </a:lnTo>
                <a:cubicBezTo>
                  <a:pt x="456189" y="1880354"/>
                  <a:pt x="0" y="1468232"/>
                  <a:pt x="0" y="967168"/>
                </a:cubicBezTo>
                <a:cubicBezTo>
                  <a:pt x="0" y="466104"/>
                  <a:pt x="456189" y="53982"/>
                  <a:pt x="1040778" y="442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35" name="Minus Sign 34">
            <a:extLst>
              <a:ext uri="{FF2B5EF4-FFF2-40B4-BE49-F238E27FC236}">
                <a16:creationId xmlns:a16="http://schemas.microsoft.com/office/drawing/2014/main" id="{74BD3B9E-8962-1E5F-6E4B-FB416C762C96}"/>
              </a:ext>
            </a:extLst>
          </p:cNvPr>
          <p:cNvSpPr/>
          <p:nvPr/>
        </p:nvSpPr>
        <p:spPr>
          <a:xfrm>
            <a:off x="-579120" y="1630680"/>
            <a:ext cx="12527280" cy="1082040"/>
          </a:xfrm>
          <a:prstGeom prst="mathMin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36" name="Minus Sign 35">
            <a:extLst>
              <a:ext uri="{FF2B5EF4-FFF2-40B4-BE49-F238E27FC236}">
                <a16:creationId xmlns:a16="http://schemas.microsoft.com/office/drawing/2014/main" id="{8E49C246-757B-DC24-7A6B-36F1BE9EBAAA}"/>
              </a:ext>
            </a:extLst>
          </p:cNvPr>
          <p:cNvSpPr/>
          <p:nvPr/>
        </p:nvSpPr>
        <p:spPr>
          <a:xfrm>
            <a:off x="548640" y="3339394"/>
            <a:ext cx="11140440" cy="1082040"/>
          </a:xfrm>
          <a:prstGeom prst="mathMin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37" name="Freeform: Shape 36">
            <a:extLst>
              <a:ext uri="{FF2B5EF4-FFF2-40B4-BE49-F238E27FC236}">
                <a16:creationId xmlns:a16="http://schemas.microsoft.com/office/drawing/2014/main" id="{2B33A801-9C74-5B4A-9D29-0BC8E95017D2}"/>
              </a:ext>
            </a:extLst>
          </p:cNvPr>
          <p:cNvSpPr/>
          <p:nvPr/>
        </p:nvSpPr>
        <p:spPr>
          <a:xfrm>
            <a:off x="984241" y="3763526"/>
            <a:ext cx="1062330" cy="1934337"/>
          </a:xfrm>
          <a:custGeom>
            <a:avLst/>
            <a:gdLst>
              <a:gd name="connsiteX0" fmla="*/ 1145749 w 1145749"/>
              <a:gd name="connsiteY0" fmla="*/ 0 h 1934337"/>
              <a:gd name="connsiteX1" fmla="*/ 1145749 w 1145749"/>
              <a:gd name="connsiteY1" fmla="*/ 233524 h 1934337"/>
              <a:gd name="connsiteX2" fmla="*/ 972628 w 1145749"/>
              <a:gd name="connsiteY2" fmla="*/ 247367 h 1934337"/>
              <a:gd name="connsiteX3" fmla="*/ 233012 w 1145749"/>
              <a:gd name="connsiteY3" fmla="*/ 967168 h 1934337"/>
              <a:gd name="connsiteX4" fmla="*/ 972628 w 1145749"/>
              <a:gd name="connsiteY4" fmla="*/ 1686969 h 1934337"/>
              <a:gd name="connsiteX5" fmla="*/ 1145749 w 1145749"/>
              <a:gd name="connsiteY5" fmla="*/ 1700812 h 1934337"/>
              <a:gd name="connsiteX6" fmla="*/ 1145749 w 1145749"/>
              <a:gd name="connsiteY6" fmla="*/ 1934337 h 1934337"/>
              <a:gd name="connsiteX7" fmla="*/ 1040778 w 1145749"/>
              <a:gd name="connsiteY7" fmla="*/ 1929912 h 1934337"/>
              <a:gd name="connsiteX8" fmla="*/ 0 w 1145749"/>
              <a:gd name="connsiteY8" fmla="*/ 967168 h 1934337"/>
              <a:gd name="connsiteX9" fmla="*/ 1040778 w 1145749"/>
              <a:gd name="connsiteY9" fmla="*/ 4425 h 193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749" h="1934337">
                <a:moveTo>
                  <a:pt x="1145749" y="0"/>
                </a:moveTo>
                <a:lnTo>
                  <a:pt x="1145749" y="233524"/>
                </a:lnTo>
                <a:lnTo>
                  <a:pt x="972628" y="247367"/>
                </a:lnTo>
                <a:cubicBezTo>
                  <a:pt x="550530" y="315878"/>
                  <a:pt x="233012" y="612111"/>
                  <a:pt x="233012" y="967168"/>
                </a:cubicBezTo>
                <a:cubicBezTo>
                  <a:pt x="233012" y="1322225"/>
                  <a:pt x="550530" y="1618459"/>
                  <a:pt x="972628" y="1686969"/>
                </a:cubicBezTo>
                <a:lnTo>
                  <a:pt x="1145749" y="1700812"/>
                </a:lnTo>
                <a:lnTo>
                  <a:pt x="1145749" y="1934337"/>
                </a:lnTo>
                <a:lnTo>
                  <a:pt x="1040778" y="1929912"/>
                </a:lnTo>
                <a:cubicBezTo>
                  <a:pt x="456189" y="1880354"/>
                  <a:pt x="0" y="1468232"/>
                  <a:pt x="0" y="967168"/>
                </a:cubicBezTo>
                <a:cubicBezTo>
                  <a:pt x="0" y="466104"/>
                  <a:pt x="456189" y="53982"/>
                  <a:pt x="1040778" y="44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pic>
        <p:nvPicPr>
          <p:cNvPr id="39" name="Picture 38">
            <a:extLst>
              <a:ext uri="{FF2B5EF4-FFF2-40B4-BE49-F238E27FC236}">
                <a16:creationId xmlns:a16="http://schemas.microsoft.com/office/drawing/2014/main" id="{0200FBB9-121B-7876-1CFC-34CA4FF3EA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2800" y="2415406"/>
            <a:ext cx="781242" cy="1085246"/>
          </a:xfrm>
          <a:prstGeom prst="rect">
            <a:avLst/>
          </a:prstGeom>
        </p:spPr>
      </p:pic>
      <p:sp>
        <p:nvSpPr>
          <p:cNvPr id="40" name="TextBox 39">
            <a:extLst>
              <a:ext uri="{FF2B5EF4-FFF2-40B4-BE49-F238E27FC236}">
                <a16:creationId xmlns:a16="http://schemas.microsoft.com/office/drawing/2014/main" id="{9CB499C5-7708-91FF-8BC5-2170D8C4F931}"/>
              </a:ext>
            </a:extLst>
          </p:cNvPr>
          <p:cNvSpPr txBox="1"/>
          <p:nvPr/>
        </p:nvSpPr>
        <p:spPr>
          <a:xfrm>
            <a:off x="360000" y="2171700"/>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22272B"/>
                </a:solidFill>
                <a:effectLst/>
                <a:uLnTx/>
                <a:uFillTx/>
                <a:latin typeface="Public Sans Light"/>
                <a:ea typeface="+mn-ea"/>
                <a:cs typeface="+mn-cs"/>
              </a:rPr>
              <a:t>2016</a:t>
            </a:r>
          </a:p>
        </p:txBody>
      </p:sp>
      <p:pic>
        <p:nvPicPr>
          <p:cNvPr id="41" name="Picture 40">
            <a:extLst>
              <a:ext uri="{FF2B5EF4-FFF2-40B4-BE49-F238E27FC236}">
                <a16:creationId xmlns:a16="http://schemas.microsoft.com/office/drawing/2014/main" id="{E0BEE747-CE9C-448C-E932-33649F10C3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94701" y="2322976"/>
            <a:ext cx="781242" cy="1162454"/>
          </a:xfrm>
          <a:prstGeom prst="rect">
            <a:avLst/>
          </a:prstGeom>
        </p:spPr>
      </p:pic>
      <p:sp>
        <p:nvSpPr>
          <p:cNvPr id="42" name="TextBox 41">
            <a:extLst>
              <a:ext uri="{FF2B5EF4-FFF2-40B4-BE49-F238E27FC236}">
                <a16:creationId xmlns:a16="http://schemas.microsoft.com/office/drawing/2014/main" id="{49B56401-12A4-F2E8-8032-55D5BCEB1F1B}"/>
              </a:ext>
            </a:extLst>
          </p:cNvPr>
          <p:cNvSpPr txBox="1"/>
          <p:nvPr/>
        </p:nvSpPr>
        <p:spPr>
          <a:xfrm>
            <a:off x="4093800" y="2324100"/>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22272B"/>
                </a:solidFill>
                <a:effectLst/>
                <a:uLnTx/>
                <a:uFillTx/>
                <a:latin typeface="Public Sans Light"/>
                <a:ea typeface="+mn-ea"/>
                <a:cs typeface="+mn-cs"/>
              </a:rPr>
              <a:t>2020</a:t>
            </a:r>
          </a:p>
        </p:txBody>
      </p:sp>
      <p:pic>
        <p:nvPicPr>
          <p:cNvPr id="43" name="Picture 42">
            <a:extLst>
              <a:ext uri="{FF2B5EF4-FFF2-40B4-BE49-F238E27FC236}">
                <a16:creationId xmlns:a16="http://schemas.microsoft.com/office/drawing/2014/main" id="{CD056F08-B1F9-9E1B-CD8C-9257BC65D99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99128" y="2355452"/>
            <a:ext cx="781243" cy="1097501"/>
          </a:xfrm>
          <a:prstGeom prst="rect">
            <a:avLst/>
          </a:prstGeom>
          <a:ln>
            <a:noFill/>
          </a:ln>
          <a:effectLst>
            <a:outerShdw blurRad="292100" dist="139700" dir="2700000" algn="tl" rotWithShape="0">
              <a:srgbClr val="333333">
                <a:alpha val="65000"/>
              </a:srgbClr>
            </a:outerShdw>
          </a:effectLst>
        </p:spPr>
      </p:pic>
      <p:sp>
        <p:nvSpPr>
          <p:cNvPr id="44" name="TextBox 43">
            <a:extLst>
              <a:ext uri="{FF2B5EF4-FFF2-40B4-BE49-F238E27FC236}">
                <a16:creationId xmlns:a16="http://schemas.microsoft.com/office/drawing/2014/main" id="{7D45BCEB-32D0-EECB-DB12-9214A6A406FF}"/>
              </a:ext>
            </a:extLst>
          </p:cNvPr>
          <p:cNvSpPr txBox="1"/>
          <p:nvPr/>
        </p:nvSpPr>
        <p:spPr>
          <a:xfrm>
            <a:off x="5922600" y="2308860"/>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22272B"/>
                </a:solidFill>
                <a:effectLst/>
                <a:uLnTx/>
                <a:uFillTx/>
                <a:latin typeface="Public Sans Light"/>
                <a:ea typeface="+mn-ea"/>
                <a:cs typeface="+mn-cs"/>
              </a:rPr>
              <a:t>2021</a:t>
            </a:r>
          </a:p>
        </p:txBody>
      </p:sp>
      <p:pic>
        <p:nvPicPr>
          <p:cNvPr id="45" name="Picture 44">
            <a:extLst>
              <a:ext uri="{FF2B5EF4-FFF2-40B4-BE49-F238E27FC236}">
                <a16:creationId xmlns:a16="http://schemas.microsoft.com/office/drawing/2014/main" id="{ABA17B91-E26B-9B08-B29E-EB135D6E957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470122" y="2324100"/>
            <a:ext cx="781242" cy="1122327"/>
          </a:xfrm>
          <a:prstGeom prst="rect">
            <a:avLst/>
          </a:prstGeom>
          <a:ln>
            <a:noFill/>
          </a:ln>
          <a:effectLst>
            <a:outerShdw blurRad="292100" dist="139700" dir="2700000" algn="tl" rotWithShape="0">
              <a:srgbClr val="333333">
                <a:alpha val="65000"/>
              </a:srgbClr>
            </a:outerShdw>
          </a:effectLst>
        </p:spPr>
      </p:pic>
      <p:pic>
        <p:nvPicPr>
          <p:cNvPr id="46" name="Picture 7" descr="A picture containing text, building&#10;&#10;Description automatically generated">
            <a:extLst>
              <a:ext uri="{FF2B5EF4-FFF2-40B4-BE49-F238E27FC236}">
                <a16:creationId xmlns:a16="http://schemas.microsoft.com/office/drawing/2014/main" id="{E7E5B3F0-536B-64F9-863A-4B21228AA82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546936" y="2363378"/>
            <a:ext cx="781242" cy="1106474"/>
          </a:xfrm>
          <a:prstGeom prst="rect">
            <a:avLst/>
          </a:prstGeom>
        </p:spPr>
      </p:pic>
      <p:pic>
        <p:nvPicPr>
          <p:cNvPr id="47" name="Picture 46">
            <a:extLst>
              <a:ext uri="{FF2B5EF4-FFF2-40B4-BE49-F238E27FC236}">
                <a16:creationId xmlns:a16="http://schemas.microsoft.com/office/drawing/2014/main" id="{5EAE2EEC-74BE-2839-B17B-44D1AC6A3BD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469983" y="2322976"/>
            <a:ext cx="827283" cy="1162454"/>
          </a:xfrm>
          <a:prstGeom prst="rect">
            <a:avLst/>
          </a:prstGeom>
          <a:ln>
            <a:noFill/>
          </a:ln>
          <a:effectLst>
            <a:outerShdw blurRad="292100" dist="139700" dir="2700000" algn="tl" rotWithShape="0">
              <a:srgbClr val="333333">
                <a:alpha val="65000"/>
              </a:srgbClr>
            </a:outerShdw>
          </a:effectLst>
        </p:spPr>
      </p:pic>
      <p:pic>
        <p:nvPicPr>
          <p:cNvPr id="48" name="Picture 2" descr="Cover of the NSW climate change adaptation strategy">
            <a:hlinkClick r:id="rId9"/>
            <a:extLst>
              <a:ext uri="{FF2B5EF4-FFF2-40B4-BE49-F238E27FC236}">
                <a16:creationId xmlns:a16="http://schemas.microsoft.com/office/drawing/2014/main" id="{A1F57ABF-08AE-3389-EEAC-F82CC18BBB32}"/>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2172491" y="4180826"/>
            <a:ext cx="837397" cy="11844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9" name="TextBox 48">
            <a:extLst>
              <a:ext uri="{FF2B5EF4-FFF2-40B4-BE49-F238E27FC236}">
                <a16:creationId xmlns:a16="http://schemas.microsoft.com/office/drawing/2014/main" id="{CD2205FC-89C6-743A-1DC3-45AA32462C16}"/>
              </a:ext>
            </a:extLst>
          </p:cNvPr>
          <p:cNvSpPr txBox="1"/>
          <p:nvPr/>
        </p:nvSpPr>
        <p:spPr>
          <a:xfrm>
            <a:off x="1528860" y="4002054"/>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2022</a:t>
            </a:r>
          </a:p>
        </p:txBody>
      </p:sp>
      <p:pic>
        <p:nvPicPr>
          <p:cNvPr id="50" name="Picture 49">
            <a:extLst>
              <a:ext uri="{FF2B5EF4-FFF2-40B4-BE49-F238E27FC236}">
                <a16:creationId xmlns:a16="http://schemas.microsoft.com/office/drawing/2014/main" id="{87B57D87-A6A4-F306-369B-19687918C859}"/>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544967" y="4180826"/>
            <a:ext cx="843493" cy="1184403"/>
          </a:xfrm>
          <a:prstGeom prst="rect">
            <a:avLst/>
          </a:prstGeom>
        </p:spPr>
      </p:pic>
      <p:sp>
        <p:nvSpPr>
          <p:cNvPr id="51" name="TextBox 50">
            <a:extLst>
              <a:ext uri="{FF2B5EF4-FFF2-40B4-BE49-F238E27FC236}">
                <a16:creationId xmlns:a16="http://schemas.microsoft.com/office/drawing/2014/main" id="{347E5AB5-CF7F-6F45-82D8-597F8EB9BB13}"/>
              </a:ext>
            </a:extLst>
          </p:cNvPr>
          <p:cNvSpPr txBox="1"/>
          <p:nvPr/>
        </p:nvSpPr>
        <p:spPr>
          <a:xfrm>
            <a:off x="2871110" y="4002054"/>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2023</a:t>
            </a:r>
          </a:p>
        </p:txBody>
      </p:sp>
      <p:pic>
        <p:nvPicPr>
          <p:cNvPr id="52" name="Picture 51">
            <a:extLst>
              <a:ext uri="{FF2B5EF4-FFF2-40B4-BE49-F238E27FC236}">
                <a16:creationId xmlns:a16="http://schemas.microsoft.com/office/drawing/2014/main" id="{C25956AA-C651-122E-1461-913143652850}"/>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536855" y="4116794"/>
            <a:ext cx="1947940" cy="1210355"/>
          </a:xfrm>
          <a:prstGeom prst="rect">
            <a:avLst/>
          </a:prstGeom>
        </p:spPr>
      </p:pic>
      <p:sp>
        <p:nvSpPr>
          <p:cNvPr id="54" name="TextBox 53">
            <a:extLst>
              <a:ext uri="{FF2B5EF4-FFF2-40B4-BE49-F238E27FC236}">
                <a16:creationId xmlns:a16="http://schemas.microsoft.com/office/drawing/2014/main" id="{97EBDB1B-392B-3776-26B5-DA1CBB4850DB}"/>
              </a:ext>
            </a:extLst>
          </p:cNvPr>
          <p:cNvSpPr txBox="1"/>
          <p:nvPr/>
        </p:nvSpPr>
        <p:spPr>
          <a:xfrm>
            <a:off x="5345691" y="4023836"/>
            <a:ext cx="2753505" cy="307777"/>
          </a:xfrm>
          <a:prstGeom prst="rect">
            <a:avLst/>
          </a:prstGeom>
          <a:noFill/>
        </p:spPr>
        <p:txBody>
          <a:bodyPr wrap="square" lIns="91440" tIns="45720" rIns="91440" bIns="45720" rtlCol="0" anchor="t">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2024</a:t>
            </a:r>
          </a:p>
        </p:txBody>
      </p:sp>
      <p:sp>
        <p:nvSpPr>
          <p:cNvPr id="55" name="Arrow: Right 54">
            <a:extLst>
              <a:ext uri="{FF2B5EF4-FFF2-40B4-BE49-F238E27FC236}">
                <a16:creationId xmlns:a16="http://schemas.microsoft.com/office/drawing/2014/main" id="{EABC7B7E-A069-8850-CACA-8D126FDA2619}"/>
              </a:ext>
            </a:extLst>
          </p:cNvPr>
          <p:cNvSpPr/>
          <p:nvPr/>
        </p:nvSpPr>
        <p:spPr>
          <a:xfrm>
            <a:off x="1955131" y="5346402"/>
            <a:ext cx="8216310" cy="46003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56" name="Title 1">
            <a:extLst>
              <a:ext uri="{FF2B5EF4-FFF2-40B4-BE49-F238E27FC236}">
                <a16:creationId xmlns:a16="http://schemas.microsoft.com/office/drawing/2014/main" id="{A399F4BF-1940-4181-3953-AE49BD9A1D7F}"/>
              </a:ext>
            </a:extLst>
          </p:cNvPr>
          <p:cNvSpPr>
            <a:spLocks noGrp="1"/>
          </p:cNvSpPr>
          <p:nvPr>
            <p:ph type="title"/>
          </p:nvPr>
        </p:nvSpPr>
        <p:spPr>
          <a:xfrm>
            <a:off x="360000" y="638312"/>
            <a:ext cx="9720000" cy="713331"/>
          </a:xfrm>
        </p:spPr>
        <p:txBody>
          <a:bodyPr/>
          <a:lstStyle/>
          <a:p>
            <a:r>
              <a:rPr lang="en-AU"/>
              <a:t>NSW climate risk management context</a:t>
            </a:r>
          </a:p>
        </p:txBody>
      </p:sp>
      <p:pic>
        <p:nvPicPr>
          <p:cNvPr id="3" name="Picture 2">
            <a:extLst>
              <a:ext uri="{FF2B5EF4-FFF2-40B4-BE49-F238E27FC236}">
                <a16:creationId xmlns:a16="http://schemas.microsoft.com/office/drawing/2014/main" id="{F591E510-3E07-8756-397B-6F4E0F5F5804}"/>
              </a:ext>
            </a:extLst>
          </p:cNvPr>
          <p:cNvPicPr>
            <a:picLocks noChangeAspect="1"/>
          </p:cNvPicPr>
          <p:nvPr/>
        </p:nvPicPr>
        <p:blipFill>
          <a:blip r:embed="rId13"/>
          <a:srcRect b="13983"/>
          <a:stretch>
            <a:fillRect/>
          </a:stretch>
        </p:blipFill>
        <p:spPr>
          <a:xfrm>
            <a:off x="8553211" y="4104020"/>
            <a:ext cx="1033749" cy="1261209"/>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8B5F7F82-1B62-7220-A897-FB251665AE3D}"/>
              </a:ext>
            </a:extLst>
          </p:cNvPr>
          <p:cNvPicPr>
            <a:picLocks noChangeAspect="1"/>
          </p:cNvPicPr>
          <p:nvPr/>
        </p:nvPicPr>
        <p:blipFill>
          <a:blip r:embed="rId14"/>
          <a:stretch>
            <a:fillRect/>
          </a:stretch>
        </p:blipFill>
        <p:spPr>
          <a:xfrm>
            <a:off x="7041520" y="4104020"/>
            <a:ext cx="886302" cy="1252580"/>
          </a:xfrm>
          <a:prstGeom prst="rect">
            <a:avLst/>
          </a:prstGeom>
          <a:effectLst>
            <a:outerShdw blurRad="50800" dist="38100" dir="10800000" algn="r" rotWithShape="0">
              <a:prstClr val="black">
                <a:alpha val="40000"/>
              </a:prstClr>
            </a:outerShdw>
          </a:effectLst>
        </p:spPr>
      </p:pic>
      <p:sp>
        <p:nvSpPr>
          <p:cNvPr id="8" name="TextBox 7">
            <a:extLst>
              <a:ext uri="{FF2B5EF4-FFF2-40B4-BE49-F238E27FC236}">
                <a16:creationId xmlns:a16="http://schemas.microsoft.com/office/drawing/2014/main" id="{F86A829D-7CCA-530B-B80A-1B1EE95C111A}"/>
              </a:ext>
            </a:extLst>
          </p:cNvPr>
          <p:cNvSpPr txBox="1"/>
          <p:nvPr/>
        </p:nvSpPr>
        <p:spPr>
          <a:xfrm>
            <a:off x="6820325" y="4031762"/>
            <a:ext cx="2753505" cy="307777"/>
          </a:xfrm>
          <a:prstGeom prst="rect">
            <a:avLst/>
          </a:prstGeom>
          <a:noFill/>
        </p:spPr>
        <p:txBody>
          <a:bodyPr wrap="square" lIns="91440" tIns="45720" rIns="91440" bIns="45720" rtlCol="0" anchor="t">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2025</a:t>
            </a:r>
          </a:p>
        </p:txBody>
      </p:sp>
    </p:spTree>
    <p:extLst>
      <p:ext uri="{BB962C8B-B14F-4D97-AF65-F5344CB8AC3E}">
        <p14:creationId xmlns:p14="http://schemas.microsoft.com/office/powerpoint/2010/main" val="1834223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A5BC314-6AA4-5AFF-DAE2-350BD8D51289}"/>
              </a:ext>
            </a:extLst>
          </p:cNvPr>
          <p:cNvSpPr/>
          <p:nvPr/>
        </p:nvSpPr>
        <p:spPr>
          <a:xfrm>
            <a:off x="358307" y="1992923"/>
            <a:ext cx="11395876" cy="4262333"/>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9" name="Title 8">
            <a:extLst>
              <a:ext uri="{FF2B5EF4-FFF2-40B4-BE49-F238E27FC236}">
                <a16:creationId xmlns:a16="http://schemas.microsoft.com/office/drawing/2014/main" id="{0A22F60C-8A12-B090-7239-492740B4657C}"/>
              </a:ext>
            </a:extLst>
          </p:cNvPr>
          <p:cNvSpPr>
            <a:spLocks noGrp="1"/>
          </p:cNvSpPr>
          <p:nvPr>
            <p:ph type="title"/>
          </p:nvPr>
        </p:nvSpPr>
        <p:spPr>
          <a:xfrm>
            <a:off x="360000" y="410263"/>
            <a:ext cx="11832000" cy="1257785"/>
          </a:xfrm>
        </p:spPr>
        <p:txBody>
          <a:bodyPr/>
          <a:lstStyle/>
          <a:p>
            <a:r>
              <a:rPr lang="en-AU" dirty="0"/>
              <a:t>NSW Government legislative and policy requirements</a:t>
            </a:r>
          </a:p>
        </p:txBody>
      </p:sp>
      <p:sp>
        <p:nvSpPr>
          <p:cNvPr id="7" name="Slide Number Placeholder 6">
            <a:extLst>
              <a:ext uri="{FF2B5EF4-FFF2-40B4-BE49-F238E27FC236}">
                <a16:creationId xmlns:a16="http://schemas.microsoft.com/office/drawing/2014/main" id="{01FFF9B8-9701-3981-060D-A5FED622BE81}"/>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pic>
        <p:nvPicPr>
          <p:cNvPr id="14" name="Picture 2" descr="Cover of the NSW climate change adaptation strategy">
            <a:extLst>
              <a:ext uri="{FF2B5EF4-FFF2-40B4-BE49-F238E27FC236}">
                <a16:creationId xmlns:a16="http://schemas.microsoft.com/office/drawing/2014/main" id="{86029110-8220-D6B2-2A0C-336F5DE3C7B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4395">
            <a:off x="5655411" y="2203373"/>
            <a:ext cx="921849" cy="1375992"/>
          </a:xfrm>
          <a:prstGeom prst="rect">
            <a:avLst/>
          </a:prstGeom>
          <a:ln>
            <a:solidFill>
              <a:schemeClr val="accent1"/>
            </a:solidFill>
          </a:ln>
          <a:effectLst/>
          <a:extLst>
            <a:ext uri="{909E8E84-426E-40DD-AFC4-6F175D3DCCD1}">
              <a14:hiddenFill xmlns:a14="http://schemas.microsoft.com/office/drawing/2010/main">
                <a:solidFill>
                  <a:srgbClr val="FFFFFF"/>
                </a:solidFill>
              </a14:hiddenFill>
            </a:ext>
          </a:extLst>
        </p:spPr>
      </p:pic>
      <p:sp>
        <p:nvSpPr>
          <p:cNvPr id="16" name="Content Placeholder 9">
            <a:extLst>
              <a:ext uri="{FF2B5EF4-FFF2-40B4-BE49-F238E27FC236}">
                <a16:creationId xmlns:a16="http://schemas.microsoft.com/office/drawing/2014/main" id="{30379F32-AD2A-B001-5324-90783819A1D1}"/>
              </a:ext>
            </a:extLst>
          </p:cNvPr>
          <p:cNvSpPr txBox="1">
            <a:spLocks/>
          </p:cNvSpPr>
          <p:nvPr/>
        </p:nvSpPr>
        <p:spPr>
          <a:xfrm>
            <a:off x="5340046" y="3802487"/>
            <a:ext cx="2005830" cy="1942732"/>
          </a:xfrm>
          <a:prstGeom prst="rect">
            <a:avLst/>
          </a:prstGeom>
        </p:spPr>
        <p:txBody>
          <a:bodyPr vert="horz" lIns="0" tIns="0" rIns="0" bIns="0" rtlCol="0" anchor="t">
            <a:normAutofit/>
          </a:bodyPr>
          <a:lstStyle>
            <a:lvl1pPr indent="0" defTabSz="914377">
              <a:lnSpc>
                <a:spcPct val="90000"/>
              </a:lnSpc>
              <a:spcBef>
                <a:spcPts val="0"/>
              </a:spcBef>
              <a:spcAft>
                <a:spcPts val="1200"/>
              </a:spcAft>
              <a:buFont typeface="Arial" panose="020B0604020202020204" pitchFamily="34" charset="0"/>
              <a:buNone/>
              <a:defRPr sz="2000" b="0">
                <a:latin typeface="+mj-lt"/>
              </a:defRPr>
            </a:lvl1pPr>
            <a:lvl2pPr marL="0" indent="0" defTabSz="914377">
              <a:lnSpc>
                <a:spcPct val="100000"/>
              </a:lnSpc>
              <a:spcBef>
                <a:spcPts val="0"/>
              </a:spcBef>
              <a:spcAft>
                <a:spcPts val="600"/>
              </a:spcAft>
              <a:buFont typeface="Arial" panose="020B0604020202020204" pitchFamily="34" charset="0"/>
              <a:buNone/>
              <a:defRPr sz="1400" b="0">
                <a:latin typeface="Public Sans SemiBold" pitchFamily="2" charset="0"/>
              </a:defRPr>
            </a:lvl2pPr>
            <a:lvl3pPr marL="0" indent="0" defTabSz="914377">
              <a:lnSpc>
                <a:spcPct val="100000"/>
              </a:lnSpc>
              <a:spcBef>
                <a:spcPts val="0"/>
              </a:spcBef>
              <a:spcAft>
                <a:spcPts val="600"/>
              </a:spcAft>
              <a:buFont typeface="Arial" panose="020B0604020202020204" pitchFamily="34" charset="0"/>
              <a:buNone/>
              <a:defRPr sz="1400"/>
            </a:lvl3pPr>
            <a:lvl4pPr marL="0" indent="-180000" defTabSz="914377">
              <a:lnSpc>
                <a:spcPct val="100000"/>
              </a:lnSpc>
              <a:spcBef>
                <a:spcPts val="0"/>
              </a:spcBef>
              <a:spcAft>
                <a:spcPts val="600"/>
              </a:spcAft>
              <a:buFont typeface="Arial" panose="020B0604020202020204" pitchFamily="34" charset="0"/>
              <a:buChar char="•"/>
              <a:defRPr sz="1400"/>
            </a:lvl4pPr>
            <a:lvl5pPr marL="360000" indent="-180000" defTabSz="914377">
              <a:lnSpc>
                <a:spcPct val="100000"/>
              </a:lnSpc>
              <a:spcBef>
                <a:spcPts val="0"/>
              </a:spcBef>
              <a:spcAft>
                <a:spcPts val="600"/>
              </a:spcAft>
              <a:buFont typeface="Times New Roman" panose="02020603050405020304" pitchFamily="18" charset="0"/>
              <a:buChar char="–"/>
              <a:defRPr sz="1400"/>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400" b="1" i="0" u="none" strike="noStrike" kern="1200" cap="none" spc="0" normalizeH="0" baseline="0" noProof="0" dirty="0">
                <a:ln>
                  <a:noFill/>
                </a:ln>
                <a:solidFill>
                  <a:srgbClr val="22272B"/>
                </a:solidFill>
                <a:effectLst/>
                <a:uLnTx/>
                <a:uFillTx/>
                <a:latin typeface="Public Sans"/>
                <a:ea typeface="+mn-ea"/>
                <a:cs typeface="+mn-cs"/>
              </a:rPr>
              <a:t>NSW Adaptation Strategy</a:t>
            </a:r>
          </a:p>
          <a:p>
            <a:pPr>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Appoint Climate </a:t>
            </a:r>
            <a:r>
              <a:rPr lang="en-AU" sz="1200" dirty="0">
                <a:solidFill>
                  <a:srgbClr val="22272B"/>
                </a:solidFill>
                <a:latin typeface="Public Sans"/>
              </a:rPr>
              <a:t>Change Risk</a:t>
            </a:r>
            <a:r>
              <a:rPr kumimoji="0" lang="en-AU" sz="1200" b="0" i="0" u="none" strike="noStrike" kern="1200" cap="none" spc="0" normalizeH="0" baseline="0" noProof="0" dirty="0">
                <a:ln>
                  <a:noFill/>
                </a:ln>
                <a:solidFill>
                  <a:srgbClr val="22272B"/>
                </a:solidFill>
                <a:effectLst/>
                <a:uLnTx/>
                <a:uFillTx/>
                <a:latin typeface="Public Sans"/>
                <a:ea typeface="+mn-ea"/>
                <a:cs typeface="+mn-cs"/>
              </a:rPr>
              <a:t> </a:t>
            </a:r>
            <a:r>
              <a:rPr lang="en-AU" sz="1200" dirty="0">
                <a:solidFill>
                  <a:srgbClr val="22272B"/>
                </a:solidFill>
                <a:latin typeface="Public Sans"/>
              </a:rPr>
              <a:t>Officers</a:t>
            </a:r>
            <a:endParaRPr lang="en-AU" sz="12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Identify climate risks </a:t>
            </a:r>
            <a:endParaRPr lang="en-AU" sz="1200" b="0" i="0" u="none" strike="noStrike" kern="1200" cap="none" spc="0" normalizeH="0" baseline="0" noProof="0" dirty="0">
              <a:ln>
                <a:noFill/>
              </a:ln>
              <a:solidFill>
                <a:srgbClr val="22272B"/>
              </a:solidFill>
              <a:effectLst/>
              <a:uLnTx/>
              <a:uFillTx/>
              <a:latin typeface="Public Sans"/>
            </a:endParaRPr>
          </a:p>
          <a:p>
            <a:pPr>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Integrate climate considerations into decision </a:t>
            </a:r>
            <a:r>
              <a:rPr lang="en-AU" sz="1200" dirty="0">
                <a:solidFill>
                  <a:srgbClr val="22272B"/>
                </a:solidFill>
                <a:latin typeface="Public Sans"/>
              </a:rPr>
              <a:t>making </a:t>
            </a:r>
            <a:endParaRPr kumimoji="0" lang="en-AU" sz="2000" b="0" i="0" u="none" strike="noStrike" kern="1200" cap="none" spc="0" normalizeH="0" baseline="0" noProof="0" dirty="0">
              <a:ln>
                <a:noFill/>
              </a:ln>
              <a:solidFill>
                <a:srgbClr val="22272B"/>
              </a:solidFill>
              <a:effectLst/>
              <a:uLnTx/>
              <a:uFillTx/>
              <a:latin typeface="Public Sans"/>
              <a:ea typeface="+mn-ea"/>
              <a:cs typeface="+mn-c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Establish and report on metrics</a:t>
            </a:r>
            <a:endParaRPr lang="en-AU" sz="1200" b="0" i="0" u="none" strike="noStrike" kern="1200" cap="none" spc="0" normalizeH="0" baseline="0" noProof="0" dirty="0">
              <a:ln>
                <a:noFill/>
              </a:ln>
              <a:solidFill>
                <a:srgbClr val="22272B"/>
              </a:solidFill>
              <a:effectLst/>
              <a:uLnTx/>
              <a:uFillTx/>
              <a:latin typeface="Public Sans"/>
            </a:endParaRPr>
          </a:p>
        </p:txBody>
      </p:sp>
      <p:sp>
        <p:nvSpPr>
          <p:cNvPr id="17" name="Content Placeholder 9">
            <a:extLst>
              <a:ext uri="{FF2B5EF4-FFF2-40B4-BE49-F238E27FC236}">
                <a16:creationId xmlns:a16="http://schemas.microsoft.com/office/drawing/2014/main" id="{1E97060B-CF56-B22C-0393-4E8AD81AAB3C}"/>
              </a:ext>
            </a:extLst>
          </p:cNvPr>
          <p:cNvSpPr txBox="1">
            <a:spLocks/>
          </p:cNvSpPr>
          <p:nvPr/>
        </p:nvSpPr>
        <p:spPr>
          <a:xfrm>
            <a:off x="9761772" y="3802487"/>
            <a:ext cx="2005831" cy="2016357"/>
          </a:xfrm>
          <a:prstGeom prst="rect">
            <a:avLst/>
          </a:prstGeom>
        </p:spPr>
        <p:txBody>
          <a:bodyPr vert="horz" lIns="0" tIns="0" rIns="0" bIns="0" rtlCol="0" anchor="t">
            <a:noAutofit/>
          </a:bodyPr>
          <a:lst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AU" sz="1400" b="1" dirty="0">
                <a:solidFill>
                  <a:srgbClr val="22272B"/>
                </a:solidFill>
                <a:latin typeface="Public Sans"/>
              </a:rPr>
              <a:t>Climate-related</a:t>
            </a:r>
            <a:r>
              <a:rPr kumimoji="0" lang="en-AU" sz="1400" b="1" i="0" u="none" strike="noStrike" kern="1200" cap="none" spc="0" normalizeH="0" baseline="0" noProof="0" dirty="0">
                <a:ln>
                  <a:noFill/>
                </a:ln>
                <a:solidFill>
                  <a:srgbClr val="22272B"/>
                </a:solidFill>
                <a:effectLst/>
                <a:uLnTx/>
                <a:uFillTx/>
                <a:latin typeface="Public Sans"/>
                <a:ea typeface="+mn-ea"/>
                <a:cs typeface="+mn-cs"/>
              </a:rPr>
              <a:t> </a:t>
            </a:r>
            <a:r>
              <a:rPr lang="en-AU" sz="1400" b="1" dirty="0">
                <a:solidFill>
                  <a:srgbClr val="22272B"/>
                </a:solidFill>
                <a:latin typeface="Public Sans"/>
              </a:rPr>
              <a:t>Financial </a:t>
            </a:r>
            <a:r>
              <a:rPr kumimoji="0" lang="en-AU" sz="1400" b="1" i="0" u="none" strike="noStrike" kern="1200" cap="none" spc="0" normalizeH="0" baseline="0" noProof="0" dirty="0">
                <a:ln>
                  <a:noFill/>
                </a:ln>
                <a:solidFill>
                  <a:srgbClr val="22272B"/>
                </a:solidFill>
                <a:effectLst/>
                <a:uLnTx/>
                <a:uFillTx/>
                <a:latin typeface="Public Sans"/>
                <a:ea typeface="+mn-ea"/>
                <a:cs typeface="+mn-cs"/>
              </a:rPr>
              <a:t>Disclosures</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Phase 1 implementation 24/25 period</a:t>
            </a:r>
            <a:endParaRPr lang="en-AU" sz="11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Senior executive oversight and accountability</a:t>
            </a:r>
            <a:endParaRPr lang="en-AU" sz="1100" b="0" i="0" u="none" strike="noStrike" kern="1200" cap="none" spc="0" normalizeH="0" baseline="0" noProof="0" dirty="0">
              <a:ln>
                <a:noFill/>
              </a:ln>
              <a:solidFill>
                <a:srgbClr val="22272B"/>
              </a:solidFill>
              <a:effectLst/>
              <a:uLnTx/>
              <a:uFillTx/>
              <a:latin typeface="Public Sans"/>
            </a:endParaRPr>
          </a:p>
          <a:p>
            <a:pPr>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Integration into </a:t>
            </a:r>
            <a:r>
              <a:rPr lang="en-AU" sz="1100" dirty="0">
                <a:solidFill>
                  <a:srgbClr val="22272B"/>
                </a:solidFill>
                <a:latin typeface="Public Sans"/>
              </a:rPr>
              <a:t>governance, strategy</a:t>
            </a:r>
            <a:r>
              <a:rPr kumimoji="0" lang="en-AU" sz="1100" b="0" i="0" u="none" strike="noStrike" kern="1200" cap="none" spc="0" normalizeH="0" baseline="0" noProof="0" dirty="0">
                <a:ln>
                  <a:noFill/>
                </a:ln>
                <a:solidFill>
                  <a:srgbClr val="22272B"/>
                </a:solidFill>
                <a:effectLst/>
                <a:uLnTx/>
                <a:uFillTx/>
                <a:latin typeface="Public Sans"/>
                <a:ea typeface="+mn-ea"/>
                <a:cs typeface="+mn-cs"/>
              </a:rPr>
              <a:t> &amp; risk management</a:t>
            </a:r>
            <a:endParaRPr lang="en-AU" sz="11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Adaptation and mitigation</a:t>
            </a:r>
            <a:endParaRPr lang="en-AU" sz="1100" b="0" i="0" u="none" strike="noStrike" kern="1200" cap="none" spc="0" normalizeH="0" baseline="0" noProof="0" dirty="0">
              <a:ln>
                <a:noFill/>
              </a:ln>
              <a:solidFill>
                <a:srgbClr val="22272B"/>
              </a:solidFill>
              <a:effectLst/>
              <a:uLnTx/>
              <a:uFillTx/>
              <a:latin typeface="Public Sans"/>
            </a:endParaRPr>
          </a:p>
        </p:txBody>
      </p:sp>
      <p:sp>
        <p:nvSpPr>
          <p:cNvPr id="3" name="Content Placeholder 9">
            <a:extLst>
              <a:ext uri="{FF2B5EF4-FFF2-40B4-BE49-F238E27FC236}">
                <a16:creationId xmlns:a16="http://schemas.microsoft.com/office/drawing/2014/main" id="{F043795D-1A8B-4C20-360C-6756D1276070}"/>
              </a:ext>
            </a:extLst>
          </p:cNvPr>
          <p:cNvSpPr txBox="1">
            <a:spLocks/>
          </p:cNvSpPr>
          <p:nvPr/>
        </p:nvSpPr>
        <p:spPr>
          <a:xfrm>
            <a:off x="431301" y="3802487"/>
            <a:ext cx="2358051" cy="1942732"/>
          </a:xfrm>
          <a:prstGeom prst="rect">
            <a:avLst/>
          </a:prstGeom>
        </p:spPr>
        <p:txBody>
          <a:bodyPr vert="horz" lIns="0" tIns="0" rIns="0" bIns="0" rtlCol="0" anchor="t">
            <a:noAutofit/>
          </a:bodyPr>
          <a:lst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400" b="1" i="0" u="none" strike="noStrike" kern="1200" cap="none" spc="0" normalizeH="0" baseline="0" noProof="0" dirty="0">
                <a:ln>
                  <a:noFill/>
                </a:ln>
                <a:solidFill>
                  <a:srgbClr val="22272B"/>
                </a:solidFill>
                <a:effectLst/>
                <a:uLnTx/>
                <a:uFillTx/>
                <a:latin typeface="Public Sans"/>
                <a:ea typeface="+mn-ea"/>
                <a:cs typeface="+mn-cs"/>
              </a:rPr>
              <a:t>Legislation / Policy</a:t>
            </a:r>
          </a:p>
          <a:p>
            <a:pPr>
              <a:defRPr/>
            </a:pPr>
            <a:r>
              <a:rPr kumimoji="0" lang="en-AU" sz="1100" b="0" i="1" u="none" strike="noStrike" kern="1200" cap="none" spc="0" normalizeH="0" baseline="0" noProof="0" dirty="0">
                <a:ln>
                  <a:noFill/>
                </a:ln>
                <a:solidFill>
                  <a:srgbClr val="22272B"/>
                </a:solidFill>
                <a:effectLst/>
                <a:uLnTx/>
                <a:uFillTx/>
                <a:latin typeface="Public Sans"/>
                <a:ea typeface="+mn-ea"/>
                <a:cs typeface="+mn-cs"/>
              </a:rPr>
              <a:t>Climate Change (Net Zero Future) Act</a:t>
            </a:r>
            <a:r>
              <a:rPr lang="en-AU" sz="1100" i="1" dirty="0">
                <a:solidFill>
                  <a:srgbClr val="22272B"/>
                </a:solidFill>
                <a:latin typeface="Public Sans"/>
              </a:rPr>
              <a:t> 2023</a:t>
            </a:r>
            <a:endParaRPr lang="en-AU" sz="1100" b="0" i="1"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Net Zero Commission</a:t>
            </a:r>
            <a:endParaRPr lang="en-AU" sz="11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Assurance &amp; Audit</a:t>
            </a:r>
            <a:endParaRPr lang="en-AU" sz="1100" b="0" i="0" u="none" strike="noStrike" kern="1200" cap="none" spc="0" normalizeH="0" baseline="0" noProof="0" dirty="0">
              <a:ln>
                <a:noFill/>
              </a:ln>
              <a:solidFill>
                <a:srgbClr val="22272B"/>
              </a:solidFill>
              <a:effectLst/>
              <a:uLnTx/>
              <a:uFillTx/>
              <a:latin typeface="Public Sans"/>
            </a:endParaRPr>
          </a:p>
          <a:p>
            <a:pPr>
              <a:defRPr/>
            </a:pPr>
            <a:r>
              <a:rPr lang="en-AU" sz="1100" i="1" dirty="0">
                <a:solidFill>
                  <a:srgbClr val="22272B"/>
                </a:solidFill>
                <a:latin typeface="Public Sans"/>
              </a:rPr>
              <a:t>NSW Reconstruction</a:t>
            </a:r>
            <a:r>
              <a:rPr kumimoji="0" lang="en-AU" sz="1100" b="0" i="1" u="none" strike="noStrike" kern="1200" cap="none" spc="0" normalizeH="0" baseline="0" noProof="0" dirty="0">
                <a:ln>
                  <a:noFill/>
                </a:ln>
                <a:solidFill>
                  <a:srgbClr val="22272B"/>
                </a:solidFill>
                <a:effectLst/>
                <a:uLnTx/>
                <a:uFillTx/>
                <a:latin typeface="Public Sans"/>
                <a:ea typeface="+mn-ea"/>
                <a:cs typeface="+mn-cs"/>
              </a:rPr>
              <a:t> Authority Act </a:t>
            </a:r>
            <a:r>
              <a:rPr lang="en-AU" sz="1100" i="1" dirty="0">
                <a:solidFill>
                  <a:srgbClr val="22272B"/>
                </a:solidFill>
                <a:latin typeface="Public Sans"/>
              </a:rPr>
              <a:t>2022</a:t>
            </a:r>
            <a:r>
              <a:rPr lang="en-AU" sz="1100" dirty="0">
                <a:solidFill>
                  <a:srgbClr val="22272B"/>
                </a:solidFill>
                <a:latin typeface="Public Sans"/>
              </a:rPr>
              <a:t> </a:t>
            </a:r>
            <a:r>
              <a:rPr kumimoji="0" lang="en-AU" sz="1100" b="0" i="0" u="none" strike="noStrike" kern="1200" cap="none" spc="0" normalizeH="0" baseline="0" noProof="0" dirty="0">
                <a:ln>
                  <a:noFill/>
                </a:ln>
                <a:solidFill>
                  <a:srgbClr val="22272B"/>
                </a:solidFill>
                <a:effectLst/>
                <a:uLnTx/>
                <a:uFillTx/>
                <a:latin typeface="Public Sans"/>
                <a:ea typeface="+mn-ea"/>
                <a:cs typeface="+mn-cs"/>
              </a:rPr>
              <a:t>and State Disaster Mitigation Plan</a:t>
            </a:r>
            <a:endParaRPr lang="en-AU" sz="1100" b="0" i="0" u="none" strike="noStrike" kern="1200" cap="none" spc="0" normalizeH="0" baseline="0" noProof="0" dirty="0">
              <a:ln>
                <a:noFill/>
              </a:ln>
              <a:solidFill>
                <a:srgbClr val="22272B"/>
              </a:solidFill>
              <a:effectLst/>
              <a:uLnTx/>
              <a:uFillTx/>
              <a:latin typeface="Public Sans"/>
            </a:endParaRPr>
          </a:p>
          <a:p>
            <a:pPr>
              <a:defRPr/>
            </a:pPr>
            <a:r>
              <a:rPr kumimoji="0" lang="en-AU" sz="1100" b="0" i="0" u="none" strike="sngStrike" kern="1200" cap="none" spc="0" normalizeH="0" baseline="0" noProof="0" dirty="0">
                <a:ln>
                  <a:noFill/>
                </a:ln>
                <a:solidFill>
                  <a:srgbClr val="22272B"/>
                </a:solidFill>
                <a:effectLst/>
                <a:uLnTx/>
                <a:uFillTx/>
                <a:latin typeface="Public Sans"/>
                <a:ea typeface="+mn-ea"/>
                <a:cs typeface="+mn-cs"/>
              </a:rPr>
              <a:t>Government resource Efficiency Policy</a:t>
            </a:r>
            <a:r>
              <a:rPr lang="en-AU" sz="1100" strike="sngStrike" dirty="0">
                <a:solidFill>
                  <a:srgbClr val="22272B"/>
                </a:solidFill>
                <a:latin typeface="Public Sans"/>
              </a:rPr>
              <a:t> </a:t>
            </a:r>
            <a:r>
              <a:rPr lang="en-AU" sz="1100" dirty="0">
                <a:solidFill>
                  <a:srgbClr val="22272B"/>
                </a:solidFill>
                <a:latin typeface="Public Sans"/>
              </a:rPr>
              <a:t>Net Zero Government Operations Policy (NZGOP)</a:t>
            </a:r>
            <a:endParaRPr lang="en-AU" sz="1100" b="0" i="0" u="non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endParaRPr kumimoji="0" lang="en-AU" sz="1200" b="0" i="0" u="none" strike="noStrike" kern="1200" cap="none" spc="0" normalizeH="0" baseline="0" noProof="0" dirty="0">
              <a:ln>
                <a:noFill/>
              </a:ln>
              <a:solidFill>
                <a:srgbClr val="22272B"/>
              </a:solidFill>
              <a:effectLst/>
              <a:uLnTx/>
              <a:uFillTx/>
              <a:latin typeface="Public Sans"/>
              <a:ea typeface="+mn-ea"/>
              <a:cs typeface="+mn-cs"/>
            </a:endParaRPr>
          </a:p>
        </p:txBody>
      </p:sp>
      <p:pic>
        <p:nvPicPr>
          <p:cNvPr id="5" name="Picture 4">
            <a:extLst>
              <a:ext uri="{FF2B5EF4-FFF2-40B4-BE49-F238E27FC236}">
                <a16:creationId xmlns:a16="http://schemas.microsoft.com/office/drawing/2014/main" id="{A3902EEB-D56B-125B-3C88-B07577C169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54994" y="2204044"/>
            <a:ext cx="966051" cy="1375887"/>
          </a:xfrm>
          <a:prstGeom prst="rect">
            <a:avLst/>
          </a:prstGeom>
          <a:ln>
            <a:solidFill>
              <a:schemeClr val="tx1"/>
            </a:solidFill>
          </a:ln>
        </p:spPr>
      </p:pic>
      <p:pic>
        <p:nvPicPr>
          <p:cNvPr id="6" name="Picture 5">
            <a:extLst>
              <a:ext uri="{FF2B5EF4-FFF2-40B4-BE49-F238E27FC236}">
                <a16:creationId xmlns:a16="http://schemas.microsoft.com/office/drawing/2014/main" id="{524142DE-EC61-9F0E-3490-C0B15FCD26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6746" y="2202826"/>
            <a:ext cx="984195" cy="1377104"/>
          </a:xfrm>
          <a:prstGeom prst="rect">
            <a:avLst/>
          </a:prstGeom>
          <a:ln>
            <a:solidFill>
              <a:schemeClr val="tx1"/>
            </a:solidFill>
          </a:ln>
        </p:spPr>
      </p:pic>
      <p:sp>
        <p:nvSpPr>
          <p:cNvPr id="10" name="Content Placeholder 9">
            <a:extLst>
              <a:ext uri="{FF2B5EF4-FFF2-40B4-BE49-F238E27FC236}">
                <a16:creationId xmlns:a16="http://schemas.microsoft.com/office/drawing/2014/main" id="{A07F3434-26BD-DDCA-4A00-2B8220F2D507}"/>
              </a:ext>
            </a:extLst>
          </p:cNvPr>
          <p:cNvSpPr txBox="1">
            <a:spLocks/>
          </p:cNvSpPr>
          <p:nvPr/>
        </p:nvSpPr>
        <p:spPr>
          <a:xfrm>
            <a:off x="7492286" y="3805611"/>
            <a:ext cx="2172037" cy="1942732"/>
          </a:xfrm>
          <a:prstGeom prst="rect">
            <a:avLst/>
          </a:prstGeom>
        </p:spPr>
        <p:txBody>
          <a:bodyPr vert="horz" lIns="0" tIns="0" rIns="0" bIns="0" rtlCol="0">
            <a:normAutofit lnSpcReduction="10000"/>
          </a:bodyPr>
          <a:lstStyle>
            <a:lvl1pPr indent="0" defTabSz="914377">
              <a:lnSpc>
                <a:spcPct val="90000"/>
              </a:lnSpc>
              <a:spcBef>
                <a:spcPts val="0"/>
              </a:spcBef>
              <a:spcAft>
                <a:spcPts val="1200"/>
              </a:spcAft>
              <a:buFont typeface="Arial" panose="020B0604020202020204" pitchFamily="34" charset="0"/>
              <a:buNone/>
              <a:defRPr sz="2000" b="0">
                <a:latin typeface="+mj-lt"/>
              </a:defRPr>
            </a:lvl1pPr>
            <a:lvl2pPr marL="0" indent="0" defTabSz="914377">
              <a:lnSpc>
                <a:spcPct val="100000"/>
              </a:lnSpc>
              <a:spcBef>
                <a:spcPts val="0"/>
              </a:spcBef>
              <a:spcAft>
                <a:spcPts val="600"/>
              </a:spcAft>
              <a:buFont typeface="Arial" panose="020B0604020202020204" pitchFamily="34" charset="0"/>
              <a:buNone/>
              <a:defRPr sz="1400" b="0">
                <a:latin typeface="Public Sans SemiBold" pitchFamily="2" charset="0"/>
              </a:defRPr>
            </a:lvl2pPr>
            <a:lvl3pPr marL="0" indent="0" defTabSz="914377">
              <a:lnSpc>
                <a:spcPct val="100000"/>
              </a:lnSpc>
              <a:spcBef>
                <a:spcPts val="0"/>
              </a:spcBef>
              <a:spcAft>
                <a:spcPts val="600"/>
              </a:spcAft>
              <a:buFont typeface="Arial" panose="020B0604020202020204" pitchFamily="34" charset="0"/>
              <a:buNone/>
              <a:defRPr sz="1400"/>
            </a:lvl3pPr>
            <a:lvl4pPr marL="0" indent="-180000" defTabSz="914377">
              <a:lnSpc>
                <a:spcPct val="100000"/>
              </a:lnSpc>
              <a:spcBef>
                <a:spcPts val="0"/>
              </a:spcBef>
              <a:spcAft>
                <a:spcPts val="600"/>
              </a:spcAft>
              <a:buFont typeface="Arial" panose="020B0604020202020204" pitchFamily="34" charset="0"/>
              <a:buChar char="•"/>
              <a:defRPr sz="1400"/>
            </a:lvl4pPr>
            <a:lvl5pPr marL="360000" indent="-180000" defTabSz="914377">
              <a:lnSpc>
                <a:spcPct val="100000"/>
              </a:lnSpc>
              <a:spcBef>
                <a:spcPts val="0"/>
              </a:spcBef>
              <a:spcAft>
                <a:spcPts val="600"/>
              </a:spcAft>
              <a:buFont typeface="Times New Roman" panose="02020603050405020304" pitchFamily="18" charset="0"/>
              <a:buChar char="–"/>
              <a:defRPr sz="1400"/>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400" b="1" i="0" u="none" strike="noStrike" kern="1200" cap="none" spc="0" normalizeH="0" baseline="0" noProof="0">
                <a:ln>
                  <a:noFill/>
                </a:ln>
                <a:solidFill>
                  <a:srgbClr val="22272B"/>
                </a:solidFill>
                <a:effectLst/>
                <a:uLnTx/>
                <a:uFillTx/>
                <a:latin typeface="Public Sans"/>
                <a:ea typeface="+mn-ea"/>
                <a:cs typeface="+mn-cs"/>
              </a:rPr>
              <a:t>Climate Risk &amp; Resilience Strategic Roadmap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Four pillared response to manage our Climate Change risks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Common guidance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Capability building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Whole of government climate change risk  assessment</a:t>
            </a:r>
          </a:p>
        </p:txBody>
      </p:sp>
      <p:pic>
        <p:nvPicPr>
          <p:cNvPr id="13" name="Picture 12">
            <a:extLst>
              <a:ext uri="{FF2B5EF4-FFF2-40B4-BE49-F238E27FC236}">
                <a16:creationId xmlns:a16="http://schemas.microsoft.com/office/drawing/2014/main" id="{BAD40B8A-DCE2-9313-16E6-593C9CD044C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73416" y="2202783"/>
            <a:ext cx="953109" cy="1378556"/>
          </a:xfrm>
          <a:prstGeom prst="rect">
            <a:avLst/>
          </a:prstGeom>
          <a:ln w="12700">
            <a:solidFill>
              <a:schemeClr val="tx1"/>
            </a:solidFill>
          </a:ln>
        </p:spPr>
      </p:pic>
      <p:sp>
        <p:nvSpPr>
          <p:cNvPr id="4" name="Content Placeholder 9">
            <a:extLst>
              <a:ext uri="{FF2B5EF4-FFF2-40B4-BE49-F238E27FC236}">
                <a16:creationId xmlns:a16="http://schemas.microsoft.com/office/drawing/2014/main" id="{50034338-7E10-5CF1-E8EF-8A505F6D6358}"/>
              </a:ext>
            </a:extLst>
          </p:cNvPr>
          <p:cNvSpPr txBox="1">
            <a:spLocks/>
          </p:cNvSpPr>
          <p:nvPr/>
        </p:nvSpPr>
        <p:spPr>
          <a:xfrm>
            <a:off x="2948942" y="3802487"/>
            <a:ext cx="2005830" cy="1942732"/>
          </a:xfrm>
          <a:prstGeom prst="rect">
            <a:avLst/>
          </a:prstGeom>
        </p:spPr>
        <p:txBody>
          <a:bodyPr vert="horz" lIns="0" tIns="0" rIns="0" bIns="0" rtlCol="0" anchor="t">
            <a:normAutofit fontScale="85000" lnSpcReduction="10000"/>
          </a:bodyPr>
          <a:lstStyle>
            <a:lvl1pPr indent="0" defTabSz="914377">
              <a:lnSpc>
                <a:spcPct val="90000"/>
              </a:lnSpc>
              <a:spcBef>
                <a:spcPts val="0"/>
              </a:spcBef>
              <a:spcAft>
                <a:spcPts val="1200"/>
              </a:spcAft>
              <a:buFont typeface="Arial" panose="020B0604020202020204" pitchFamily="34" charset="0"/>
              <a:buNone/>
              <a:defRPr sz="2000" b="0">
                <a:latin typeface="+mj-lt"/>
              </a:defRPr>
            </a:lvl1pPr>
            <a:lvl2pPr marL="0" indent="0" defTabSz="914377">
              <a:lnSpc>
                <a:spcPct val="100000"/>
              </a:lnSpc>
              <a:spcBef>
                <a:spcPts val="0"/>
              </a:spcBef>
              <a:spcAft>
                <a:spcPts val="600"/>
              </a:spcAft>
              <a:buFont typeface="Arial" panose="020B0604020202020204" pitchFamily="34" charset="0"/>
              <a:buNone/>
              <a:defRPr sz="1400" b="0">
                <a:latin typeface="Public Sans SemiBold" pitchFamily="2" charset="0"/>
              </a:defRPr>
            </a:lvl2pPr>
            <a:lvl3pPr marL="0" indent="0" defTabSz="914377">
              <a:lnSpc>
                <a:spcPct val="100000"/>
              </a:lnSpc>
              <a:spcBef>
                <a:spcPts val="0"/>
              </a:spcBef>
              <a:spcAft>
                <a:spcPts val="600"/>
              </a:spcAft>
              <a:buFont typeface="Arial" panose="020B0604020202020204" pitchFamily="34" charset="0"/>
              <a:buNone/>
              <a:defRPr sz="1400"/>
            </a:lvl3pPr>
            <a:lvl4pPr marL="0" indent="-180000" defTabSz="914377">
              <a:lnSpc>
                <a:spcPct val="100000"/>
              </a:lnSpc>
              <a:spcBef>
                <a:spcPts val="0"/>
              </a:spcBef>
              <a:spcAft>
                <a:spcPts val="600"/>
              </a:spcAft>
              <a:buFont typeface="Arial" panose="020B0604020202020204" pitchFamily="34" charset="0"/>
              <a:buChar char="•"/>
              <a:defRPr sz="1400"/>
            </a:lvl4pPr>
            <a:lvl5pPr marL="360000" indent="-180000" defTabSz="914377">
              <a:lnSpc>
                <a:spcPct val="100000"/>
              </a:lnSpc>
              <a:spcBef>
                <a:spcPts val="0"/>
              </a:spcBef>
              <a:spcAft>
                <a:spcPts val="600"/>
              </a:spcAft>
              <a:buFont typeface="Times New Roman" panose="02020603050405020304" pitchFamily="18" charset="0"/>
              <a:buChar char="–"/>
              <a:defRPr sz="1400"/>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a:defRPr/>
            </a:pPr>
            <a:r>
              <a:rPr kumimoji="0" lang="en-AU" sz="1400" b="1" i="0" u="none" strike="noStrike" kern="1200" cap="none" spc="0" normalizeH="0" baseline="0" noProof="0" dirty="0">
                <a:ln>
                  <a:noFill/>
                </a:ln>
                <a:solidFill>
                  <a:srgbClr val="22272B"/>
                </a:solidFill>
                <a:effectLst/>
                <a:uLnTx/>
                <a:uFillTx/>
                <a:latin typeface="Public Sans"/>
                <a:ea typeface="+mn-ea"/>
                <a:cs typeface="+mn-cs"/>
              </a:rPr>
              <a:t>NSW Net Zero Plan</a:t>
            </a:r>
            <a:r>
              <a:rPr lang="en-AU" sz="1400" b="1" dirty="0">
                <a:solidFill>
                  <a:srgbClr val="22272B"/>
                </a:solidFill>
                <a:latin typeface="Public Sans"/>
              </a:rPr>
              <a:t> Stage 1: 2020-2030</a:t>
            </a:r>
            <a:endParaRPr kumimoji="0" lang="en-AU" sz="1400" b="1" i="0" u="none" strike="noStrike" kern="1200" cap="none" spc="0" normalizeH="0" baseline="0" noProof="0" dirty="0">
              <a:ln>
                <a:noFill/>
              </a:ln>
              <a:solidFill>
                <a:srgbClr val="22272B"/>
              </a:solidFill>
              <a:effectLst/>
              <a:uLnTx/>
              <a:uFillTx/>
              <a:latin typeface="Public Sans"/>
              <a:ea typeface="+mn-ea"/>
              <a:cs typeface="+mn-c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Drive uptake of proven emissions reduction technologies</a:t>
            </a:r>
            <a:endParaRPr kumimoji="0" lang="en-AU" sz="2000" b="0" i="0" u="none" strike="noStrike" kern="1200" cap="none" spc="0" normalizeH="0" baseline="0" noProof="0" dirty="0">
              <a:ln>
                <a:noFill/>
              </a:ln>
              <a:solidFill>
                <a:srgbClr val="22272B"/>
              </a:solidFill>
              <a:effectLst/>
              <a:uLnTx/>
              <a:uFillTx/>
              <a:latin typeface="Public Sans"/>
              <a:ea typeface="+mj-lt"/>
              <a:cs typeface="+mj-lt"/>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Empower consumers and businesses to make sustainable choices</a:t>
            </a:r>
            <a:endParaRPr kumimoji="0" lang="en-AU" sz="2000" b="0" i="0" u="none" strike="noStrike" kern="1200" cap="none" spc="0" normalizeH="0" baseline="0" noProof="0" dirty="0">
              <a:ln>
                <a:noFill/>
              </a:ln>
              <a:solidFill>
                <a:srgbClr val="22272B"/>
              </a:solidFill>
              <a:effectLst/>
              <a:uLnTx/>
              <a:uFillTx/>
              <a:latin typeface="Public Sans"/>
              <a:ea typeface="+mj-lt"/>
              <a:cs typeface="+mj-lt"/>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Invest in the next wave of emissions reduction innovation </a:t>
            </a:r>
            <a:endParaRPr kumimoji="0" lang="en-AU" sz="2000" b="0" i="0" u="none" strike="noStrike" kern="1200" cap="none" spc="0" normalizeH="0" baseline="0" noProof="0" dirty="0">
              <a:ln>
                <a:noFill/>
              </a:ln>
              <a:solidFill>
                <a:srgbClr val="22272B"/>
              </a:solidFill>
              <a:effectLst/>
              <a:uLnTx/>
              <a:uFillTx/>
              <a:latin typeface="Public Sans"/>
              <a:ea typeface="+mj-lt"/>
              <a:cs typeface="+mj-lt"/>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Ensure the NSW Government leads by example</a:t>
            </a:r>
            <a:endParaRPr kumimoji="0" lang="en-AU" sz="2000" b="0" i="0" u="none" strike="noStrike" kern="1200" cap="none" spc="0" normalizeH="0" baseline="0" noProof="0" dirty="0">
              <a:ln>
                <a:noFill/>
              </a:ln>
              <a:solidFill>
                <a:srgbClr val="22272B"/>
              </a:solidFill>
              <a:effectLst/>
              <a:uLnTx/>
              <a:uFillTx/>
              <a:latin typeface="Public Sans"/>
              <a:ea typeface="+mn-ea"/>
              <a:cs typeface="+mn-cs"/>
            </a:endParaRPr>
          </a:p>
        </p:txBody>
      </p:sp>
      <p:pic>
        <p:nvPicPr>
          <p:cNvPr id="8" name="Picture 7">
            <a:extLst>
              <a:ext uri="{FF2B5EF4-FFF2-40B4-BE49-F238E27FC236}">
                <a16:creationId xmlns:a16="http://schemas.microsoft.com/office/drawing/2014/main" id="{F594F338-6FEA-FE30-337B-90C4DE75FE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51790" y="2206680"/>
            <a:ext cx="963668" cy="1367330"/>
          </a:xfrm>
          <a:prstGeom prst="rect">
            <a:avLst/>
          </a:prstGeom>
        </p:spPr>
      </p:pic>
    </p:spTree>
    <p:extLst>
      <p:ext uri="{BB962C8B-B14F-4D97-AF65-F5344CB8AC3E}">
        <p14:creationId xmlns:p14="http://schemas.microsoft.com/office/powerpoint/2010/main" val="2855461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399619D-F87B-901D-7D84-117F27D48DB7}"/>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Department of Climate Change, Energy, the Environment and Water</a:t>
            </a:r>
          </a:p>
        </p:txBody>
      </p:sp>
      <p:sp>
        <p:nvSpPr>
          <p:cNvPr id="2" name="Title 1">
            <a:extLst>
              <a:ext uri="{FF2B5EF4-FFF2-40B4-BE49-F238E27FC236}">
                <a16:creationId xmlns:a16="http://schemas.microsoft.com/office/drawing/2014/main" id="{5D74CD23-6183-A619-C9E1-A1490E1B9774}"/>
              </a:ext>
            </a:extLst>
          </p:cNvPr>
          <p:cNvSpPr>
            <a:spLocks noGrp="1"/>
          </p:cNvSpPr>
          <p:nvPr>
            <p:ph type="title"/>
          </p:nvPr>
        </p:nvSpPr>
        <p:spPr>
          <a:xfrm>
            <a:off x="360000" y="3960000"/>
            <a:ext cx="10020089" cy="1076150"/>
          </a:xfrm>
        </p:spPr>
        <p:txBody>
          <a:bodyPr/>
          <a:lstStyle/>
          <a:p>
            <a:r>
              <a:rPr lang="en-AU" sz="3600" b="1" dirty="0">
                <a:latin typeface="Public Sans Light"/>
              </a:rPr>
              <a:t>Capability &amp; capacity uplift</a:t>
            </a:r>
          </a:p>
        </p:txBody>
      </p:sp>
      <p:sp>
        <p:nvSpPr>
          <p:cNvPr id="5" name="Text Placeholder 4">
            <a:extLst>
              <a:ext uri="{FF2B5EF4-FFF2-40B4-BE49-F238E27FC236}">
                <a16:creationId xmlns:a16="http://schemas.microsoft.com/office/drawing/2014/main" id="{BC428C5C-2722-9582-1698-CCB250354A95}"/>
              </a:ext>
            </a:extLst>
          </p:cNvPr>
          <p:cNvSpPr>
            <a:spLocks noGrp="1"/>
          </p:cNvSpPr>
          <p:nvPr>
            <p:ph type="body" sz="quarter" idx="11"/>
          </p:nvPr>
        </p:nvSpPr>
        <p:spPr/>
        <p:txBody>
          <a:bodyPr/>
          <a:lstStyle/>
          <a:p>
            <a:r>
              <a:rPr lang="en-AU"/>
              <a:t>2</a:t>
            </a:r>
          </a:p>
        </p:txBody>
      </p:sp>
      <p:sp>
        <p:nvSpPr>
          <p:cNvPr id="7" name="Text Placeholder 6">
            <a:extLst>
              <a:ext uri="{FF2B5EF4-FFF2-40B4-BE49-F238E27FC236}">
                <a16:creationId xmlns:a16="http://schemas.microsoft.com/office/drawing/2014/main" id="{738BC9C3-8F37-FF42-6A33-4164A79F9BA1}"/>
              </a:ext>
            </a:extLst>
          </p:cNvPr>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3011625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F8F51-D6AC-1501-6340-5BECCAEEBF53}"/>
              </a:ext>
            </a:extLst>
          </p:cNvPr>
          <p:cNvSpPr>
            <a:spLocks noGrp="1"/>
          </p:cNvSpPr>
          <p:nvPr>
            <p:ph type="title"/>
          </p:nvPr>
        </p:nvSpPr>
        <p:spPr/>
        <p:txBody>
          <a:bodyPr/>
          <a:lstStyle/>
          <a:p>
            <a:r>
              <a:rPr lang="en-AU" dirty="0">
                <a:solidFill>
                  <a:srgbClr val="FF0000"/>
                </a:solidFill>
              </a:rPr>
              <a:t>Hidden slides to be updated by DCCEEW once CRR guide is updated </a:t>
            </a:r>
          </a:p>
        </p:txBody>
      </p:sp>
      <p:sp>
        <p:nvSpPr>
          <p:cNvPr id="3" name="Footer Placeholder 2">
            <a:extLst>
              <a:ext uri="{FF2B5EF4-FFF2-40B4-BE49-F238E27FC236}">
                <a16:creationId xmlns:a16="http://schemas.microsoft.com/office/drawing/2014/main" id="{DCDC935F-DF69-BFD8-2B18-9E3945D5F222}"/>
              </a:ext>
            </a:extLst>
          </p:cNvPr>
          <p:cNvSpPr>
            <a:spLocks noGrp="1"/>
          </p:cNvSpPr>
          <p:nvPr>
            <p:ph type="ftr" sz="quarter" idx="11"/>
          </p:nvPr>
        </p:nvSpPr>
        <p:spPr/>
        <p:txBody>
          <a:bodyPr/>
          <a:lstStyle/>
          <a:p>
            <a:r>
              <a:rPr lang="en-US"/>
              <a:t>Descriptor</a:t>
            </a:r>
            <a:endParaRPr lang="en-AU"/>
          </a:p>
        </p:txBody>
      </p:sp>
      <p:sp>
        <p:nvSpPr>
          <p:cNvPr id="4" name="Slide Number Placeholder 3">
            <a:extLst>
              <a:ext uri="{FF2B5EF4-FFF2-40B4-BE49-F238E27FC236}">
                <a16:creationId xmlns:a16="http://schemas.microsoft.com/office/drawing/2014/main" id="{6C78646E-7FA6-0C35-C118-AF765EA6AB03}"/>
              </a:ext>
            </a:extLst>
          </p:cNvPr>
          <p:cNvSpPr>
            <a:spLocks noGrp="1"/>
          </p:cNvSpPr>
          <p:nvPr>
            <p:ph type="sldNum" sz="quarter" idx="12"/>
          </p:nvPr>
        </p:nvSpPr>
        <p:spPr/>
        <p:txBody>
          <a:bodyPr/>
          <a:lstStyle/>
          <a:p>
            <a:fld id="{10A01DC5-1685-4615-8240-15192985C6A2}" type="slidenum">
              <a:rPr lang="en-AU" smtClean="0"/>
              <a:t>9</a:t>
            </a:fld>
            <a:endParaRPr lang="en-AU"/>
          </a:p>
        </p:txBody>
      </p:sp>
    </p:spTree>
    <p:extLst>
      <p:ext uri="{BB962C8B-B14F-4D97-AF65-F5344CB8AC3E}">
        <p14:creationId xmlns:p14="http://schemas.microsoft.com/office/powerpoint/2010/main" val="1537727315"/>
      </p:ext>
    </p:extLst>
  </p:cSld>
  <p:clrMapOvr>
    <a:masterClrMapping/>
  </p:clrMapOvr>
</p:sld>
</file>

<file path=ppt/theme/theme1.xml><?xml version="1.0" encoding="utf-8"?>
<a:theme xmlns:a="http://schemas.openxmlformats.org/drawingml/2006/main" name="Unified Master V1">
  <a:themeElements>
    <a:clrScheme name="AECOM">
      <a:dk1>
        <a:srgbClr val="000000"/>
      </a:dk1>
      <a:lt1>
        <a:srgbClr val="FFFFFF"/>
      </a:lt1>
      <a:dk2>
        <a:srgbClr val="00353E"/>
      </a:dk2>
      <a:lt2>
        <a:srgbClr val="DAD8CC"/>
      </a:lt2>
      <a:accent1>
        <a:srgbClr val="008966"/>
      </a:accent1>
      <a:accent2>
        <a:srgbClr val="AECC53"/>
      </a:accent2>
      <a:accent3>
        <a:srgbClr val="009A9B"/>
      </a:accent3>
      <a:accent4>
        <a:srgbClr val="FFCE00"/>
      </a:accent4>
      <a:accent5>
        <a:srgbClr val="E52713"/>
      </a:accent5>
      <a:accent6>
        <a:srgbClr val="C70C6F"/>
      </a:accent6>
      <a:hlink>
        <a:srgbClr val="008768"/>
      </a:hlink>
      <a:folHlink>
        <a:srgbClr val="00876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COM - Arial - Copy.potx" id="{60793E75-FFB5-45C0-8137-5E8169914A31}" vid="{855BC865-5CF4-4E5E-9C0E-7557ACC985D1}"/>
    </a:ext>
  </a:extLst>
</a:theme>
</file>

<file path=ppt/theme/theme2.xml><?xml version="1.0" encoding="utf-8"?>
<a:theme xmlns:a="http://schemas.openxmlformats.org/drawingml/2006/main" name="NSWG Corporate">
  <a:themeElements>
    <a:clrScheme name="NSWG Corporate">
      <a:dk1>
        <a:srgbClr val="22272B"/>
      </a:dk1>
      <a:lt1>
        <a:srgbClr val="FFFFFF"/>
      </a:lt1>
      <a:dk2>
        <a:srgbClr val="D7153A"/>
      </a:dk2>
      <a:lt2>
        <a:srgbClr val="002664"/>
      </a:lt2>
      <a:accent1>
        <a:srgbClr val="002664"/>
      </a:accent1>
      <a:accent2>
        <a:srgbClr val="CBEDFD"/>
      </a:accent2>
      <a:accent3>
        <a:srgbClr val="146CFD"/>
      </a:accent3>
      <a:accent4>
        <a:srgbClr val="8CE0FF"/>
      </a:accent4>
      <a:accent5>
        <a:srgbClr val="495054"/>
      </a:accent5>
      <a:accent6>
        <a:srgbClr val="FFB8C1"/>
      </a:accent6>
      <a:hlink>
        <a:srgbClr val="22272B"/>
      </a:hlink>
      <a:folHlink>
        <a:srgbClr val="22272B"/>
      </a:folHlink>
    </a:clrScheme>
    <a:fontScheme name="NSW Governmen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CCEEW_MC_PowerPoint.potx  -  Read-Only" id="{B19AE8C0-9D39-4D95-9411-2D79B3B0F809}" vid="{BB6D7560-9D97-4DFF-8A20-2D1AFA625A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4195B364DB36478B7F29A5D0E2B684" ma:contentTypeVersion="31" ma:contentTypeDescription="Create a new document." ma:contentTypeScope="" ma:versionID="9030f87a474afd87980bcf547c3a8022">
  <xsd:schema xmlns:xsd="http://www.w3.org/2001/XMLSchema" xmlns:xs="http://www.w3.org/2001/XMLSchema" xmlns:p="http://schemas.microsoft.com/office/2006/metadata/properties" xmlns:ns2="85e1a80b-cf92-4a8b-953d-8015860f4e7c" xmlns:ns3="f2b4dc00-5d6e-4ed3-af35-4cc64572b571" targetNamespace="http://schemas.microsoft.com/office/2006/metadata/properties" ma:root="true" ma:fieldsID="7ba12e23477316fce61e23759343da08" ns2:_="" ns3:_="">
    <xsd:import namespace="85e1a80b-cf92-4a8b-953d-8015860f4e7c"/>
    <xsd:import namespace="f2b4dc00-5d6e-4ed3-af35-4cc64572b57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DateandTime" minOccurs="0"/>
                <xsd:element ref="ns2:Creator" minOccurs="0"/>
                <xsd:element ref="ns2:MediaServiceObjectDetectorVersions" minOccurs="0"/>
                <xsd:element ref="ns2:MediaServiceSearchProperties" minOccurs="0"/>
                <xsd:element ref="ns2:_Flow_SignoffStatus" minOccurs="0"/>
                <xsd:element ref="ns2:MediaServiceBillingMetadata" minOccurs="0"/>
                <xsd:element ref="ns2:Summariesed" minOccurs="0"/>
                <xsd:element ref="ns2:Folder_x002f_FileNotes" minOccurs="0"/>
                <xsd:element ref="ns2:ImageCredi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e1a80b-cf92-4a8b-953d-8015860f4e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444c108-d34f-4c01-85d9-27842d74072d" ma:termSetId="09814cd3-568e-fe90-9814-8d621ff8fb84" ma:anchorId="fba54fb3-c3e1-fe81-a776-ca4b69148c4d" ma:open="true" ma:isKeyword="false">
      <xsd:complexType>
        <xsd:sequence>
          <xsd:element ref="pc:Terms" minOccurs="0" maxOccurs="1"/>
        </xsd:sequence>
      </xsd:complexType>
    </xsd:element>
    <xsd:element name="DateandTime" ma:index="24" nillable="true" ma:displayName="Date and Time" ma:format="DateOnly" ma:internalName="DateandTime">
      <xsd:simpleType>
        <xsd:restriction base="dms:DateTime"/>
      </xsd:simpleType>
    </xsd:element>
    <xsd:element name="Creator" ma:index="25" nillable="true" ma:displayName="Creator" ma:format="Dropdown" ma:list="UserInfo" ma:SharePointGroup="0" ma:internalName="Creato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_Flow_SignoffStatus" ma:index="28" nillable="true" ma:displayName="Sign-off status" ma:internalName="Sign_x002d_off_x0020_status">
      <xsd:simpleType>
        <xsd:restriction base="dms:Text"/>
      </xsd:simpleType>
    </xsd:element>
    <xsd:element name="MediaServiceBillingMetadata" ma:index="29" nillable="true" ma:displayName="MediaServiceBillingMetadata" ma:hidden="true" ma:internalName="MediaServiceBillingMetadata" ma:readOnly="true">
      <xsd:simpleType>
        <xsd:restriction base="dms:Note"/>
      </xsd:simpleType>
    </xsd:element>
    <xsd:element name="Summariesed" ma:index="30" nillable="true" ma:displayName="Summarised" ma:default="1" ma:format="Dropdown" ma:internalName="Summariesed">
      <xsd:simpleType>
        <xsd:restriction base="dms:Boolean"/>
      </xsd:simpleType>
    </xsd:element>
    <xsd:element name="Folder_x002f_FileNotes" ma:index="31" nillable="true" ma:displayName="Folder/File Notes" ma:format="Dropdown" ma:internalName="Folder_x002f_FileNotes">
      <xsd:simpleType>
        <xsd:restriction base="dms:Note">
          <xsd:maxLength value="255"/>
        </xsd:restriction>
      </xsd:simpleType>
    </xsd:element>
    <xsd:element name="ImageCredit" ma:index="32" nillable="true" ma:displayName="Image Credit" ma:format="Dropdown" ma:internalName="ImageCredit">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4dc00-5d6e-4ed3-af35-4cc64572b57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436a96f-c3b4-4f65-8e2e-52149ae3fcbf}" ma:internalName="TaxCatchAll" ma:showField="CatchAllData" ma:web="f2b4dc00-5d6e-4ed3-af35-4cc64572b5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ateandTime xmlns="85e1a80b-cf92-4a8b-953d-8015860f4e7c" xsi:nil="true"/>
    <Folder_x002f_FileNotes xmlns="85e1a80b-cf92-4a8b-953d-8015860f4e7c" xsi:nil="true"/>
    <Creator xmlns="85e1a80b-cf92-4a8b-953d-8015860f4e7c">
      <UserInfo>
        <DisplayName/>
        <AccountId xsi:nil="true"/>
        <AccountType/>
      </UserInfo>
    </Creator>
    <_Flow_SignoffStatus xmlns="85e1a80b-cf92-4a8b-953d-8015860f4e7c" xsi:nil="true"/>
    <lcf76f155ced4ddcb4097134ff3c332f xmlns="85e1a80b-cf92-4a8b-953d-8015860f4e7c">
      <Terms xmlns="http://schemas.microsoft.com/office/infopath/2007/PartnerControls"/>
    </lcf76f155ced4ddcb4097134ff3c332f>
    <TaxCatchAll xmlns="f2b4dc00-5d6e-4ed3-af35-4cc64572b571" xsi:nil="true"/>
    <ImageCredit xmlns="85e1a80b-cf92-4a8b-953d-8015860f4e7c" xsi:nil="true"/>
    <Summariesed xmlns="85e1a80b-cf92-4a8b-953d-8015860f4e7c">true</Summariesed>
  </documentManagement>
</p:properties>
</file>

<file path=customXml/itemProps1.xml><?xml version="1.0" encoding="utf-8"?>
<ds:datastoreItem xmlns:ds="http://schemas.openxmlformats.org/officeDocument/2006/customXml" ds:itemID="{197BC35A-9309-4C4D-8D0F-704B7C98EEDE}">
  <ds:schemaRefs>
    <ds:schemaRef ds:uri="http://schemas.microsoft.com/sharepoint/v3/contenttype/forms"/>
  </ds:schemaRefs>
</ds:datastoreItem>
</file>

<file path=customXml/itemProps2.xml><?xml version="1.0" encoding="utf-8"?>
<ds:datastoreItem xmlns:ds="http://schemas.openxmlformats.org/officeDocument/2006/customXml" ds:itemID="{B6FCF77D-81CB-4EB2-B64B-369F1BFF49BB}"/>
</file>

<file path=customXml/itemProps3.xml><?xml version="1.0" encoding="utf-8"?>
<ds:datastoreItem xmlns:ds="http://schemas.openxmlformats.org/officeDocument/2006/customXml" ds:itemID="{CAB6BAA2-0C27-4FD7-81BB-F13AF75C5E43}">
  <ds:schemaRefs>
    <ds:schemaRef ds:uri="http://purl.org/dc/terms/"/>
    <ds:schemaRef ds:uri="http://www.w3.org/XML/1998/namespace"/>
    <ds:schemaRef ds:uri="http://purl.org/dc/dcmitype/"/>
    <ds:schemaRef ds:uri="http://purl.org/dc/elements/1.1/"/>
    <ds:schemaRef ds:uri="ea2ac7a2-ab25-4811-8cae-4cce8ea23933"/>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dec2d015-5203-4ed3-8619-73ea5236ca8e"/>
  </ds:schemaRefs>
</ds:datastoreItem>
</file>

<file path=docProps/app.xml><?xml version="1.0" encoding="utf-8"?>
<Properties xmlns="http://schemas.openxmlformats.org/officeDocument/2006/extended-properties" xmlns:vt="http://schemas.openxmlformats.org/officeDocument/2006/docPropsVTypes">
  <Template>AECOM - Arial</Template>
  <TotalTime>49</TotalTime>
  <Words>4006</Words>
  <Application>Microsoft Office PowerPoint</Application>
  <PresentationFormat>Widescreen</PresentationFormat>
  <Paragraphs>426</Paragraphs>
  <Slides>27</Slides>
  <Notes>21</Notes>
  <HiddenSlides>3</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27</vt:i4>
      </vt:variant>
    </vt:vector>
  </HeadingPairs>
  <TitlesOfParts>
    <vt:vector size="48" baseType="lpstr">
      <vt:lpstr>AECOM Sans</vt:lpstr>
      <vt:lpstr>Aptos</vt:lpstr>
      <vt:lpstr>Arial</vt:lpstr>
      <vt:lpstr>Calibri</vt:lpstr>
      <vt:lpstr>MentiText</vt:lpstr>
      <vt:lpstr>Montserrat</vt:lpstr>
      <vt:lpstr>Public Sans</vt:lpstr>
      <vt:lpstr>Public Sans (NSW) Light</vt:lpstr>
      <vt:lpstr>Public Sans ExtraLight</vt:lpstr>
      <vt:lpstr>Public Sans Light</vt:lpstr>
      <vt:lpstr>Public Sans SemiBold</vt:lpstr>
      <vt:lpstr>Raleway</vt:lpstr>
      <vt:lpstr>Roboto</vt:lpstr>
      <vt:lpstr>Roboto Condensed</vt:lpstr>
      <vt:lpstr>Roboto Condensed Light</vt:lpstr>
      <vt:lpstr>Segoe UI</vt:lpstr>
      <vt:lpstr>System Font</vt:lpstr>
      <vt:lpstr>Times New Roman</vt:lpstr>
      <vt:lpstr>Wingdings</vt:lpstr>
      <vt:lpstr>Unified Master V1</vt:lpstr>
      <vt:lpstr>NSWG Corporate</vt:lpstr>
      <vt:lpstr>PowerPoint Presentation</vt:lpstr>
      <vt:lpstr>Preparing your organisation to thrive under a changing climate  </vt:lpstr>
      <vt:lpstr>Acknowledgement of Country</vt:lpstr>
      <vt:lpstr>Meet your facilitators</vt:lpstr>
      <vt:lpstr>Background </vt:lpstr>
      <vt:lpstr>NSW climate risk management context</vt:lpstr>
      <vt:lpstr>NSW Government legislative and policy requirements</vt:lpstr>
      <vt:lpstr>Capability &amp; capacity uplift</vt:lpstr>
      <vt:lpstr>Hidden slides to be updated by DCCEEW once CRR guide is updated </vt:lpstr>
      <vt:lpstr>Climate Risk Ready NSW Guide and Capability Support </vt:lpstr>
      <vt:lpstr>Transition Risk Ready journey so far </vt:lpstr>
      <vt:lpstr>Transition Risk Resource Pack</vt:lpstr>
      <vt:lpstr>Climate concepts and definitions</vt:lpstr>
      <vt:lpstr>Defining climate-related risks and opportunities</vt:lpstr>
      <vt:lpstr>How do climate-related risks and opportunities come about?</vt:lpstr>
      <vt:lpstr>Examples of physical risks</vt:lpstr>
      <vt:lpstr>Agenda</vt:lpstr>
      <vt:lpstr>Warm up  activity</vt:lpstr>
      <vt:lpstr>Menti activity </vt:lpstr>
      <vt:lpstr>Physical risk assessment </vt:lpstr>
      <vt:lpstr>Introduction to the physical assessment activities and materials</vt:lpstr>
      <vt:lpstr>Activity 1: Identifying drivers  (15 mins)</vt:lpstr>
      <vt:lpstr>Activity 2: Selecting risks  (20 mins) </vt:lpstr>
      <vt:lpstr>Activity 3: Selecting consequences and mapping (20 mins) </vt:lpstr>
      <vt:lpstr>Activity 3: Selecting consequences and mapping continued  (20 mins) </vt:lpstr>
      <vt:lpstr>Activity 4: Treatment (15 mins)</vt:lpstr>
      <vt:lpstr>We would love your feedback!</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Panozzo, Rebekah</dc:creator>
  <cp:keywords/>
  <dc:description/>
  <cp:lastModifiedBy>Varnier, Cindy</cp:lastModifiedBy>
  <cp:revision>107</cp:revision>
  <dcterms:created xsi:type="dcterms:W3CDTF">2024-10-17T02:22:53Z</dcterms:created>
  <dcterms:modified xsi:type="dcterms:W3CDTF">2025-09-04T03:16:09Z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0x010100944195B364DB36478B7F29A5D0E2B684</vt:lpwstr>
  </property>
  <property fmtid="{D5CDD505-2E9C-101B-9397-08002B2CF9AE}" pid="3" name="MediaServiceImageTags">
    <vt:lpwstr/>
  </property>
</Properties>
</file>