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88" r:id="rId4"/>
  </p:sldMasterIdLst>
  <p:notesMasterIdLst>
    <p:notesMasterId r:id="rId128"/>
  </p:notesMasterIdLst>
  <p:handoutMasterIdLst>
    <p:handoutMasterId r:id="rId129"/>
  </p:handoutMasterIdLst>
  <p:sldIdLst>
    <p:sldId id="1417" r:id="rId5"/>
    <p:sldId id="1259" r:id="rId6"/>
    <p:sldId id="1269" r:id="rId7"/>
    <p:sldId id="1304" r:id="rId8"/>
    <p:sldId id="1305" r:id="rId9"/>
    <p:sldId id="1306" r:id="rId10"/>
    <p:sldId id="1307" r:id="rId11"/>
    <p:sldId id="1308" r:id="rId12"/>
    <p:sldId id="1309" r:id="rId13"/>
    <p:sldId id="1310" r:id="rId14"/>
    <p:sldId id="1311" r:id="rId15"/>
    <p:sldId id="1456" r:id="rId16"/>
    <p:sldId id="1457" r:id="rId17"/>
    <p:sldId id="1301" r:id="rId18"/>
    <p:sldId id="1312" r:id="rId19"/>
    <p:sldId id="1114" r:id="rId20"/>
    <p:sldId id="1321" r:id="rId21"/>
    <p:sldId id="1322" r:id="rId22"/>
    <p:sldId id="1323" r:id="rId23"/>
    <p:sldId id="1324" r:id="rId24"/>
    <p:sldId id="1325" r:id="rId25"/>
    <p:sldId id="1326" r:id="rId26"/>
    <p:sldId id="1327" r:id="rId27"/>
    <p:sldId id="1346" r:id="rId28"/>
    <p:sldId id="1317" r:id="rId29"/>
    <p:sldId id="1328" r:id="rId30"/>
    <p:sldId id="1329" r:id="rId31"/>
    <p:sldId id="1330" r:id="rId32"/>
    <p:sldId id="1331" r:id="rId33"/>
    <p:sldId id="1332" r:id="rId34"/>
    <p:sldId id="1333" r:id="rId35"/>
    <p:sldId id="1316" r:id="rId36"/>
    <p:sldId id="1318" r:id="rId37"/>
    <p:sldId id="1334" r:id="rId38"/>
    <p:sldId id="1335" r:id="rId39"/>
    <p:sldId id="1336" r:id="rId40"/>
    <p:sldId id="1337" r:id="rId41"/>
    <p:sldId id="1338" r:id="rId42"/>
    <p:sldId id="1339" r:id="rId43"/>
    <p:sldId id="1340" r:id="rId44"/>
    <p:sldId id="1319" r:id="rId45"/>
    <p:sldId id="1343" r:id="rId46"/>
    <p:sldId id="1341" r:id="rId47"/>
    <p:sldId id="1342" r:id="rId48"/>
    <p:sldId id="1458" r:id="rId49"/>
    <p:sldId id="1352" r:id="rId50"/>
    <p:sldId id="1344" r:id="rId51"/>
    <p:sldId id="1347" r:id="rId52"/>
    <p:sldId id="1348" r:id="rId53"/>
    <p:sldId id="1349" r:id="rId54"/>
    <p:sldId id="1350" r:id="rId55"/>
    <p:sldId id="1351" r:id="rId56"/>
    <p:sldId id="1464" r:id="rId57"/>
    <p:sldId id="1353" r:id="rId58"/>
    <p:sldId id="1354" r:id="rId59"/>
    <p:sldId id="1355" r:id="rId60"/>
    <p:sldId id="1418" r:id="rId61"/>
    <p:sldId id="1419" r:id="rId62"/>
    <p:sldId id="1356" r:id="rId63"/>
    <p:sldId id="1357" r:id="rId64"/>
    <p:sldId id="1116" r:id="rId65"/>
    <p:sldId id="1358" r:id="rId66"/>
    <p:sldId id="1359" r:id="rId67"/>
    <p:sldId id="1360" r:id="rId68"/>
    <p:sldId id="1361" r:id="rId69"/>
    <p:sldId id="1362" r:id="rId70"/>
    <p:sldId id="1363" r:id="rId71"/>
    <p:sldId id="1364" r:id="rId72"/>
    <p:sldId id="1365" r:id="rId73"/>
    <p:sldId id="1366" r:id="rId74"/>
    <p:sldId id="1367" r:id="rId75"/>
    <p:sldId id="1368" r:id="rId76"/>
    <p:sldId id="1369" r:id="rId77"/>
    <p:sldId id="1370" r:id="rId78"/>
    <p:sldId id="1371" r:id="rId79"/>
    <p:sldId id="1372" r:id="rId80"/>
    <p:sldId id="1373" r:id="rId81"/>
    <p:sldId id="1374" r:id="rId82"/>
    <p:sldId id="1254" r:id="rId83"/>
    <p:sldId id="1412" r:id="rId84"/>
    <p:sldId id="1413" r:id="rId85"/>
    <p:sldId id="1414" r:id="rId86"/>
    <p:sldId id="1415" r:id="rId87"/>
    <p:sldId id="1420" r:id="rId88"/>
    <p:sldId id="1421" r:id="rId89"/>
    <p:sldId id="1422" r:id="rId90"/>
    <p:sldId id="1423" r:id="rId91"/>
    <p:sldId id="1424" r:id="rId92"/>
    <p:sldId id="1425" r:id="rId93"/>
    <p:sldId id="1426" r:id="rId94"/>
    <p:sldId id="1427" r:id="rId95"/>
    <p:sldId id="1428" r:id="rId96"/>
    <p:sldId id="1429" r:id="rId97"/>
    <p:sldId id="1459" r:id="rId98"/>
    <p:sldId id="1430" r:id="rId99"/>
    <p:sldId id="1431" r:id="rId100"/>
    <p:sldId id="1432" r:id="rId101"/>
    <p:sldId id="1433" r:id="rId102"/>
    <p:sldId id="1434" r:id="rId103"/>
    <p:sldId id="1460" r:id="rId104"/>
    <p:sldId id="1461" r:id="rId105"/>
    <p:sldId id="1435" r:id="rId106"/>
    <p:sldId id="1436" r:id="rId107"/>
    <p:sldId id="1462" r:id="rId108"/>
    <p:sldId id="1437" r:id="rId109"/>
    <p:sldId id="1438" r:id="rId110"/>
    <p:sldId id="1439" r:id="rId111"/>
    <p:sldId id="1440" r:id="rId112"/>
    <p:sldId id="1441" r:id="rId113"/>
    <p:sldId id="1442" r:id="rId114"/>
    <p:sldId id="1443" r:id="rId115"/>
    <p:sldId id="1444" r:id="rId116"/>
    <p:sldId id="1445" r:id="rId117"/>
    <p:sldId id="1446" r:id="rId118"/>
    <p:sldId id="1447" r:id="rId119"/>
    <p:sldId id="1448" r:id="rId120"/>
    <p:sldId id="1449" r:id="rId121"/>
    <p:sldId id="1463" r:id="rId122"/>
    <p:sldId id="1450" r:id="rId123"/>
    <p:sldId id="1451" r:id="rId124"/>
    <p:sldId id="1452" r:id="rId125"/>
    <p:sldId id="1453" r:id="rId126"/>
    <p:sldId id="1454" r:id="rId127"/>
  </p:sldIdLst>
  <p:sldSz cx="3203575" cy="2303463"/>
  <p:notesSz cx="9926638" cy="6797675"/>
  <p:embeddedFontLst>
    <p:embeddedFont>
      <p:font typeface="Public Sans Light" panose="020B0604020202020204" charset="0"/>
      <p:regular r:id="rId130"/>
      <p:italic r:id="rId131"/>
    </p:embeddedFont>
  </p:embeddedFontLst>
  <p:defaultTextStyle>
    <a:defPPr>
      <a:defRPr lang="en-US"/>
    </a:defPPr>
    <a:lvl1pPr marL="0" algn="l" defTabSz="132131" rtl="0" eaLnBrk="1" latinLnBrk="0" hangingPunct="1">
      <a:defRPr sz="520" kern="1200">
        <a:solidFill>
          <a:schemeClr val="tx1"/>
        </a:solidFill>
        <a:latin typeface="+mn-lt"/>
        <a:ea typeface="+mn-ea"/>
        <a:cs typeface="+mn-cs"/>
      </a:defRPr>
    </a:lvl1pPr>
    <a:lvl2pPr marL="132131" algn="l" defTabSz="132131" rtl="0" eaLnBrk="1" latinLnBrk="0" hangingPunct="1">
      <a:defRPr sz="520" kern="1200">
        <a:solidFill>
          <a:schemeClr val="tx1"/>
        </a:solidFill>
        <a:latin typeface="+mn-lt"/>
        <a:ea typeface="+mn-ea"/>
        <a:cs typeface="+mn-cs"/>
      </a:defRPr>
    </a:lvl2pPr>
    <a:lvl3pPr marL="264262" algn="l" defTabSz="132131" rtl="0" eaLnBrk="1" latinLnBrk="0" hangingPunct="1">
      <a:defRPr sz="520" kern="1200">
        <a:solidFill>
          <a:schemeClr val="tx1"/>
        </a:solidFill>
        <a:latin typeface="+mn-lt"/>
        <a:ea typeface="+mn-ea"/>
        <a:cs typeface="+mn-cs"/>
      </a:defRPr>
    </a:lvl3pPr>
    <a:lvl4pPr marL="396392" algn="l" defTabSz="132131" rtl="0" eaLnBrk="1" latinLnBrk="0" hangingPunct="1">
      <a:defRPr sz="520" kern="1200">
        <a:solidFill>
          <a:schemeClr val="tx1"/>
        </a:solidFill>
        <a:latin typeface="+mn-lt"/>
        <a:ea typeface="+mn-ea"/>
        <a:cs typeface="+mn-cs"/>
      </a:defRPr>
    </a:lvl4pPr>
    <a:lvl5pPr marL="528523" algn="l" defTabSz="132131" rtl="0" eaLnBrk="1" latinLnBrk="0" hangingPunct="1">
      <a:defRPr sz="520" kern="1200">
        <a:solidFill>
          <a:schemeClr val="tx1"/>
        </a:solidFill>
        <a:latin typeface="+mn-lt"/>
        <a:ea typeface="+mn-ea"/>
        <a:cs typeface="+mn-cs"/>
      </a:defRPr>
    </a:lvl5pPr>
    <a:lvl6pPr marL="660654" algn="l" defTabSz="132131" rtl="0" eaLnBrk="1" latinLnBrk="0" hangingPunct="1">
      <a:defRPr sz="520" kern="1200">
        <a:solidFill>
          <a:schemeClr val="tx1"/>
        </a:solidFill>
        <a:latin typeface="+mn-lt"/>
        <a:ea typeface="+mn-ea"/>
        <a:cs typeface="+mn-cs"/>
      </a:defRPr>
    </a:lvl6pPr>
    <a:lvl7pPr marL="792785" algn="l" defTabSz="132131" rtl="0" eaLnBrk="1" latinLnBrk="0" hangingPunct="1">
      <a:defRPr sz="520" kern="1200">
        <a:solidFill>
          <a:schemeClr val="tx1"/>
        </a:solidFill>
        <a:latin typeface="+mn-lt"/>
        <a:ea typeface="+mn-ea"/>
        <a:cs typeface="+mn-cs"/>
      </a:defRPr>
    </a:lvl7pPr>
    <a:lvl8pPr marL="924916" algn="l" defTabSz="132131" rtl="0" eaLnBrk="1" latinLnBrk="0" hangingPunct="1">
      <a:defRPr sz="520" kern="1200">
        <a:solidFill>
          <a:schemeClr val="tx1"/>
        </a:solidFill>
        <a:latin typeface="+mn-lt"/>
        <a:ea typeface="+mn-ea"/>
        <a:cs typeface="+mn-cs"/>
      </a:defRPr>
    </a:lvl8pPr>
    <a:lvl9pPr marL="1057046" algn="l" defTabSz="132131" rtl="0" eaLnBrk="1" latinLnBrk="0" hangingPunct="1">
      <a:defRPr sz="520" kern="1200">
        <a:solidFill>
          <a:schemeClr val="tx1"/>
        </a:solidFill>
        <a:latin typeface="+mn-lt"/>
        <a:ea typeface="+mn-ea"/>
        <a:cs typeface="+mn-cs"/>
      </a:defRPr>
    </a:lvl9pPr>
  </p:defaultTextStyle>
  <p:extLst>
    <p:ext uri="{521415D9-36F7-43E2-AB2F-B90AF26B5E84}">
      <p14:sectionLst xmlns:p14="http://schemas.microsoft.com/office/powerpoint/2010/main">
        <p14:section name="Explainer visuals" id="{FB679E2F-CD4A-4350-AB3F-2B25C0AD9C70}">
          <p14:sldIdLst>
            <p14:sldId id="1417"/>
            <p14:sldId id="1259"/>
          </p14:sldIdLst>
        </p14:section>
        <p14:section name="Drivers" id="{9FDCAD8A-5BE7-4F29-A492-3CFBB4EEA0AC}">
          <p14:sldIdLst>
            <p14:sldId id="1269"/>
            <p14:sldId id="1304"/>
            <p14:sldId id="1305"/>
            <p14:sldId id="1306"/>
            <p14:sldId id="1307"/>
            <p14:sldId id="1308"/>
            <p14:sldId id="1309"/>
            <p14:sldId id="1310"/>
            <p14:sldId id="1311"/>
            <p14:sldId id="1456"/>
            <p14:sldId id="1457"/>
            <p14:sldId id="1301"/>
            <p14:sldId id="1312"/>
          </p14:sldIdLst>
        </p14:section>
        <p14:section name="Risks" id="{A1F262E4-4692-4C3C-972A-9F76A7F54B73}">
          <p14:sldIdLst/>
        </p14:section>
        <p14:section name="Utilities and essential services" id="{51813A58-7A4B-4809-81E5-F1B50A4F3BE9}">
          <p14:sldIdLst>
            <p14:sldId id="1114"/>
            <p14:sldId id="1321"/>
            <p14:sldId id="1322"/>
            <p14:sldId id="1323"/>
            <p14:sldId id="1324"/>
            <p14:sldId id="1325"/>
            <p14:sldId id="1326"/>
            <p14:sldId id="1327"/>
            <p14:sldId id="1346"/>
          </p14:sldIdLst>
        </p14:section>
        <p14:section name="Built environment and infrastructure integrity" id="{E70B2570-1D15-432F-903E-B527EF48BDB0}">
          <p14:sldIdLst>
            <p14:sldId id="1317"/>
            <p14:sldId id="1328"/>
            <p14:sldId id="1329"/>
            <p14:sldId id="1330"/>
            <p14:sldId id="1331"/>
            <p14:sldId id="1332"/>
            <p14:sldId id="1333"/>
            <p14:sldId id="1316"/>
          </p14:sldIdLst>
        </p14:section>
        <p14:section name="Environmental and ecosystem impacts" id="{75F6E8F5-D957-4C45-AE6D-AECF848F8FE2}">
          <p14:sldIdLst>
            <p14:sldId id="1318"/>
            <p14:sldId id="1334"/>
            <p14:sldId id="1335"/>
            <p14:sldId id="1336"/>
            <p14:sldId id="1337"/>
            <p14:sldId id="1338"/>
            <p14:sldId id="1339"/>
            <p14:sldId id="1340"/>
          </p14:sldIdLst>
        </p14:section>
        <p14:section name="Health, safety and wellbeing" id="{7FC296B0-625D-4642-AE55-137FFC43DE88}">
          <p14:sldIdLst>
            <p14:sldId id="1319"/>
            <p14:sldId id="1343"/>
            <p14:sldId id="1341"/>
            <p14:sldId id="1342"/>
            <p14:sldId id="1458"/>
          </p14:sldIdLst>
        </p14:section>
        <p14:section name="Operational disruption and strain" id="{C5E6FAAA-08EB-4A62-BAB2-14E9EB8ECE6C}">
          <p14:sldIdLst>
            <p14:sldId id="1352"/>
            <p14:sldId id="1344"/>
            <p14:sldId id="1347"/>
            <p14:sldId id="1348"/>
            <p14:sldId id="1349"/>
            <p14:sldId id="1350"/>
            <p14:sldId id="1351"/>
            <p14:sldId id="1464"/>
          </p14:sldIdLst>
        </p14:section>
        <p14:section name="Spare" id="{528EA408-B940-45F6-8B2C-B4D99520CC65}">
          <p14:sldIdLst>
            <p14:sldId id="1353"/>
            <p14:sldId id="1354"/>
            <p14:sldId id="1355"/>
            <p14:sldId id="1418"/>
            <p14:sldId id="1419"/>
            <p14:sldId id="1356"/>
            <p14:sldId id="1357"/>
          </p14:sldIdLst>
        </p14:section>
        <p14:section name="Consequences" id="{00720058-5AD7-4198-A28D-FA7C918365CD}">
          <p14:sldIdLst>
            <p14:sldId id="1116"/>
            <p14:sldId id="1358"/>
            <p14:sldId id="1359"/>
            <p14:sldId id="1360"/>
            <p14:sldId id="1361"/>
            <p14:sldId id="1362"/>
            <p14:sldId id="1363"/>
            <p14:sldId id="1364"/>
            <p14:sldId id="1365"/>
            <p14:sldId id="1366"/>
            <p14:sldId id="1367"/>
            <p14:sldId id="1368"/>
            <p14:sldId id="1369"/>
            <p14:sldId id="1370"/>
            <p14:sldId id="1371"/>
            <p14:sldId id="1372"/>
            <p14:sldId id="1373"/>
            <p14:sldId id="1374"/>
            <p14:sldId id="1254"/>
            <p14:sldId id="1412"/>
            <p14:sldId id="1413"/>
            <p14:sldId id="1414"/>
            <p14:sldId id="1415"/>
          </p14:sldIdLst>
        </p14:section>
        <p14:section name="Adaptation" id="{50D813FE-7B68-422F-A880-BBD8CCDC275C}">
          <p14:sldIdLst/>
        </p14:section>
        <p14:section name="Infrastructure design and assets" id="{3BE44C58-420A-4AB1-8EB9-B136BDA1B41F}">
          <p14:sldIdLst>
            <p14:sldId id="1420"/>
            <p14:sldId id="1421"/>
            <p14:sldId id="1422"/>
            <p14:sldId id="1423"/>
            <p14:sldId id="1424"/>
            <p14:sldId id="1425"/>
            <p14:sldId id="1426"/>
            <p14:sldId id="1427"/>
            <p14:sldId id="1428"/>
            <p14:sldId id="1429"/>
            <p14:sldId id="1459"/>
          </p14:sldIdLst>
        </p14:section>
        <p14:section name="Community engagement and partnerships" id="{BB06705C-8B17-42A9-BC73-1AD340D0436E}">
          <p14:sldIdLst>
            <p14:sldId id="1430"/>
            <p14:sldId id="1431"/>
            <p14:sldId id="1432"/>
            <p14:sldId id="1433"/>
            <p14:sldId id="1434"/>
            <p14:sldId id="1460"/>
            <p14:sldId id="1461"/>
          </p14:sldIdLst>
        </p14:section>
        <p14:section name="Monitoring and early warning" id="{B0076001-6197-454A-9976-BD9FF5476551}">
          <p14:sldIdLst>
            <p14:sldId id="1435"/>
            <p14:sldId id="1436"/>
            <p14:sldId id="1462"/>
            <p14:sldId id="1437"/>
          </p14:sldIdLst>
        </p14:section>
        <p14:section name="Nature, water and ecosystem resilience" id="{EDEFA6FC-6AEC-487C-9B9F-0B86D9A56BD4}">
          <p14:sldIdLst>
            <p14:sldId id="1438"/>
            <p14:sldId id="1439"/>
            <p14:sldId id="1440"/>
            <p14:sldId id="1441"/>
            <p14:sldId id="1442"/>
          </p14:sldIdLst>
        </p14:section>
        <p14:section name="Workforce capability and governance" id="{9831C118-0F0D-422A-8E8F-6033DB01741F}">
          <p14:sldIdLst>
            <p14:sldId id="1443"/>
            <p14:sldId id="1444"/>
            <p14:sldId id="1445"/>
            <p14:sldId id="1446"/>
            <p14:sldId id="1447"/>
            <p14:sldId id="1448"/>
            <p14:sldId id="1449"/>
            <p14:sldId id="1463"/>
          </p14:sldIdLst>
        </p14:section>
        <p14:section name="Spare" id="{A9F95DAB-2CCC-499F-8FB4-1928E368D12B}">
          <p14:sldIdLst>
            <p14:sldId id="1450"/>
            <p14:sldId id="1451"/>
            <p14:sldId id="1452"/>
            <p14:sldId id="1453"/>
            <p14:sldId id="145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7A0E43E-9B84-E31B-BC74-5E6ECC7ED11F}" name="Remmerswaal, Suzanna" initials="SR" userId="S::Suzanna.Remmerswaal@aecom.com::2e7d71c3-3724-4ec9-9cab-bf124c519e56" providerId="AD"/>
  <p188:author id="{C1A41248-6F55-02D6-2940-C5BBE572B3F4}" name="Remmerswaal, Suzanna" initials="RS" userId="S::suzanna.remmerswaal@aecom.com::2e7d71c3-3724-4ec9-9cab-bf124c519e56" providerId="AD"/>
  <p188:author id="{AB05FE51-A532-CCB5-0358-0698B2F40720}" name="Leaney, Ella" initials="EL" userId="S::Ella.Leaney@aecom.com::5f294e6a-5c15-4c1f-a124-cb85e89aa7f3" providerId="AD"/>
  <p188:author id="{E84275D8-1B49-E7EC-3B3B-6EE3C1103B43}" name="Tiffany Correggia" initials="TC" userId="S::tiffany.correggia@environment.nsw.gov.au::704d4a5f-840d-48d3-a835-14bcc9b307d7" providerId="AD"/>
  <p188:author id="{478E99DA-044A-9613-BF92-50060969908E}" name="Varnier, Cindy" initials="CV" userId="S::Cindy.Varnier@aecom.com::750c6339-7db3-43ee-88de-f78cb145621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derson, Juli" initials="AJ" lastIdx="6" clrIdx="0">
    <p:extLst>
      <p:ext uri="{19B8F6BF-5375-455C-9EA6-DF929625EA0E}">
        <p15:presenceInfo xmlns:p15="http://schemas.microsoft.com/office/powerpoint/2012/main" userId="S::Juli.Anderson@aecom.com::57ae67b0-c5bf-427d-8be6-dd75e71d21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6B1"/>
    <a:srgbClr val="C5D984"/>
    <a:srgbClr val="ECF3DA"/>
    <a:srgbClr val="F37B6E"/>
    <a:srgbClr val="E199B6"/>
    <a:srgbClr val="D45E90"/>
    <a:srgbClr val="FFE696"/>
    <a:srgbClr val="FFD954"/>
    <a:srgbClr val="00B2B4"/>
    <a:srgbClr val="009A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7AF936-4FAC-3808-8C89-60788A7BB8ED}" v="1" dt="2026-07-08T00:46:26.3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83" d="100"/>
          <a:sy n="283" d="100"/>
        </p:scale>
        <p:origin x="2142" y="228"/>
      </p:cViewPr>
      <p:guideLst/>
    </p:cSldViewPr>
  </p:slideViewPr>
  <p:notesTextViewPr>
    <p:cViewPr>
      <p:scale>
        <a:sx n="3" d="2"/>
        <a:sy n="3" d="2"/>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microsoft.com/office/2018/10/relationships/authors" Target="author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notesMaster" Target="notesMasters/notesMaster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handoutMaster" Target="handoutMasters/handoutMaster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font" Target="fonts/font1.fntdata"/><Relationship Id="rId135"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font" Target="fonts/font2.fntdata"/><Relationship Id="rId136"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commentAuthors" Target="commentAuthor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21D0115-48A7-6E48-B687-12C5190D3973}"/>
              </a:ext>
            </a:extLst>
          </p:cNvPr>
          <p:cNvSpPr>
            <a:spLocks noGrp="1"/>
          </p:cNvSpPr>
          <p:nvPr>
            <p:ph type="hdr" sz="quarter"/>
          </p:nvPr>
        </p:nvSpPr>
        <p:spPr>
          <a:xfrm>
            <a:off x="0" y="0"/>
            <a:ext cx="4301542" cy="341064"/>
          </a:xfrm>
          <a:prstGeom prst="rect">
            <a:avLst/>
          </a:prstGeom>
        </p:spPr>
        <p:txBody>
          <a:bodyPr vert="horz" lIns="95560" tIns="47782" rIns="95560" bIns="47782" rtlCol="0"/>
          <a:lstStyle>
            <a:lvl1pPr algn="l">
              <a:defRPr sz="1300"/>
            </a:lvl1pPr>
          </a:lstStyle>
          <a:p>
            <a:endParaRPr lang="en-US">
              <a:latin typeface="Arial" panose="020B0604020202020204" pitchFamily="34" charset="0"/>
            </a:endParaRPr>
          </a:p>
        </p:txBody>
      </p:sp>
      <p:sp>
        <p:nvSpPr>
          <p:cNvPr id="3" name="Date Placeholder 2">
            <a:extLst>
              <a:ext uri="{FF2B5EF4-FFF2-40B4-BE49-F238E27FC236}">
                <a16:creationId xmlns:a16="http://schemas.microsoft.com/office/drawing/2014/main" id="{4F97F077-7707-BB41-B248-E7C3D32E9A4A}"/>
              </a:ext>
            </a:extLst>
          </p:cNvPr>
          <p:cNvSpPr>
            <a:spLocks noGrp="1"/>
          </p:cNvSpPr>
          <p:nvPr>
            <p:ph type="dt" sz="quarter" idx="1"/>
          </p:nvPr>
        </p:nvSpPr>
        <p:spPr>
          <a:xfrm>
            <a:off x="5622798" y="0"/>
            <a:ext cx="4301542" cy="341064"/>
          </a:xfrm>
          <a:prstGeom prst="rect">
            <a:avLst/>
          </a:prstGeom>
        </p:spPr>
        <p:txBody>
          <a:bodyPr vert="horz" lIns="95560" tIns="47782" rIns="95560" bIns="47782" rtlCol="0"/>
          <a:lstStyle>
            <a:lvl1pPr algn="r">
              <a:defRPr sz="1300"/>
            </a:lvl1pPr>
          </a:lstStyle>
          <a:p>
            <a:fld id="{C67E3882-0BF3-5946-AD16-CB31A6186C76}" type="datetimeFigureOut">
              <a:rPr lang="en-US" smtClean="0">
                <a:latin typeface="Arial" panose="020B0604020202020204" pitchFamily="34" charset="0"/>
              </a:rPr>
              <a:t>7/7/2026</a:t>
            </a:fld>
            <a:endParaRPr lang="en-US">
              <a:latin typeface="Arial" panose="020B0604020202020204" pitchFamily="34" charset="0"/>
            </a:endParaRPr>
          </a:p>
        </p:txBody>
      </p:sp>
      <p:sp>
        <p:nvSpPr>
          <p:cNvPr id="4" name="Footer Placeholder 3">
            <a:extLst>
              <a:ext uri="{FF2B5EF4-FFF2-40B4-BE49-F238E27FC236}">
                <a16:creationId xmlns:a16="http://schemas.microsoft.com/office/drawing/2014/main" id="{D41066F3-08A7-D14C-A4C1-4C34A63632FD}"/>
              </a:ext>
            </a:extLst>
          </p:cNvPr>
          <p:cNvSpPr>
            <a:spLocks noGrp="1"/>
          </p:cNvSpPr>
          <p:nvPr>
            <p:ph type="ftr" sz="quarter" idx="2"/>
          </p:nvPr>
        </p:nvSpPr>
        <p:spPr>
          <a:xfrm>
            <a:off x="0" y="6456611"/>
            <a:ext cx="4301542" cy="341064"/>
          </a:xfrm>
          <a:prstGeom prst="rect">
            <a:avLst/>
          </a:prstGeom>
        </p:spPr>
        <p:txBody>
          <a:bodyPr vert="horz" lIns="95560" tIns="47782" rIns="95560" bIns="47782" rtlCol="0" anchor="b"/>
          <a:lstStyle>
            <a:lvl1pPr algn="l">
              <a:defRPr sz="1300"/>
            </a:lvl1pPr>
          </a:lstStyle>
          <a:p>
            <a:endParaRPr lang="en-US">
              <a:latin typeface="Arial" panose="020B0604020202020204" pitchFamily="34" charset="0"/>
            </a:endParaRPr>
          </a:p>
        </p:txBody>
      </p:sp>
      <p:sp>
        <p:nvSpPr>
          <p:cNvPr id="5" name="Slide Number Placeholder 4">
            <a:extLst>
              <a:ext uri="{FF2B5EF4-FFF2-40B4-BE49-F238E27FC236}">
                <a16:creationId xmlns:a16="http://schemas.microsoft.com/office/drawing/2014/main" id="{AAD344CE-3537-7C49-B00B-64F201665FA7}"/>
              </a:ext>
            </a:extLst>
          </p:cNvPr>
          <p:cNvSpPr>
            <a:spLocks noGrp="1"/>
          </p:cNvSpPr>
          <p:nvPr>
            <p:ph type="sldNum" sz="quarter" idx="3"/>
          </p:nvPr>
        </p:nvSpPr>
        <p:spPr>
          <a:xfrm>
            <a:off x="5622798" y="6456611"/>
            <a:ext cx="4301542" cy="341064"/>
          </a:xfrm>
          <a:prstGeom prst="rect">
            <a:avLst/>
          </a:prstGeom>
        </p:spPr>
        <p:txBody>
          <a:bodyPr vert="horz" lIns="95560" tIns="47782" rIns="95560" bIns="47782" rtlCol="0" anchor="b"/>
          <a:lstStyle>
            <a:lvl1pPr algn="r">
              <a:defRPr sz="1300"/>
            </a:lvl1pPr>
          </a:lstStyle>
          <a:p>
            <a:fld id="{3B6093B4-28C5-2C41-96A7-876B0C3BBCAA}"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10685757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1542" cy="341064"/>
          </a:xfrm>
          <a:prstGeom prst="rect">
            <a:avLst/>
          </a:prstGeom>
        </p:spPr>
        <p:txBody>
          <a:bodyPr vert="horz" lIns="95560" tIns="47782" rIns="95560" bIns="47782" rtlCol="0"/>
          <a:lstStyle>
            <a:lvl1pPr algn="l">
              <a:defRPr sz="13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5622798" y="0"/>
            <a:ext cx="4301542" cy="341064"/>
          </a:xfrm>
          <a:prstGeom prst="rect">
            <a:avLst/>
          </a:prstGeom>
        </p:spPr>
        <p:txBody>
          <a:bodyPr vert="horz" lIns="95560" tIns="47782" rIns="95560" bIns="47782" rtlCol="0"/>
          <a:lstStyle>
            <a:lvl1pPr algn="r">
              <a:defRPr sz="1300" b="0" i="0">
                <a:latin typeface="Arial" panose="020B0604020202020204" pitchFamily="34" charset="0"/>
              </a:defRPr>
            </a:lvl1pPr>
          </a:lstStyle>
          <a:p>
            <a:fld id="{775C0BD8-5BB6-1644-9134-A1B76167D788}" type="datetimeFigureOut">
              <a:rPr lang="en-US" smtClean="0"/>
              <a:pPr/>
              <a:t>7/7/2026</a:t>
            </a:fld>
            <a:endParaRPr lang="en-US"/>
          </a:p>
        </p:txBody>
      </p:sp>
      <p:sp>
        <p:nvSpPr>
          <p:cNvPr id="4" name="Slide Image Placeholder 3"/>
          <p:cNvSpPr>
            <a:spLocks noGrp="1" noRot="1" noChangeAspect="1"/>
          </p:cNvSpPr>
          <p:nvPr>
            <p:ph type="sldImg" idx="2"/>
          </p:nvPr>
        </p:nvSpPr>
        <p:spPr>
          <a:xfrm>
            <a:off x="3370263" y="850900"/>
            <a:ext cx="3186112" cy="2292350"/>
          </a:xfrm>
          <a:prstGeom prst="rect">
            <a:avLst/>
          </a:prstGeom>
          <a:noFill/>
          <a:ln w="12700">
            <a:solidFill>
              <a:prstClr val="black"/>
            </a:solidFill>
          </a:ln>
        </p:spPr>
        <p:txBody>
          <a:bodyPr vert="horz" lIns="95560" tIns="47782" rIns="95560" bIns="47782" rtlCol="0" anchor="ctr"/>
          <a:lstStyle/>
          <a:p>
            <a:endParaRPr lang="en-US"/>
          </a:p>
        </p:txBody>
      </p:sp>
      <p:sp>
        <p:nvSpPr>
          <p:cNvPr id="5" name="Notes Placeholder 4"/>
          <p:cNvSpPr>
            <a:spLocks noGrp="1"/>
          </p:cNvSpPr>
          <p:nvPr>
            <p:ph type="body" sz="quarter" idx="3"/>
          </p:nvPr>
        </p:nvSpPr>
        <p:spPr>
          <a:xfrm>
            <a:off x="992664" y="3271380"/>
            <a:ext cx="7941310" cy="2676585"/>
          </a:xfrm>
          <a:prstGeom prst="rect">
            <a:avLst/>
          </a:prstGeom>
        </p:spPr>
        <p:txBody>
          <a:bodyPr vert="horz" lIns="95560" tIns="47782" rIns="95560" bIns="4778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456611"/>
            <a:ext cx="4301542" cy="341064"/>
          </a:xfrm>
          <a:prstGeom prst="rect">
            <a:avLst/>
          </a:prstGeom>
        </p:spPr>
        <p:txBody>
          <a:bodyPr vert="horz" lIns="95560" tIns="47782" rIns="95560" bIns="47782" rtlCol="0" anchor="b"/>
          <a:lstStyle>
            <a:lvl1pPr algn="l">
              <a:defRPr sz="13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5622798" y="6456611"/>
            <a:ext cx="4301542" cy="341064"/>
          </a:xfrm>
          <a:prstGeom prst="rect">
            <a:avLst/>
          </a:prstGeom>
        </p:spPr>
        <p:txBody>
          <a:bodyPr vert="horz" lIns="95560" tIns="47782" rIns="95560" bIns="47782" rtlCol="0" anchor="b"/>
          <a:lstStyle>
            <a:lvl1pPr algn="r">
              <a:defRPr sz="1300" b="0" i="0">
                <a:latin typeface="Arial" panose="020B0604020202020204" pitchFamily="34" charset="0"/>
              </a:defRPr>
            </a:lvl1pPr>
          </a:lstStyle>
          <a:p>
            <a:fld id="{E8C55B8A-C5DE-4D47-97EA-5DFACE786064}" type="slidenum">
              <a:rPr lang="en-US" smtClean="0"/>
              <a:pPr/>
              <a:t>‹#›</a:t>
            </a:fld>
            <a:endParaRPr lang="en-US"/>
          </a:p>
        </p:txBody>
      </p:sp>
    </p:spTree>
    <p:extLst>
      <p:ext uri="{BB962C8B-B14F-4D97-AF65-F5344CB8AC3E}">
        <p14:creationId xmlns:p14="http://schemas.microsoft.com/office/powerpoint/2010/main" val="2911346424"/>
      </p:ext>
    </p:extLst>
  </p:cSld>
  <p:clrMap bg1="lt1" tx1="dk1" bg2="lt2" tx2="dk2" accent1="accent1" accent2="accent2" accent3="accent3" accent4="accent4" accent5="accent5" accent6="accent6" hlink="hlink" folHlink="folHlink"/>
  <p:notesStyle>
    <a:lvl1pPr marL="0" algn="l" defTabSz="264262" rtl="0" eaLnBrk="1" latinLnBrk="0" hangingPunct="1">
      <a:defRPr sz="347" b="0" i="0" kern="1200">
        <a:solidFill>
          <a:schemeClr val="tx1"/>
        </a:solidFill>
        <a:latin typeface="Arial" panose="020B0604020202020204" pitchFamily="34" charset="0"/>
        <a:ea typeface="+mn-ea"/>
        <a:cs typeface="+mn-cs"/>
      </a:defRPr>
    </a:lvl1pPr>
    <a:lvl2pPr marL="132131" algn="l" defTabSz="264262" rtl="0" eaLnBrk="1" latinLnBrk="0" hangingPunct="1">
      <a:defRPr sz="347" b="0" i="0" kern="1200">
        <a:solidFill>
          <a:schemeClr val="tx1"/>
        </a:solidFill>
        <a:latin typeface="Arial" panose="020B0604020202020204" pitchFamily="34" charset="0"/>
        <a:ea typeface="+mn-ea"/>
        <a:cs typeface="+mn-cs"/>
      </a:defRPr>
    </a:lvl2pPr>
    <a:lvl3pPr marL="264262" algn="l" defTabSz="264262" rtl="0" eaLnBrk="1" latinLnBrk="0" hangingPunct="1">
      <a:defRPr sz="347" b="0" i="0" kern="1200">
        <a:solidFill>
          <a:schemeClr val="tx1"/>
        </a:solidFill>
        <a:latin typeface="Arial" panose="020B0604020202020204" pitchFamily="34" charset="0"/>
        <a:ea typeface="+mn-ea"/>
        <a:cs typeface="+mn-cs"/>
      </a:defRPr>
    </a:lvl3pPr>
    <a:lvl4pPr marL="396392" algn="l" defTabSz="264262" rtl="0" eaLnBrk="1" latinLnBrk="0" hangingPunct="1">
      <a:defRPr sz="347" b="0" i="0" kern="1200">
        <a:solidFill>
          <a:schemeClr val="tx1"/>
        </a:solidFill>
        <a:latin typeface="Arial" panose="020B0604020202020204" pitchFamily="34" charset="0"/>
        <a:ea typeface="+mn-ea"/>
        <a:cs typeface="+mn-cs"/>
      </a:defRPr>
    </a:lvl4pPr>
    <a:lvl5pPr marL="528523" algn="l" defTabSz="264262" rtl="0" eaLnBrk="1" latinLnBrk="0" hangingPunct="1">
      <a:defRPr sz="347" b="0" i="0" kern="1200">
        <a:solidFill>
          <a:schemeClr val="tx1"/>
        </a:solidFill>
        <a:latin typeface="Arial" panose="020B0604020202020204" pitchFamily="34" charset="0"/>
        <a:ea typeface="+mn-ea"/>
        <a:cs typeface="+mn-cs"/>
      </a:defRPr>
    </a:lvl5pPr>
    <a:lvl6pPr marL="660654" algn="l" defTabSz="264262" rtl="0" eaLnBrk="1" latinLnBrk="0" hangingPunct="1">
      <a:defRPr sz="347" kern="1200">
        <a:solidFill>
          <a:schemeClr val="tx1"/>
        </a:solidFill>
        <a:latin typeface="+mn-lt"/>
        <a:ea typeface="+mn-ea"/>
        <a:cs typeface="+mn-cs"/>
      </a:defRPr>
    </a:lvl6pPr>
    <a:lvl7pPr marL="792785" algn="l" defTabSz="264262" rtl="0" eaLnBrk="1" latinLnBrk="0" hangingPunct="1">
      <a:defRPr sz="347" kern="1200">
        <a:solidFill>
          <a:schemeClr val="tx1"/>
        </a:solidFill>
        <a:latin typeface="+mn-lt"/>
        <a:ea typeface="+mn-ea"/>
        <a:cs typeface="+mn-cs"/>
      </a:defRPr>
    </a:lvl7pPr>
    <a:lvl8pPr marL="924916" algn="l" defTabSz="264262" rtl="0" eaLnBrk="1" latinLnBrk="0" hangingPunct="1">
      <a:defRPr sz="347" kern="1200">
        <a:solidFill>
          <a:schemeClr val="tx1"/>
        </a:solidFill>
        <a:latin typeface="+mn-lt"/>
        <a:ea typeface="+mn-ea"/>
        <a:cs typeface="+mn-cs"/>
      </a:defRPr>
    </a:lvl8pPr>
    <a:lvl9pPr marL="1057046" algn="l" defTabSz="264262" rtl="0" eaLnBrk="1" latinLnBrk="0" hangingPunct="1">
      <a:defRPr sz="347"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142" userDrawn="1">
          <p15:clr>
            <a:srgbClr val="F26B43"/>
          </p15:clr>
        </p15:guide>
        <p15:guide id="2" pos="3127" userDrawn="1">
          <p15:clr>
            <a:srgbClr val="F26B43"/>
          </p15:clr>
        </p15:guide>
      </p15:sldGuideLst>
    </p:ext>
  </p:extLst>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3 Divider (White/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598E000-3622-4651-9CD5-06FD599F2026}"/>
              </a:ext>
            </a:extLst>
          </p:cNvPr>
          <p:cNvSpPr/>
          <p:nvPr userDrawn="1"/>
        </p:nvSpPr>
        <p:spPr>
          <a:xfrm>
            <a:off x="0" y="-1256"/>
            <a:ext cx="3203575" cy="2305974"/>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7"/>
          </a:p>
        </p:txBody>
      </p:sp>
      <p:sp>
        <p:nvSpPr>
          <p:cNvPr id="28" name="Oval 27">
            <a:extLst>
              <a:ext uri="{FF2B5EF4-FFF2-40B4-BE49-F238E27FC236}">
                <a16:creationId xmlns:a16="http://schemas.microsoft.com/office/drawing/2014/main" id="{787BA563-304C-4B27-AFA4-94688EE5F57C}"/>
              </a:ext>
            </a:extLst>
          </p:cNvPr>
          <p:cNvSpPr/>
          <p:nvPr userDrawn="1"/>
        </p:nvSpPr>
        <p:spPr>
          <a:xfrm>
            <a:off x="863881" y="208485"/>
            <a:ext cx="1475814" cy="1886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7"/>
          </a:p>
        </p:txBody>
      </p:sp>
      <p:sp>
        <p:nvSpPr>
          <p:cNvPr id="11" name="Title 1">
            <a:extLst>
              <a:ext uri="{FF2B5EF4-FFF2-40B4-BE49-F238E27FC236}">
                <a16:creationId xmlns:a16="http://schemas.microsoft.com/office/drawing/2014/main" id="{29C4938C-6E62-4ED2-8CA9-DE03480C3995}"/>
              </a:ext>
            </a:extLst>
          </p:cNvPr>
          <p:cNvSpPr>
            <a:spLocks noGrp="1"/>
          </p:cNvSpPr>
          <p:nvPr>
            <p:ph type="title" hasCustomPrompt="1"/>
          </p:nvPr>
        </p:nvSpPr>
        <p:spPr>
          <a:xfrm>
            <a:off x="1024894" y="759204"/>
            <a:ext cx="1153788" cy="334856"/>
          </a:xfrm>
          <a:prstGeom prst="rect">
            <a:avLst/>
          </a:prstGeom>
        </p:spPr>
        <p:txBody>
          <a:bodyPr lIns="0" tIns="0" rIns="0" bIns="0" anchor="b" anchorCtr="0">
            <a:normAutofit/>
          </a:bodyPr>
          <a:lstStyle>
            <a:lvl1pPr algn="ctr">
              <a:defRPr sz="1261"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2" name="Text Placeholder 4">
            <a:extLst>
              <a:ext uri="{FF2B5EF4-FFF2-40B4-BE49-F238E27FC236}">
                <a16:creationId xmlns:a16="http://schemas.microsoft.com/office/drawing/2014/main" id="{9B542772-874C-4B18-A899-C8E6AFABB9AC}"/>
              </a:ext>
            </a:extLst>
          </p:cNvPr>
          <p:cNvSpPr>
            <a:spLocks noGrp="1"/>
          </p:cNvSpPr>
          <p:nvPr>
            <p:ph type="body" sz="quarter" idx="12" hasCustomPrompt="1"/>
          </p:nvPr>
        </p:nvSpPr>
        <p:spPr>
          <a:xfrm>
            <a:off x="1024894" y="1213898"/>
            <a:ext cx="1153787" cy="485027"/>
          </a:xfrm>
        </p:spPr>
        <p:txBody>
          <a:bodyPr anchor="t" anchorCtr="0">
            <a:normAutofit/>
          </a:bodyPr>
          <a:lstStyle>
            <a:lvl1pPr algn="ctr">
              <a:lnSpc>
                <a:spcPct val="90000"/>
              </a:lnSpc>
              <a:spcBef>
                <a:spcPts val="0"/>
              </a:spcBef>
              <a:defRPr sz="552"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16" name="Group 15">
            <a:extLst>
              <a:ext uri="{FF2B5EF4-FFF2-40B4-BE49-F238E27FC236}">
                <a16:creationId xmlns:a16="http://schemas.microsoft.com/office/drawing/2014/main" id="{622004D2-7925-4DF1-860C-5D334E1B54A0}"/>
              </a:ext>
            </a:extLst>
          </p:cNvPr>
          <p:cNvGrpSpPr/>
          <p:nvPr userDrawn="1"/>
        </p:nvGrpSpPr>
        <p:grpSpPr>
          <a:xfrm>
            <a:off x="2785782" y="96316"/>
            <a:ext cx="341041" cy="101486"/>
            <a:chOff x="10601983" y="286755"/>
            <a:chExt cx="1297917" cy="302151"/>
          </a:xfrm>
          <a:solidFill>
            <a:schemeClr val="bg1"/>
          </a:solidFill>
        </p:grpSpPr>
        <p:sp>
          <p:nvSpPr>
            <p:cNvPr id="17" name="Freeform 5">
              <a:extLst>
                <a:ext uri="{FF2B5EF4-FFF2-40B4-BE49-F238E27FC236}">
                  <a16:creationId xmlns:a16="http://schemas.microsoft.com/office/drawing/2014/main" id="{8E1B9F4A-28DE-434E-BC5A-6FF3EE2C92B1}"/>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8" name="Freeform 6">
              <a:extLst>
                <a:ext uri="{FF2B5EF4-FFF2-40B4-BE49-F238E27FC236}">
                  <a16:creationId xmlns:a16="http://schemas.microsoft.com/office/drawing/2014/main" id="{EE4BEF0D-7DC3-4116-B940-38CD7420EDB8}"/>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9" name="Freeform 7">
              <a:extLst>
                <a:ext uri="{FF2B5EF4-FFF2-40B4-BE49-F238E27FC236}">
                  <a16:creationId xmlns:a16="http://schemas.microsoft.com/office/drawing/2014/main" id="{209BAEA3-D9D4-41D0-ABEC-16E147E737A1}"/>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6" name="Freeform 8">
              <a:extLst>
                <a:ext uri="{FF2B5EF4-FFF2-40B4-BE49-F238E27FC236}">
                  <a16:creationId xmlns:a16="http://schemas.microsoft.com/office/drawing/2014/main" id="{CC0D8C51-9BF6-4199-B7F0-6192313B7F6E}"/>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7" name="Freeform 9">
              <a:extLst>
                <a:ext uri="{FF2B5EF4-FFF2-40B4-BE49-F238E27FC236}">
                  <a16:creationId xmlns:a16="http://schemas.microsoft.com/office/drawing/2014/main" id="{41C834E5-D4F1-4AB9-911C-34B94F5AC07E}"/>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20" name="Freeform: Shape 19">
            <a:extLst>
              <a:ext uri="{FF2B5EF4-FFF2-40B4-BE49-F238E27FC236}">
                <a16:creationId xmlns:a16="http://schemas.microsoft.com/office/drawing/2014/main" id="{A7D5AFD1-0DB3-4369-B32E-C36F4A4CF0BF}"/>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grpSp>
        <p:nvGrpSpPr>
          <p:cNvPr id="21" name="Group 20">
            <a:extLst>
              <a:ext uri="{FF2B5EF4-FFF2-40B4-BE49-F238E27FC236}">
                <a16:creationId xmlns:a16="http://schemas.microsoft.com/office/drawing/2014/main" id="{C795F500-A989-A649-8B6E-0AA166D22EFD}"/>
              </a:ext>
            </a:extLst>
          </p:cNvPr>
          <p:cNvGrpSpPr/>
          <p:nvPr userDrawn="1"/>
        </p:nvGrpSpPr>
        <p:grpSpPr>
          <a:xfrm>
            <a:off x="2841504" y="2162612"/>
            <a:ext cx="291993" cy="75716"/>
            <a:chOff x="292100" y="6413250"/>
            <a:chExt cx="1111250" cy="225425"/>
          </a:xfrm>
        </p:grpSpPr>
        <p:sp>
          <p:nvSpPr>
            <p:cNvPr id="22" name="Freeform: Shape 12">
              <a:extLst>
                <a:ext uri="{FF2B5EF4-FFF2-40B4-BE49-F238E27FC236}">
                  <a16:creationId xmlns:a16="http://schemas.microsoft.com/office/drawing/2014/main" id="{E562A16E-8913-964D-B8A0-DA0498FA87EC}"/>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3"/>
            </a:solidFill>
            <a:ln w="9525" cap="flat">
              <a:noFill/>
              <a:prstDash val="solid"/>
              <a:miter/>
            </a:ln>
          </p:spPr>
          <p:txBody>
            <a:bodyPr rtlCol="0" anchor="ctr"/>
            <a:lstStyle/>
            <a:p>
              <a:endParaRPr lang="en-US" sz="137"/>
            </a:p>
          </p:txBody>
        </p:sp>
        <p:sp>
          <p:nvSpPr>
            <p:cNvPr id="23" name="Freeform: Shape 13">
              <a:extLst>
                <a:ext uri="{FF2B5EF4-FFF2-40B4-BE49-F238E27FC236}">
                  <a16:creationId xmlns:a16="http://schemas.microsoft.com/office/drawing/2014/main" id="{A0580ED2-D388-2C4C-B460-4ABC1ED3DC10}"/>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294869509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2 Cover (Teal/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7099E8-E73F-4469-8077-24D03521D11D}"/>
              </a:ext>
            </a:extLst>
          </p:cNvPr>
          <p:cNvGrpSpPr/>
          <p:nvPr userDrawn="1"/>
        </p:nvGrpSpPr>
        <p:grpSpPr>
          <a:xfrm>
            <a:off x="2785782" y="96316"/>
            <a:ext cx="341041" cy="101486"/>
            <a:chOff x="10601983" y="286755"/>
            <a:chExt cx="1297917" cy="302151"/>
          </a:xfrm>
          <a:solidFill>
            <a:schemeClr val="bg1"/>
          </a:solidFill>
        </p:grpSpPr>
        <p:sp>
          <p:nvSpPr>
            <p:cNvPr id="47" name="Freeform 5">
              <a:extLst>
                <a:ext uri="{FF2B5EF4-FFF2-40B4-BE49-F238E27FC236}">
                  <a16:creationId xmlns:a16="http://schemas.microsoft.com/office/drawing/2014/main" id="{C2B13C63-1F33-4EE8-A600-0FF5DD14D062}"/>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48" name="Freeform 6">
              <a:extLst>
                <a:ext uri="{FF2B5EF4-FFF2-40B4-BE49-F238E27FC236}">
                  <a16:creationId xmlns:a16="http://schemas.microsoft.com/office/drawing/2014/main" id="{82BC188B-98D0-46E1-A6C5-ED20069FBEEB}"/>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49" name="Freeform 7">
              <a:extLst>
                <a:ext uri="{FF2B5EF4-FFF2-40B4-BE49-F238E27FC236}">
                  <a16:creationId xmlns:a16="http://schemas.microsoft.com/office/drawing/2014/main" id="{6000BFE9-ADCC-4EFD-B2E4-FC095C34D642}"/>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50" name="Freeform 8">
              <a:extLst>
                <a:ext uri="{FF2B5EF4-FFF2-40B4-BE49-F238E27FC236}">
                  <a16:creationId xmlns:a16="http://schemas.microsoft.com/office/drawing/2014/main" id="{905D047C-4AF9-4B42-A2C9-44DD714E682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51" name="Freeform 9">
              <a:extLst>
                <a:ext uri="{FF2B5EF4-FFF2-40B4-BE49-F238E27FC236}">
                  <a16:creationId xmlns:a16="http://schemas.microsoft.com/office/drawing/2014/main" id="{AC229751-CFF8-4B06-9F8E-B1C4793B536F}"/>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15" name="Freeform: Shape 14">
            <a:extLst>
              <a:ext uri="{FF2B5EF4-FFF2-40B4-BE49-F238E27FC236}">
                <a16:creationId xmlns:a16="http://schemas.microsoft.com/office/drawing/2014/main" id="{7910B289-4576-4F83-BBC1-AF0735EF0462}"/>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sp>
        <p:nvSpPr>
          <p:cNvPr id="17" name="Text Placeholder 4">
            <a:extLst>
              <a:ext uri="{FF2B5EF4-FFF2-40B4-BE49-F238E27FC236}">
                <a16:creationId xmlns:a16="http://schemas.microsoft.com/office/drawing/2014/main" id="{F8E6638F-D5ED-F74C-910D-E5FA1BA8F5E2}"/>
              </a:ext>
            </a:extLst>
          </p:cNvPr>
          <p:cNvSpPr>
            <a:spLocks noGrp="1"/>
          </p:cNvSpPr>
          <p:nvPr>
            <p:ph type="body" sz="quarter" idx="10" hasCustomPrompt="1"/>
          </p:nvPr>
        </p:nvSpPr>
        <p:spPr>
          <a:xfrm>
            <a:off x="863881" y="759806"/>
            <a:ext cx="1475814" cy="446584"/>
          </a:xfrm>
        </p:spPr>
        <p:txBody>
          <a:bodyPr wrap="square" anchor="ctr" anchorCtr="0">
            <a:normAutofit/>
          </a:bodyPr>
          <a:lstStyle>
            <a:lvl1pPr algn="ctr">
              <a:spcBef>
                <a:spcPts val="0"/>
              </a:spcBef>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Short heading </a:t>
            </a:r>
            <a:br>
              <a:rPr lang="en-GB"/>
            </a:br>
            <a:r>
              <a:rPr lang="en-GB"/>
              <a:t>here only</a:t>
            </a:r>
          </a:p>
        </p:txBody>
      </p:sp>
      <p:sp>
        <p:nvSpPr>
          <p:cNvPr id="18" name="Text Placeholder 4">
            <a:extLst>
              <a:ext uri="{FF2B5EF4-FFF2-40B4-BE49-F238E27FC236}">
                <a16:creationId xmlns:a16="http://schemas.microsoft.com/office/drawing/2014/main" id="{419EA15C-E150-9246-A4CF-9C436C47E9A0}"/>
              </a:ext>
            </a:extLst>
          </p:cNvPr>
          <p:cNvSpPr>
            <a:spLocks noGrp="1"/>
          </p:cNvSpPr>
          <p:nvPr>
            <p:ph type="body" sz="quarter" idx="11" hasCustomPrompt="1"/>
          </p:nvPr>
        </p:nvSpPr>
        <p:spPr>
          <a:xfrm>
            <a:off x="863881" y="1320365"/>
            <a:ext cx="1475814" cy="242491"/>
          </a:xfrm>
        </p:spPr>
        <p:txBody>
          <a:bodyPr wrap="square" anchor="t" anchorCtr="0">
            <a:normAutofit/>
          </a:bodyPr>
          <a:lstStyle>
            <a:lvl1pPr algn="ctr">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event name</a:t>
            </a:r>
          </a:p>
        </p:txBody>
      </p:sp>
      <p:sp>
        <p:nvSpPr>
          <p:cNvPr id="19" name="Text Placeholder 4">
            <a:extLst>
              <a:ext uri="{FF2B5EF4-FFF2-40B4-BE49-F238E27FC236}">
                <a16:creationId xmlns:a16="http://schemas.microsoft.com/office/drawing/2014/main" id="{414721D2-7349-ED45-9774-CF660811A2A5}"/>
              </a:ext>
            </a:extLst>
          </p:cNvPr>
          <p:cNvSpPr>
            <a:spLocks noGrp="1"/>
          </p:cNvSpPr>
          <p:nvPr>
            <p:ph type="body" sz="quarter" idx="12" hasCustomPrompt="1"/>
          </p:nvPr>
        </p:nvSpPr>
        <p:spPr>
          <a:xfrm>
            <a:off x="863881" y="1618977"/>
            <a:ext cx="1475814" cy="148861"/>
          </a:xfrm>
        </p:spPr>
        <p:txBody>
          <a:bodyPr wrap="square" anchor="ctr" anchorCtr="0">
            <a:normAutofit/>
          </a:bodyPr>
          <a:lstStyle>
            <a:lvl1pPr algn="ctr">
              <a:lnSpc>
                <a:spcPct val="100000"/>
              </a:lnSpc>
              <a:spcBef>
                <a:spcPts val="0"/>
              </a:spcBef>
              <a:defRPr sz="42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
        <p:nvSpPr>
          <p:cNvPr id="20" name="Graphic 24">
            <a:extLst>
              <a:ext uri="{FF2B5EF4-FFF2-40B4-BE49-F238E27FC236}">
                <a16:creationId xmlns:a16="http://schemas.microsoft.com/office/drawing/2014/main" id="{58AA9C9E-55FC-D34E-96A4-64152F1E2F30}"/>
              </a:ext>
            </a:extLst>
          </p:cNvPr>
          <p:cNvSpPr/>
          <p:nvPr userDrawn="1"/>
        </p:nvSpPr>
        <p:spPr>
          <a:xfrm>
            <a:off x="769192" y="86740"/>
            <a:ext cx="1665192" cy="2128570"/>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sz="137"/>
          </a:p>
        </p:txBody>
      </p:sp>
      <p:grpSp>
        <p:nvGrpSpPr>
          <p:cNvPr id="21" name="Group 20">
            <a:extLst>
              <a:ext uri="{FF2B5EF4-FFF2-40B4-BE49-F238E27FC236}">
                <a16:creationId xmlns:a16="http://schemas.microsoft.com/office/drawing/2014/main" id="{60299C50-46D1-A74B-81CB-A0C1DF2F0B41}"/>
              </a:ext>
            </a:extLst>
          </p:cNvPr>
          <p:cNvGrpSpPr/>
          <p:nvPr userDrawn="1"/>
        </p:nvGrpSpPr>
        <p:grpSpPr>
          <a:xfrm>
            <a:off x="2841504" y="2162612"/>
            <a:ext cx="291993" cy="75716"/>
            <a:chOff x="292100" y="6413250"/>
            <a:chExt cx="1111250" cy="225425"/>
          </a:xfrm>
        </p:grpSpPr>
        <p:sp>
          <p:nvSpPr>
            <p:cNvPr id="22" name="Freeform: Shape 12">
              <a:extLst>
                <a:ext uri="{FF2B5EF4-FFF2-40B4-BE49-F238E27FC236}">
                  <a16:creationId xmlns:a16="http://schemas.microsoft.com/office/drawing/2014/main" id="{309CA6F1-5650-8842-ADDA-61864A0B18F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23" name="Freeform: Shape 13">
              <a:extLst>
                <a:ext uri="{FF2B5EF4-FFF2-40B4-BE49-F238E27FC236}">
                  <a16:creationId xmlns:a16="http://schemas.microsoft.com/office/drawing/2014/main" id="{06A4A51C-6718-AE4D-A3A6-4125B8E23FC5}"/>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944347444"/>
      </p:ext>
    </p:extLst>
  </p:cSld>
  <p:clrMapOvr>
    <a:masterClrMapping/>
  </p:clrMapOvr>
  <p:extLst>
    <p:ext uri="{DCECCB84-F9BA-43D5-87BE-67443E8EF086}">
      <p15:sldGuideLst xmlns:p15="http://schemas.microsoft.com/office/powerpoint/2012/main">
        <p15:guide id="1" pos="152" userDrawn="1">
          <p15:clr>
            <a:srgbClr val="A4A3A4"/>
          </p15:clr>
        </p15:guide>
        <p15:guide id="2" pos="378"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3 Cover (Teal/Green)">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F5A2BD3-B72F-344B-A30D-8C3365691ECB}"/>
              </a:ext>
            </a:extLst>
          </p:cNvPr>
          <p:cNvSpPr>
            <a:spLocks noGrp="1"/>
          </p:cNvSpPr>
          <p:nvPr>
            <p:ph type="body" sz="quarter" idx="10" hasCustomPrompt="1"/>
          </p:nvPr>
        </p:nvSpPr>
        <p:spPr>
          <a:xfrm>
            <a:off x="591076" y="636118"/>
            <a:ext cx="2021423" cy="455361"/>
          </a:xfrm>
        </p:spPr>
        <p:txBody>
          <a:bodyPr anchor="b" anchorCtr="0">
            <a:normAutofit/>
          </a:bodyPr>
          <a:lstStyle>
            <a:lvl1pPr>
              <a:spcBef>
                <a:spcPts val="0"/>
              </a:spcBef>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Longer heading </a:t>
            </a:r>
            <a:br>
              <a:rPr lang="en-GB"/>
            </a:br>
            <a:r>
              <a:rPr lang="en-GB"/>
              <a:t>here but only two lines</a:t>
            </a:r>
          </a:p>
        </p:txBody>
      </p:sp>
      <p:sp>
        <p:nvSpPr>
          <p:cNvPr id="8" name="Text Placeholder 4">
            <a:extLst>
              <a:ext uri="{FF2B5EF4-FFF2-40B4-BE49-F238E27FC236}">
                <a16:creationId xmlns:a16="http://schemas.microsoft.com/office/drawing/2014/main" id="{48B15545-CDE4-2D46-87A4-4286855F50B5}"/>
              </a:ext>
            </a:extLst>
          </p:cNvPr>
          <p:cNvSpPr>
            <a:spLocks noGrp="1"/>
          </p:cNvSpPr>
          <p:nvPr>
            <p:ph type="body" sz="quarter" idx="11" hasCustomPrompt="1"/>
          </p:nvPr>
        </p:nvSpPr>
        <p:spPr>
          <a:xfrm>
            <a:off x="591076" y="1211984"/>
            <a:ext cx="2021423" cy="257242"/>
          </a:xfrm>
        </p:spPr>
        <p:txBody>
          <a:bodyPr anchor="t" anchorCtr="0">
            <a:normAutofit/>
          </a:bodyPr>
          <a:lstStyle>
            <a:lvl1pPr>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a:t>
            </a:r>
            <a:br>
              <a:rPr lang="en-GB"/>
            </a:br>
            <a:r>
              <a:rPr lang="en-GB"/>
              <a:t>event name</a:t>
            </a:r>
          </a:p>
        </p:txBody>
      </p:sp>
      <p:sp>
        <p:nvSpPr>
          <p:cNvPr id="9" name="Text Placeholder 4">
            <a:extLst>
              <a:ext uri="{FF2B5EF4-FFF2-40B4-BE49-F238E27FC236}">
                <a16:creationId xmlns:a16="http://schemas.microsoft.com/office/drawing/2014/main" id="{D1DFB937-D895-0545-8B74-E2AA56A85F9D}"/>
              </a:ext>
            </a:extLst>
          </p:cNvPr>
          <p:cNvSpPr>
            <a:spLocks noGrp="1"/>
          </p:cNvSpPr>
          <p:nvPr>
            <p:ph type="body" sz="quarter" idx="12" hasCustomPrompt="1"/>
          </p:nvPr>
        </p:nvSpPr>
        <p:spPr>
          <a:xfrm>
            <a:off x="591076" y="1517593"/>
            <a:ext cx="2021423" cy="148861"/>
          </a:xfrm>
        </p:spPr>
        <p:txBody>
          <a:bodyPr anchor="b" anchorCtr="0">
            <a:normAutofit/>
          </a:bodyPr>
          <a:lstStyle>
            <a:lvl1pPr>
              <a:lnSpc>
                <a:spcPct val="100000"/>
              </a:lnSpc>
              <a:spcBef>
                <a:spcPts val="0"/>
              </a:spcBef>
              <a:defRPr sz="42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grpSp>
        <p:nvGrpSpPr>
          <p:cNvPr id="45" name="Group 44">
            <a:extLst>
              <a:ext uri="{FF2B5EF4-FFF2-40B4-BE49-F238E27FC236}">
                <a16:creationId xmlns:a16="http://schemas.microsoft.com/office/drawing/2014/main" id="{4F486E8B-9AF0-484B-9187-A9702156C4E6}"/>
              </a:ext>
            </a:extLst>
          </p:cNvPr>
          <p:cNvGrpSpPr/>
          <p:nvPr userDrawn="1"/>
        </p:nvGrpSpPr>
        <p:grpSpPr>
          <a:xfrm>
            <a:off x="2785782" y="96316"/>
            <a:ext cx="341041" cy="101486"/>
            <a:chOff x="10601983" y="286755"/>
            <a:chExt cx="1297917" cy="302151"/>
          </a:xfrm>
          <a:solidFill>
            <a:schemeClr val="bg1"/>
          </a:solidFill>
        </p:grpSpPr>
        <p:sp>
          <p:nvSpPr>
            <p:cNvPr id="46" name="Freeform 5">
              <a:extLst>
                <a:ext uri="{FF2B5EF4-FFF2-40B4-BE49-F238E27FC236}">
                  <a16:creationId xmlns:a16="http://schemas.microsoft.com/office/drawing/2014/main" id="{82215BF6-E550-4E05-B602-B196F8C6B53F}"/>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47" name="Freeform 6">
              <a:extLst>
                <a:ext uri="{FF2B5EF4-FFF2-40B4-BE49-F238E27FC236}">
                  <a16:creationId xmlns:a16="http://schemas.microsoft.com/office/drawing/2014/main" id="{F7055E80-1D5C-446D-BF34-DE123818B891}"/>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48" name="Freeform 7">
              <a:extLst>
                <a:ext uri="{FF2B5EF4-FFF2-40B4-BE49-F238E27FC236}">
                  <a16:creationId xmlns:a16="http://schemas.microsoft.com/office/drawing/2014/main" id="{54843861-9887-4F38-83AD-5593EBE7905C}"/>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49" name="Freeform 8">
              <a:extLst>
                <a:ext uri="{FF2B5EF4-FFF2-40B4-BE49-F238E27FC236}">
                  <a16:creationId xmlns:a16="http://schemas.microsoft.com/office/drawing/2014/main" id="{2B6FE62B-2D82-44E9-9D4D-E1E2AE1B41D4}"/>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50" name="Freeform 9">
              <a:extLst>
                <a:ext uri="{FF2B5EF4-FFF2-40B4-BE49-F238E27FC236}">
                  <a16:creationId xmlns:a16="http://schemas.microsoft.com/office/drawing/2014/main" id="{F04D67A9-738B-42F5-906C-FCC631EA3BC1}"/>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15" name="Freeform: Shape 14">
            <a:extLst>
              <a:ext uri="{FF2B5EF4-FFF2-40B4-BE49-F238E27FC236}">
                <a16:creationId xmlns:a16="http://schemas.microsoft.com/office/drawing/2014/main" id="{372B5C90-92A6-4DED-AEA7-BD2C16E45DB9}"/>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sp>
        <p:nvSpPr>
          <p:cNvPr id="16" name="Graphic 24">
            <a:extLst>
              <a:ext uri="{FF2B5EF4-FFF2-40B4-BE49-F238E27FC236}">
                <a16:creationId xmlns:a16="http://schemas.microsoft.com/office/drawing/2014/main" id="{17B4CC1C-0AB5-474C-BAE7-3F5D3B6A3C09}"/>
              </a:ext>
            </a:extLst>
          </p:cNvPr>
          <p:cNvSpPr/>
          <p:nvPr userDrawn="1"/>
        </p:nvSpPr>
        <p:spPr>
          <a:xfrm>
            <a:off x="450503" y="-319925"/>
            <a:ext cx="2302569" cy="2943313"/>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sz="137"/>
          </a:p>
        </p:txBody>
      </p:sp>
      <p:grpSp>
        <p:nvGrpSpPr>
          <p:cNvPr id="17" name="Group 16">
            <a:extLst>
              <a:ext uri="{FF2B5EF4-FFF2-40B4-BE49-F238E27FC236}">
                <a16:creationId xmlns:a16="http://schemas.microsoft.com/office/drawing/2014/main" id="{6D0EFF82-06E6-0145-AAE3-B4AF25D74357}"/>
              </a:ext>
            </a:extLst>
          </p:cNvPr>
          <p:cNvGrpSpPr/>
          <p:nvPr userDrawn="1"/>
        </p:nvGrpSpPr>
        <p:grpSpPr>
          <a:xfrm>
            <a:off x="2841504" y="2162612"/>
            <a:ext cx="291993" cy="75716"/>
            <a:chOff x="292100" y="6413250"/>
            <a:chExt cx="1111250" cy="225425"/>
          </a:xfrm>
        </p:grpSpPr>
        <p:sp>
          <p:nvSpPr>
            <p:cNvPr id="18" name="Freeform: Shape 12">
              <a:extLst>
                <a:ext uri="{FF2B5EF4-FFF2-40B4-BE49-F238E27FC236}">
                  <a16:creationId xmlns:a16="http://schemas.microsoft.com/office/drawing/2014/main" id="{BD3BC02F-FFB8-9049-9DE9-291CE8DDFB04}"/>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19" name="Freeform: Shape 13">
              <a:extLst>
                <a:ext uri="{FF2B5EF4-FFF2-40B4-BE49-F238E27FC236}">
                  <a16:creationId xmlns:a16="http://schemas.microsoft.com/office/drawing/2014/main" id="{DE605ABF-2798-D44B-868D-F538307AAAF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3041029266"/>
      </p:ext>
    </p:extLst>
  </p:cSld>
  <p:clrMapOvr>
    <a:masterClrMapping/>
  </p:clrMapOvr>
  <p:extLst>
    <p:ext uri="{DCECCB84-F9BA-43D5-87BE-67443E8EF086}">
      <p15:sldGuideLst xmlns:p15="http://schemas.microsoft.com/office/powerpoint/2012/main">
        <p15:guide id="1" pos="97" userDrawn="1">
          <p15:clr>
            <a:srgbClr val="A4A3A4"/>
          </p15:clr>
        </p15:guide>
        <p15:guide id="2" pos="433"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1 Divider (Teal/Green)">
    <p:spTree>
      <p:nvGrpSpPr>
        <p:cNvPr id="1" name=""/>
        <p:cNvGrpSpPr/>
        <p:nvPr/>
      </p:nvGrpSpPr>
      <p:grpSpPr>
        <a:xfrm>
          <a:off x="0" y="0"/>
          <a:ext cx="0" cy="0"/>
          <a:chOff x="0" y="0"/>
          <a:chExt cx="0" cy="0"/>
        </a:xfrm>
      </p:grpSpPr>
      <p:sp>
        <p:nvSpPr>
          <p:cNvPr id="6" name="Graphic 15">
            <a:extLst>
              <a:ext uri="{FF2B5EF4-FFF2-40B4-BE49-F238E27FC236}">
                <a16:creationId xmlns:a16="http://schemas.microsoft.com/office/drawing/2014/main" id="{B6B125B8-FB5E-4C71-8D9B-34E183EABE30}"/>
              </a:ext>
            </a:extLst>
          </p:cNvPr>
          <p:cNvSpPr/>
          <p:nvPr userDrawn="1"/>
        </p:nvSpPr>
        <p:spPr>
          <a:xfrm>
            <a:off x="-20385" y="102376"/>
            <a:ext cx="2770954" cy="1783585"/>
          </a:xfrm>
          <a:custGeom>
            <a:avLst/>
            <a:gdLst>
              <a:gd name="connsiteX0" fmla="*/ 0 w 10731855"/>
              <a:gd name="connsiteY0" fmla="*/ 1571788 h 5191127"/>
              <a:gd name="connsiteX1" fmla="*/ 4277659 w 10731855"/>
              <a:gd name="connsiteY1" fmla="*/ 0 h 5191127"/>
              <a:gd name="connsiteX2" fmla="*/ 10731856 w 10731855"/>
              <a:gd name="connsiteY2" fmla="*/ 5191128 h 5191127"/>
            </a:gdLst>
            <a:ahLst/>
            <a:cxnLst>
              <a:cxn ang="0">
                <a:pos x="connsiteX0" y="connsiteY0"/>
              </a:cxn>
              <a:cxn ang="0">
                <a:pos x="connsiteX1" y="connsiteY1"/>
              </a:cxn>
              <a:cxn ang="0">
                <a:pos x="connsiteX2" y="connsiteY2"/>
              </a:cxn>
            </a:cxnLst>
            <a:rect l="l" t="t" r="r" b="b"/>
            <a:pathLst>
              <a:path w="10731855" h="5191127">
                <a:moveTo>
                  <a:pt x="0" y="1571788"/>
                </a:moveTo>
                <a:cubicBezTo>
                  <a:pt x="1152409" y="591359"/>
                  <a:pt x="2645960" y="0"/>
                  <a:pt x="4277659" y="0"/>
                </a:cubicBezTo>
                <a:cubicBezTo>
                  <a:pt x="7440265" y="0"/>
                  <a:pt x="10084110" y="2222353"/>
                  <a:pt x="10731856" y="5191128"/>
                </a:cubicBezTo>
              </a:path>
            </a:pathLst>
          </a:custGeom>
          <a:noFill/>
          <a:ln w="114300" cap="flat">
            <a:solidFill>
              <a:schemeClr val="accent2"/>
            </a:solidFill>
            <a:prstDash val="solid"/>
            <a:miter/>
          </a:ln>
        </p:spPr>
        <p:txBody>
          <a:bodyPr rtlCol="0" anchor="ctr"/>
          <a:lstStyle/>
          <a:p>
            <a:r>
              <a:rPr lang="en-US" sz="137"/>
              <a:t> </a:t>
            </a:r>
          </a:p>
        </p:txBody>
      </p:sp>
      <p:grpSp>
        <p:nvGrpSpPr>
          <p:cNvPr id="26" name="Group 25">
            <a:extLst>
              <a:ext uri="{FF2B5EF4-FFF2-40B4-BE49-F238E27FC236}">
                <a16:creationId xmlns:a16="http://schemas.microsoft.com/office/drawing/2014/main" id="{2F3FB76B-DBC1-4F3F-A32C-35D7AB9E4C83}"/>
              </a:ext>
            </a:extLst>
          </p:cNvPr>
          <p:cNvGrpSpPr/>
          <p:nvPr userDrawn="1"/>
        </p:nvGrpSpPr>
        <p:grpSpPr>
          <a:xfrm>
            <a:off x="2785782" y="96316"/>
            <a:ext cx="341041" cy="101486"/>
            <a:chOff x="10601983" y="286755"/>
            <a:chExt cx="1297917" cy="302151"/>
          </a:xfrm>
          <a:solidFill>
            <a:schemeClr val="bg1"/>
          </a:solidFill>
        </p:grpSpPr>
        <p:sp>
          <p:nvSpPr>
            <p:cNvPr id="27" name="Freeform 5">
              <a:extLst>
                <a:ext uri="{FF2B5EF4-FFF2-40B4-BE49-F238E27FC236}">
                  <a16:creationId xmlns:a16="http://schemas.microsoft.com/office/drawing/2014/main" id="{E4F3E202-5251-4346-8234-AD87DF8D3D85}"/>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8" name="Freeform 6">
              <a:extLst>
                <a:ext uri="{FF2B5EF4-FFF2-40B4-BE49-F238E27FC236}">
                  <a16:creationId xmlns:a16="http://schemas.microsoft.com/office/drawing/2014/main" id="{5EE33DB3-1B1B-4A45-A5AE-8B93318CE0D5}"/>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9" name="Freeform 7">
              <a:extLst>
                <a:ext uri="{FF2B5EF4-FFF2-40B4-BE49-F238E27FC236}">
                  <a16:creationId xmlns:a16="http://schemas.microsoft.com/office/drawing/2014/main" id="{5CEDDB83-1BFF-4C74-B791-5B7E3A2218D5}"/>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0" name="Freeform 8">
              <a:extLst>
                <a:ext uri="{FF2B5EF4-FFF2-40B4-BE49-F238E27FC236}">
                  <a16:creationId xmlns:a16="http://schemas.microsoft.com/office/drawing/2014/main" id="{9D324F73-6E33-4234-92E1-98CE34961BC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1" name="Freeform 9">
              <a:extLst>
                <a:ext uri="{FF2B5EF4-FFF2-40B4-BE49-F238E27FC236}">
                  <a16:creationId xmlns:a16="http://schemas.microsoft.com/office/drawing/2014/main" id="{3A4E9F4B-79D8-4760-A18F-C1AD61D63CCF}"/>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14" name="Freeform: Shape 13">
            <a:extLst>
              <a:ext uri="{FF2B5EF4-FFF2-40B4-BE49-F238E27FC236}">
                <a16:creationId xmlns:a16="http://schemas.microsoft.com/office/drawing/2014/main" id="{FB74EA68-3130-46EC-BBD0-CE7E4935A848}"/>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sp>
        <p:nvSpPr>
          <p:cNvPr id="15" name="Title 1">
            <a:extLst>
              <a:ext uri="{FF2B5EF4-FFF2-40B4-BE49-F238E27FC236}">
                <a16:creationId xmlns:a16="http://schemas.microsoft.com/office/drawing/2014/main" id="{4EA96CE8-D9BC-9146-A518-8146EB22C8B1}"/>
              </a:ext>
            </a:extLst>
          </p:cNvPr>
          <p:cNvSpPr>
            <a:spLocks noGrp="1"/>
          </p:cNvSpPr>
          <p:nvPr>
            <p:ph type="title" hasCustomPrompt="1"/>
          </p:nvPr>
        </p:nvSpPr>
        <p:spPr>
          <a:xfrm>
            <a:off x="69244" y="636118"/>
            <a:ext cx="2015166" cy="455361"/>
          </a:xfrm>
          <a:prstGeom prst="rect">
            <a:avLst/>
          </a:prstGeom>
        </p:spPr>
        <p:txBody>
          <a:bodyPr lIns="0" tIns="0" rIns="0" bIns="0" anchor="b" anchorCtr="0">
            <a:normAutofit/>
          </a:bodyPr>
          <a:lstStyle>
            <a:lvl1pPr algn="l">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6" name="Text Placeholder 4">
            <a:extLst>
              <a:ext uri="{FF2B5EF4-FFF2-40B4-BE49-F238E27FC236}">
                <a16:creationId xmlns:a16="http://schemas.microsoft.com/office/drawing/2014/main" id="{537FB669-BCC0-4543-8942-323F88C966A6}"/>
              </a:ext>
            </a:extLst>
          </p:cNvPr>
          <p:cNvSpPr>
            <a:spLocks noGrp="1"/>
          </p:cNvSpPr>
          <p:nvPr>
            <p:ph type="body" sz="quarter" idx="12" hasCustomPrompt="1"/>
          </p:nvPr>
        </p:nvSpPr>
        <p:spPr>
          <a:xfrm>
            <a:off x="69244" y="1211984"/>
            <a:ext cx="2015166" cy="725697"/>
          </a:xfrm>
        </p:spPr>
        <p:txBody>
          <a:bodyPr anchor="t" anchorCtr="0">
            <a:normAutofit/>
          </a:bodyPr>
          <a:lstStyle>
            <a:lvl1pPr>
              <a:lnSpc>
                <a:spcPct val="90000"/>
              </a:lnSpc>
              <a:spcBef>
                <a:spcPts val="0"/>
              </a:spcBef>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17" name="Group 16">
            <a:extLst>
              <a:ext uri="{FF2B5EF4-FFF2-40B4-BE49-F238E27FC236}">
                <a16:creationId xmlns:a16="http://schemas.microsoft.com/office/drawing/2014/main" id="{6497DCE0-011D-6A4A-A28B-E7B9CDD50207}"/>
              </a:ext>
            </a:extLst>
          </p:cNvPr>
          <p:cNvGrpSpPr/>
          <p:nvPr userDrawn="1"/>
        </p:nvGrpSpPr>
        <p:grpSpPr>
          <a:xfrm>
            <a:off x="2841504" y="2162612"/>
            <a:ext cx="291993" cy="75716"/>
            <a:chOff x="292100" y="6413250"/>
            <a:chExt cx="1111250" cy="225425"/>
          </a:xfrm>
        </p:grpSpPr>
        <p:sp>
          <p:nvSpPr>
            <p:cNvPr id="18" name="Freeform: Shape 12">
              <a:extLst>
                <a:ext uri="{FF2B5EF4-FFF2-40B4-BE49-F238E27FC236}">
                  <a16:creationId xmlns:a16="http://schemas.microsoft.com/office/drawing/2014/main" id="{959CB2CD-A3A0-9B41-AA62-B4D690D36F2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19" name="Freeform: Shape 13">
              <a:extLst>
                <a:ext uri="{FF2B5EF4-FFF2-40B4-BE49-F238E27FC236}">
                  <a16:creationId xmlns:a16="http://schemas.microsoft.com/office/drawing/2014/main" id="{C5E989C9-0272-1840-A5EE-A73F661A350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15231213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2 Divider (Teal/Green)">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2F3FB76B-DBC1-4F3F-A32C-35D7AB9E4C83}"/>
              </a:ext>
            </a:extLst>
          </p:cNvPr>
          <p:cNvGrpSpPr/>
          <p:nvPr userDrawn="1"/>
        </p:nvGrpSpPr>
        <p:grpSpPr>
          <a:xfrm>
            <a:off x="2785782" y="96316"/>
            <a:ext cx="341041" cy="101486"/>
            <a:chOff x="10601983" y="286755"/>
            <a:chExt cx="1297917" cy="302151"/>
          </a:xfrm>
          <a:solidFill>
            <a:schemeClr val="bg1"/>
          </a:solidFill>
        </p:grpSpPr>
        <p:sp>
          <p:nvSpPr>
            <p:cNvPr id="27" name="Freeform 5">
              <a:extLst>
                <a:ext uri="{FF2B5EF4-FFF2-40B4-BE49-F238E27FC236}">
                  <a16:creationId xmlns:a16="http://schemas.microsoft.com/office/drawing/2014/main" id="{E4F3E202-5251-4346-8234-AD87DF8D3D85}"/>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8" name="Freeform 6">
              <a:extLst>
                <a:ext uri="{FF2B5EF4-FFF2-40B4-BE49-F238E27FC236}">
                  <a16:creationId xmlns:a16="http://schemas.microsoft.com/office/drawing/2014/main" id="{5EE33DB3-1B1B-4A45-A5AE-8B93318CE0D5}"/>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9" name="Freeform 7">
              <a:extLst>
                <a:ext uri="{FF2B5EF4-FFF2-40B4-BE49-F238E27FC236}">
                  <a16:creationId xmlns:a16="http://schemas.microsoft.com/office/drawing/2014/main" id="{5CEDDB83-1BFF-4C74-B791-5B7E3A2218D5}"/>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0" name="Freeform 8">
              <a:extLst>
                <a:ext uri="{FF2B5EF4-FFF2-40B4-BE49-F238E27FC236}">
                  <a16:creationId xmlns:a16="http://schemas.microsoft.com/office/drawing/2014/main" id="{9D324F73-6E33-4234-92E1-98CE34961BC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1" name="Freeform 9">
              <a:extLst>
                <a:ext uri="{FF2B5EF4-FFF2-40B4-BE49-F238E27FC236}">
                  <a16:creationId xmlns:a16="http://schemas.microsoft.com/office/drawing/2014/main" id="{3A4E9F4B-79D8-4760-A18F-C1AD61D63CCF}"/>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14" name="Freeform: Shape 13">
            <a:extLst>
              <a:ext uri="{FF2B5EF4-FFF2-40B4-BE49-F238E27FC236}">
                <a16:creationId xmlns:a16="http://schemas.microsoft.com/office/drawing/2014/main" id="{FB74EA68-3130-46EC-BBD0-CE7E4935A848}"/>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sp>
        <p:nvSpPr>
          <p:cNvPr id="15" name="Title 1">
            <a:extLst>
              <a:ext uri="{FF2B5EF4-FFF2-40B4-BE49-F238E27FC236}">
                <a16:creationId xmlns:a16="http://schemas.microsoft.com/office/drawing/2014/main" id="{4EA96CE8-D9BC-9146-A518-8146EB22C8B1}"/>
              </a:ext>
            </a:extLst>
          </p:cNvPr>
          <p:cNvSpPr>
            <a:spLocks noGrp="1"/>
          </p:cNvSpPr>
          <p:nvPr>
            <p:ph type="title" hasCustomPrompt="1"/>
          </p:nvPr>
        </p:nvSpPr>
        <p:spPr>
          <a:xfrm>
            <a:off x="589408" y="636118"/>
            <a:ext cx="1986800" cy="455361"/>
          </a:xfrm>
          <a:prstGeom prst="rect">
            <a:avLst/>
          </a:prstGeom>
        </p:spPr>
        <p:txBody>
          <a:bodyPr lIns="0" tIns="0" rIns="0" bIns="0" anchor="b" anchorCtr="0">
            <a:normAutofit/>
          </a:bodyPr>
          <a:lstStyle>
            <a:lvl1pPr algn="ctr">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6" name="Text Placeholder 4">
            <a:extLst>
              <a:ext uri="{FF2B5EF4-FFF2-40B4-BE49-F238E27FC236}">
                <a16:creationId xmlns:a16="http://schemas.microsoft.com/office/drawing/2014/main" id="{537FB669-BCC0-4543-8942-323F88C966A6}"/>
              </a:ext>
            </a:extLst>
          </p:cNvPr>
          <p:cNvSpPr>
            <a:spLocks noGrp="1"/>
          </p:cNvSpPr>
          <p:nvPr>
            <p:ph type="body" sz="quarter" idx="12" hasCustomPrompt="1"/>
          </p:nvPr>
        </p:nvSpPr>
        <p:spPr>
          <a:xfrm>
            <a:off x="589408" y="1211984"/>
            <a:ext cx="1986800" cy="725697"/>
          </a:xfrm>
        </p:spPr>
        <p:txBody>
          <a:bodyPr anchor="t" anchorCtr="0">
            <a:normAutofit/>
          </a:bodyPr>
          <a:lstStyle>
            <a:lvl1pPr algn="ctr">
              <a:lnSpc>
                <a:spcPct val="90000"/>
              </a:lnSpc>
              <a:spcBef>
                <a:spcPts val="0"/>
              </a:spcBef>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17" name="Group 16">
            <a:extLst>
              <a:ext uri="{FF2B5EF4-FFF2-40B4-BE49-F238E27FC236}">
                <a16:creationId xmlns:a16="http://schemas.microsoft.com/office/drawing/2014/main" id="{6497DCE0-011D-6A4A-A28B-E7B9CDD50207}"/>
              </a:ext>
            </a:extLst>
          </p:cNvPr>
          <p:cNvGrpSpPr/>
          <p:nvPr userDrawn="1"/>
        </p:nvGrpSpPr>
        <p:grpSpPr>
          <a:xfrm>
            <a:off x="2841504" y="2162612"/>
            <a:ext cx="291993" cy="75716"/>
            <a:chOff x="292100" y="6413250"/>
            <a:chExt cx="1111250" cy="225425"/>
          </a:xfrm>
        </p:grpSpPr>
        <p:sp>
          <p:nvSpPr>
            <p:cNvPr id="18" name="Freeform: Shape 12">
              <a:extLst>
                <a:ext uri="{FF2B5EF4-FFF2-40B4-BE49-F238E27FC236}">
                  <a16:creationId xmlns:a16="http://schemas.microsoft.com/office/drawing/2014/main" id="{959CB2CD-A3A0-9B41-AA62-B4D690D36F2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19" name="Freeform: Shape 13">
              <a:extLst>
                <a:ext uri="{FF2B5EF4-FFF2-40B4-BE49-F238E27FC236}">
                  <a16:creationId xmlns:a16="http://schemas.microsoft.com/office/drawing/2014/main" id="{C5E989C9-0272-1840-A5EE-A73F661A350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
        <p:nvSpPr>
          <p:cNvPr id="20" name="Graphic 24">
            <a:extLst>
              <a:ext uri="{FF2B5EF4-FFF2-40B4-BE49-F238E27FC236}">
                <a16:creationId xmlns:a16="http://schemas.microsoft.com/office/drawing/2014/main" id="{A437915E-4841-4540-85F5-BF1CE09FE05D}"/>
              </a:ext>
            </a:extLst>
          </p:cNvPr>
          <p:cNvSpPr/>
          <p:nvPr userDrawn="1"/>
        </p:nvSpPr>
        <p:spPr>
          <a:xfrm>
            <a:off x="450503" y="-319925"/>
            <a:ext cx="2302569" cy="2943313"/>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sz="137"/>
          </a:p>
        </p:txBody>
      </p:sp>
    </p:spTree>
    <p:extLst>
      <p:ext uri="{BB962C8B-B14F-4D97-AF65-F5344CB8AC3E}">
        <p14:creationId xmlns:p14="http://schemas.microsoft.com/office/powerpoint/2010/main" val="1432488858"/>
      </p:ext>
    </p:extLst>
  </p:cSld>
  <p:clrMapOvr>
    <a:masterClrMapping/>
  </p:clrMapOvr>
  <p:extLst>
    <p:ext uri="{DCECCB84-F9BA-43D5-87BE-67443E8EF086}">
      <p15:sldGuideLst xmlns:p15="http://schemas.microsoft.com/office/powerpoint/2012/main">
        <p15:guide id="1" pos="97" userDrawn="1">
          <p15:clr>
            <a:srgbClr val="A4A3A4"/>
          </p15:clr>
        </p15:guide>
        <p15:guide id="2" pos="426"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3 Divider (Teal/Green)">
    <p:spTree>
      <p:nvGrpSpPr>
        <p:cNvPr id="1" name=""/>
        <p:cNvGrpSpPr/>
        <p:nvPr/>
      </p:nvGrpSpPr>
      <p:grpSpPr>
        <a:xfrm>
          <a:off x="0" y="0"/>
          <a:ext cx="0" cy="0"/>
          <a:chOff x="0" y="0"/>
          <a:chExt cx="0" cy="0"/>
        </a:xfrm>
      </p:grpSpPr>
      <p:sp>
        <p:nvSpPr>
          <p:cNvPr id="17" name="Oval 16">
            <a:extLst>
              <a:ext uri="{FF2B5EF4-FFF2-40B4-BE49-F238E27FC236}">
                <a16:creationId xmlns:a16="http://schemas.microsoft.com/office/drawing/2014/main" id="{F9979FDD-549F-4ACB-8FB4-540D628D5DE9}"/>
              </a:ext>
            </a:extLst>
          </p:cNvPr>
          <p:cNvSpPr/>
          <p:nvPr userDrawn="1"/>
        </p:nvSpPr>
        <p:spPr>
          <a:xfrm>
            <a:off x="75501" y="274091"/>
            <a:ext cx="245257" cy="3135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0152" rtl="0" eaLnBrk="1" fontAlgn="auto" latinLnBrk="0" hangingPunct="1">
              <a:lnSpc>
                <a:spcPct val="100000"/>
              </a:lnSpc>
              <a:spcBef>
                <a:spcPts val="0"/>
              </a:spcBef>
              <a:spcAft>
                <a:spcPts val="0"/>
              </a:spcAft>
              <a:buClrTx/>
              <a:buSzTx/>
              <a:buFontTx/>
              <a:buNone/>
              <a:tabLst/>
              <a:defRPr/>
            </a:pPr>
            <a:endParaRPr lang="en-AU" sz="137">
              <a:solidFill>
                <a:schemeClr val="tx2"/>
              </a:solidFill>
            </a:endParaRPr>
          </a:p>
        </p:txBody>
      </p:sp>
      <p:grpSp>
        <p:nvGrpSpPr>
          <p:cNvPr id="13" name="Group 12">
            <a:extLst>
              <a:ext uri="{FF2B5EF4-FFF2-40B4-BE49-F238E27FC236}">
                <a16:creationId xmlns:a16="http://schemas.microsoft.com/office/drawing/2014/main" id="{4CA0A310-FF9C-4ABE-9C75-F439D44CA63F}"/>
              </a:ext>
            </a:extLst>
          </p:cNvPr>
          <p:cNvGrpSpPr/>
          <p:nvPr userDrawn="1"/>
        </p:nvGrpSpPr>
        <p:grpSpPr>
          <a:xfrm>
            <a:off x="2785782" y="96316"/>
            <a:ext cx="341041" cy="101486"/>
            <a:chOff x="10601983" y="286755"/>
            <a:chExt cx="1297917" cy="302151"/>
          </a:xfrm>
          <a:solidFill>
            <a:schemeClr val="bg1"/>
          </a:solidFill>
        </p:grpSpPr>
        <p:sp>
          <p:nvSpPr>
            <p:cNvPr id="14" name="Freeform 5">
              <a:extLst>
                <a:ext uri="{FF2B5EF4-FFF2-40B4-BE49-F238E27FC236}">
                  <a16:creationId xmlns:a16="http://schemas.microsoft.com/office/drawing/2014/main" id="{6E0C918D-761C-4236-A937-B02B1F89C7DF}"/>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5" name="Freeform 6">
              <a:extLst>
                <a:ext uri="{FF2B5EF4-FFF2-40B4-BE49-F238E27FC236}">
                  <a16:creationId xmlns:a16="http://schemas.microsoft.com/office/drawing/2014/main" id="{1D9B0F64-6A85-4CA6-BDF4-F3A21EE5B567}"/>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6" name="Freeform 7">
              <a:extLst>
                <a:ext uri="{FF2B5EF4-FFF2-40B4-BE49-F238E27FC236}">
                  <a16:creationId xmlns:a16="http://schemas.microsoft.com/office/drawing/2014/main" id="{310B2CBD-D045-4F19-ADB0-DC01CF18C901}"/>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8" name="Freeform 8">
              <a:extLst>
                <a:ext uri="{FF2B5EF4-FFF2-40B4-BE49-F238E27FC236}">
                  <a16:creationId xmlns:a16="http://schemas.microsoft.com/office/drawing/2014/main" id="{F6D6DB4E-F514-4DC6-A231-1873E2C333EC}"/>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9" name="Freeform 9">
              <a:extLst>
                <a:ext uri="{FF2B5EF4-FFF2-40B4-BE49-F238E27FC236}">
                  <a16:creationId xmlns:a16="http://schemas.microsoft.com/office/drawing/2014/main" id="{32A6EA30-7288-48EF-8A79-AFED44CE1CCC}"/>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21" name="Freeform: Shape 20">
            <a:extLst>
              <a:ext uri="{FF2B5EF4-FFF2-40B4-BE49-F238E27FC236}">
                <a16:creationId xmlns:a16="http://schemas.microsoft.com/office/drawing/2014/main" id="{1064E4E2-6E81-4359-BDCB-21BC7077A243}"/>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sp>
        <p:nvSpPr>
          <p:cNvPr id="22" name="Title 1">
            <a:extLst>
              <a:ext uri="{FF2B5EF4-FFF2-40B4-BE49-F238E27FC236}">
                <a16:creationId xmlns:a16="http://schemas.microsoft.com/office/drawing/2014/main" id="{4A86E6B1-F20D-1749-950A-9BAA9D1A8D36}"/>
              </a:ext>
            </a:extLst>
          </p:cNvPr>
          <p:cNvSpPr>
            <a:spLocks noGrp="1"/>
          </p:cNvSpPr>
          <p:nvPr>
            <p:ph type="title" hasCustomPrompt="1"/>
          </p:nvPr>
        </p:nvSpPr>
        <p:spPr>
          <a:xfrm>
            <a:off x="69244" y="636118"/>
            <a:ext cx="2015166" cy="455361"/>
          </a:xfrm>
          <a:prstGeom prst="rect">
            <a:avLst/>
          </a:prstGeom>
        </p:spPr>
        <p:txBody>
          <a:bodyPr lIns="0" tIns="0" rIns="0" bIns="0" anchor="b" anchorCtr="0">
            <a:normAutofit/>
          </a:bodyPr>
          <a:lstStyle>
            <a:lvl1pPr algn="l">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23" name="Text Placeholder 4">
            <a:extLst>
              <a:ext uri="{FF2B5EF4-FFF2-40B4-BE49-F238E27FC236}">
                <a16:creationId xmlns:a16="http://schemas.microsoft.com/office/drawing/2014/main" id="{A36FB10B-11B6-0348-8DDA-7AC6EF88760A}"/>
              </a:ext>
            </a:extLst>
          </p:cNvPr>
          <p:cNvSpPr>
            <a:spLocks noGrp="1"/>
          </p:cNvSpPr>
          <p:nvPr>
            <p:ph type="body" sz="quarter" idx="12" hasCustomPrompt="1"/>
          </p:nvPr>
        </p:nvSpPr>
        <p:spPr>
          <a:xfrm>
            <a:off x="69244" y="1211984"/>
            <a:ext cx="2015166" cy="725697"/>
          </a:xfrm>
        </p:spPr>
        <p:txBody>
          <a:bodyPr anchor="t" anchorCtr="0">
            <a:normAutofit/>
          </a:bodyPr>
          <a:lstStyle>
            <a:lvl1pPr>
              <a:lnSpc>
                <a:spcPct val="90000"/>
              </a:lnSpc>
              <a:spcBef>
                <a:spcPts val="0"/>
              </a:spcBef>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24" name="Group 23">
            <a:extLst>
              <a:ext uri="{FF2B5EF4-FFF2-40B4-BE49-F238E27FC236}">
                <a16:creationId xmlns:a16="http://schemas.microsoft.com/office/drawing/2014/main" id="{008A6C07-B476-2646-A532-90199123FF46}"/>
              </a:ext>
            </a:extLst>
          </p:cNvPr>
          <p:cNvGrpSpPr/>
          <p:nvPr userDrawn="1"/>
        </p:nvGrpSpPr>
        <p:grpSpPr>
          <a:xfrm>
            <a:off x="2841504" y="2162612"/>
            <a:ext cx="291993" cy="75716"/>
            <a:chOff x="292100" y="6413250"/>
            <a:chExt cx="1111250" cy="225425"/>
          </a:xfrm>
        </p:grpSpPr>
        <p:sp>
          <p:nvSpPr>
            <p:cNvPr id="25" name="Freeform: Shape 12">
              <a:extLst>
                <a:ext uri="{FF2B5EF4-FFF2-40B4-BE49-F238E27FC236}">
                  <a16:creationId xmlns:a16="http://schemas.microsoft.com/office/drawing/2014/main" id="{10DB13A1-1C04-5C4A-9A05-ACC253B6950D}"/>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26" name="Freeform: Shape 13">
              <a:extLst>
                <a:ext uri="{FF2B5EF4-FFF2-40B4-BE49-F238E27FC236}">
                  <a16:creationId xmlns:a16="http://schemas.microsoft.com/office/drawing/2014/main" id="{335977CC-C3E6-1949-9F11-B1E471DCF2BE}"/>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
        <p:nvSpPr>
          <p:cNvPr id="3" name="Text Placeholder 2">
            <a:extLst>
              <a:ext uri="{FF2B5EF4-FFF2-40B4-BE49-F238E27FC236}">
                <a16:creationId xmlns:a16="http://schemas.microsoft.com/office/drawing/2014/main" id="{141B774E-655C-4A28-AC55-0559711C5E60}"/>
              </a:ext>
            </a:extLst>
          </p:cNvPr>
          <p:cNvSpPr>
            <a:spLocks noGrp="1"/>
          </p:cNvSpPr>
          <p:nvPr>
            <p:ph type="body" sz="quarter" idx="13" hasCustomPrompt="1"/>
          </p:nvPr>
        </p:nvSpPr>
        <p:spPr>
          <a:xfrm>
            <a:off x="76753" y="371366"/>
            <a:ext cx="244022" cy="149832"/>
          </a:xfrm>
        </p:spPr>
        <p:txBody>
          <a:bodyPr/>
          <a:lstStyle>
            <a:lvl1pPr algn="ctr">
              <a:defRPr/>
            </a:lvl1pPr>
          </a:lstStyle>
          <a:p>
            <a:pPr lvl="0"/>
            <a:r>
              <a:rPr lang="en-US"/>
              <a:t>XX</a:t>
            </a:r>
            <a:endParaRPr lang="en-AU"/>
          </a:p>
        </p:txBody>
      </p:sp>
    </p:spTree>
    <p:extLst>
      <p:ext uri="{BB962C8B-B14F-4D97-AF65-F5344CB8AC3E}">
        <p14:creationId xmlns:p14="http://schemas.microsoft.com/office/powerpoint/2010/main" val="111433039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4 Divider (Teal/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598E000-3622-4651-9CD5-06FD599F2026}"/>
              </a:ext>
            </a:extLst>
          </p:cNvPr>
          <p:cNvSpPr/>
          <p:nvPr userDrawn="1"/>
        </p:nvSpPr>
        <p:spPr>
          <a:xfrm>
            <a:off x="0" y="-1256"/>
            <a:ext cx="3203575" cy="2305974"/>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7"/>
          </a:p>
        </p:txBody>
      </p:sp>
      <p:grpSp>
        <p:nvGrpSpPr>
          <p:cNvPr id="16" name="Group 15">
            <a:extLst>
              <a:ext uri="{FF2B5EF4-FFF2-40B4-BE49-F238E27FC236}">
                <a16:creationId xmlns:a16="http://schemas.microsoft.com/office/drawing/2014/main" id="{96E18BDE-80FF-4183-AEAC-886BF28599AA}"/>
              </a:ext>
            </a:extLst>
          </p:cNvPr>
          <p:cNvGrpSpPr/>
          <p:nvPr userDrawn="1"/>
        </p:nvGrpSpPr>
        <p:grpSpPr>
          <a:xfrm>
            <a:off x="2785782" y="96316"/>
            <a:ext cx="341041" cy="101486"/>
            <a:chOff x="10601983" y="286755"/>
            <a:chExt cx="1297917" cy="302151"/>
          </a:xfrm>
          <a:solidFill>
            <a:schemeClr val="bg1"/>
          </a:solidFill>
        </p:grpSpPr>
        <p:sp>
          <p:nvSpPr>
            <p:cNvPr id="17" name="Freeform 5">
              <a:extLst>
                <a:ext uri="{FF2B5EF4-FFF2-40B4-BE49-F238E27FC236}">
                  <a16:creationId xmlns:a16="http://schemas.microsoft.com/office/drawing/2014/main" id="{D19F99E9-6326-40EC-AC37-560DE41CF7E5}"/>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8" name="Freeform 6">
              <a:extLst>
                <a:ext uri="{FF2B5EF4-FFF2-40B4-BE49-F238E27FC236}">
                  <a16:creationId xmlns:a16="http://schemas.microsoft.com/office/drawing/2014/main" id="{9FD03E5F-1649-48B8-941E-31A1FEA35583}"/>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9" name="Freeform 7">
              <a:extLst>
                <a:ext uri="{FF2B5EF4-FFF2-40B4-BE49-F238E27FC236}">
                  <a16:creationId xmlns:a16="http://schemas.microsoft.com/office/drawing/2014/main" id="{594BAD7F-8776-47A3-9B12-8810B4CA0395}"/>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6" name="Freeform 8">
              <a:extLst>
                <a:ext uri="{FF2B5EF4-FFF2-40B4-BE49-F238E27FC236}">
                  <a16:creationId xmlns:a16="http://schemas.microsoft.com/office/drawing/2014/main" id="{94066F6C-6853-4D77-9BA5-CFBA04BB8118}"/>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7" name="Freeform 9">
              <a:extLst>
                <a:ext uri="{FF2B5EF4-FFF2-40B4-BE49-F238E27FC236}">
                  <a16:creationId xmlns:a16="http://schemas.microsoft.com/office/drawing/2014/main" id="{8876E4CF-7F76-4807-86E8-96F0A058048E}"/>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15" name="Freeform: Shape 14">
            <a:extLst>
              <a:ext uri="{FF2B5EF4-FFF2-40B4-BE49-F238E27FC236}">
                <a16:creationId xmlns:a16="http://schemas.microsoft.com/office/drawing/2014/main" id="{687EC9E8-5BCD-4A15-A797-3ACB824EE9B8}"/>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sp>
        <p:nvSpPr>
          <p:cNvPr id="20" name="Oval 19">
            <a:extLst>
              <a:ext uri="{FF2B5EF4-FFF2-40B4-BE49-F238E27FC236}">
                <a16:creationId xmlns:a16="http://schemas.microsoft.com/office/drawing/2014/main" id="{07DD0FB1-E058-7E44-B2F1-95F2874CF68F}"/>
              </a:ext>
            </a:extLst>
          </p:cNvPr>
          <p:cNvSpPr/>
          <p:nvPr userDrawn="1"/>
        </p:nvSpPr>
        <p:spPr>
          <a:xfrm>
            <a:off x="863881" y="208485"/>
            <a:ext cx="1475814" cy="188649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7"/>
          </a:p>
        </p:txBody>
      </p:sp>
      <p:sp>
        <p:nvSpPr>
          <p:cNvPr id="21" name="Title 1">
            <a:extLst>
              <a:ext uri="{FF2B5EF4-FFF2-40B4-BE49-F238E27FC236}">
                <a16:creationId xmlns:a16="http://schemas.microsoft.com/office/drawing/2014/main" id="{1243F222-E880-274F-89E8-51343BD7F06B}"/>
              </a:ext>
            </a:extLst>
          </p:cNvPr>
          <p:cNvSpPr>
            <a:spLocks noGrp="1"/>
          </p:cNvSpPr>
          <p:nvPr>
            <p:ph type="title" hasCustomPrompt="1"/>
          </p:nvPr>
        </p:nvSpPr>
        <p:spPr>
          <a:xfrm>
            <a:off x="1024894" y="759204"/>
            <a:ext cx="1153788" cy="334856"/>
          </a:xfrm>
          <a:prstGeom prst="rect">
            <a:avLst/>
          </a:prstGeom>
        </p:spPr>
        <p:txBody>
          <a:bodyPr lIns="0" tIns="0" rIns="0" bIns="0" anchor="b" anchorCtr="0">
            <a:normAutofit/>
          </a:bodyPr>
          <a:lstStyle>
            <a:lvl1pPr algn="ctr">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22" name="Text Placeholder 4">
            <a:extLst>
              <a:ext uri="{FF2B5EF4-FFF2-40B4-BE49-F238E27FC236}">
                <a16:creationId xmlns:a16="http://schemas.microsoft.com/office/drawing/2014/main" id="{42EBD044-07EC-E840-ADDA-BD642CC1D5F9}"/>
              </a:ext>
            </a:extLst>
          </p:cNvPr>
          <p:cNvSpPr>
            <a:spLocks noGrp="1"/>
          </p:cNvSpPr>
          <p:nvPr>
            <p:ph type="body" sz="quarter" idx="12" hasCustomPrompt="1"/>
          </p:nvPr>
        </p:nvSpPr>
        <p:spPr>
          <a:xfrm>
            <a:off x="1024894" y="1213898"/>
            <a:ext cx="1153787" cy="485027"/>
          </a:xfrm>
        </p:spPr>
        <p:txBody>
          <a:bodyPr anchor="t" anchorCtr="0">
            <a:normAutofit/>
          </a:bodyPr>
          <a:lstStyle>
            <a:lvl1pPr algn="ctr">
              <a:lnSpc>
                <a:spcPct val="90000"/>
              </a:lnSpc>
              <a:spcBef>
                <a:spcPts val="0"/>
              </a:spcBef>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23" name="Group 22">
            <a:extLst>
              <a:ext uri="{FF2B5EF4-FFF2-40B4-BE49-F238E27FC236}">
                <a16:creationId xmlns:a16="http://schemas.microsoft.com/office/drawing/2014/main" id="{012342A4-9F16-484D-A619-BDBC6B85B69C}"/>
              </a:ext>
            </a:extLst>
          </p:cNvPr>
          <p:cNvGrpSpPr/>
          <p:nvPr userDrawn="1"/>
        </p:nvGrpSpPr>
        <p:grpSpPr>
          <a:xfrm>
            <a:off x="2841504" y="2162612"/>
            <a:ext cx="291993" cy="75716"/>
            <a:chOff x="292100" y="6413250"/>
            <a:chExt cx="1111250" cy="225425"/>
          </a:xfrm>
        </p:grpSpPr>
        <p:sp>
          <p:nvSpPr>
            <p:cNvPr id="24" name="Freeform: Shape 12">
              <a:extLst>
                <a:ext uri="{FF2B5EF4-FFF2-40B4-BE49-F238E27FC236}">
                  <a16:creationId xmlns:a16="http://schemas.microsoft.com/office/drawing/2014/main" id="{6DC4EA05-FF36-904D-9067-E424878B551B}"/>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25" name="Freeform: Shape 13">
              <a:extLst>
                <a:ext uri="{FF2B5EF4-FFF2-40B4-BE49-F238E27FC236}">
                  <a16:creationId xmlns:a16="http://schemas.microsoft.com/office/drawing/2014/main" id="{A931F9D9-65BC-8B47-BE67-0A0D74023A08}"/>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4263286988"/>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1 Agenda (Teal/Gree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4D54044-23C0-4142-88BA-1DD4B846EA24}"/>
              </a:ext>
            </a:extLst>
          </p:cNvPr>
          <p:cNvSpPr>
            <a:spLocks noGrp="1"/>
          </p:cNvSpPr>
          <p:nvPr>
            <p:ph type="title" hasCustomPrompt="1"/>
          </p:nvPr>
        </p:nvSpPr>
        <p:spPr>
          <a:xfrm>
            <a:off x="75502" y="148232"/>
            <a:ext cx="1479150" cy="338588"/>
          </a:xfrm>
          <a:prstGeom prst="rect">
            <a:avLst/>
          </a:prstGeom>
        </p:spPr>
        <p:txBody>
          <a:bodyPr lIns="0" tIns="0" rIns="0" bIns="0" anchor="b" anchorCtr="0">
            <a:normAutofit/>
          </a:bodyPr>
          <a:lstStyle>
            <a:lvl1pPr algn="l">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Agenda</a:t>
            </a:r>
          </a:p>
        </p:txBody>
      </p:sp>
      <p:sp>
        <p:nvSpPr>
          <p:cNvPr id="14" name="Text Placeholder 13">
            <a:extLst>
              <a:ext uri="{FF2B5EF4-FFF2-40B4-BE49-F238E27FC236}">
                <a16:creationId xmlns:a16="http://schemas.microsoft.com/office/drawing/2014/main" id="{01E35C5B-1EB5-4A59-AB41-B5A36D3A0AE4}"/>
              </a:ext>
            </a:extLst>
          </p:cNvPr>
          <p:cNvSpPr>
            <a:spLocks noGrp="1"/>
          </p:cNvSpPr>
          <p:nvPr>
            <p:ph type="body" sz="quarter" idx="10" hasCustomPrompt="1"/>
          </p:nvPr>
        </p:nvSpPr>
        <p:spPr>
          <a:xfrm>
            <a:off x="75501" y="684796"/>
            <a:ext cx="3057996" cy="1410183"/>
          </a:xfrm>
        </p:spPr>
        <p:txBody>
          <a:bodyPr>
            <a:normAutofit/>
          </a:bodyPr>
          <a:lstStyle>
            <a:lvl1pPr marL="188155" marR="0" indent="-120152" algn="l" defTabSz="141912" rtl="0" eaLnBrk="1" fontAlgn="auto" latinLnBrk="0" hangingPunct="1">
              <a:lnSpc>
                <a:spcPct val="90000"/>
              </a:lnSpc>
              <a:spcBef>
                <a:spcPts val="263"/>
              </a:spcBef>
              <a:spcAft>
                <a:spcPts val="0"/>
              </a:spcAft>
              <a:buClrTx/>
              <a:buSzTx/>
              <a:buFont typeface="+mj-lt"/>
              <a:buAutoNum type="arabicPeriod"/>
              <a:tabLst/>
              <a:defRPr b="0" i="0">
                <a:solidFill>
                  <a:schemeClr val="accent2"/>
                </a:solidFill>
              </a:defRPr>
            </a:lvl1pPr>
          </a:lstStyle>
          <a:p>
            <a:pPr marL="120152" marR="0" lvl="0" indent="-120152" algn="l" defTabSz="240304" rtl="0" eaLnBrk="1" fontAlgn="auto" latinLnBrk="0" hangingPunct="1">
              <a:lnSpc>
                <a:spcPct val="90000"/>
              </a:lnSpc>
              <a:spcBef>
                <a:spcPts val="263"/>
              </a:spcBef>
              <a:spcAft>
                <a:spcPts val="0"/>
              </a:spcAft>
              <a:buClrTx/>
              <a:buSzTx/>
              <a:tabLst/>
              <a:defRPr/>
            </a:pPr>
            <a:r>
              <a:rPr lang="en-AU"/>
              <a:t>XXXXXX</a:t>
            </a:r>
          </a:p>
          <a:p>
            <a:pPr marL="120152" marR="0" lvl="0" indent="-120152" algn="l" defTabSz="240304" rtl="0" eaLnBrk="1" fontAlgn="auto" latinLnBrk="0" hangingPunct="1">
              <a:lnSpc>
                <a:spcPct val="90000"/>
              </a:lnSpc>
              <a:spcBef>
                <a:spcPts val="263"/>
              </a:spcBef>
              <a:spcAft>
                <a:spcPts val="0"/>
              </a:spcAft>
              <a:buClrTx/>
              <a:buSzTx/>
              <a:tabLst/>
              <a:defRPr/>
            </a:pPr>
            <a:r>
              <a:rPr lang="en-AU"/>
              <a:t>XXXXXX</a:t>
            </a:r>
          </a:p>
          <a:p>
            <a:pPr marL="120152" marR="0" lvl="0" indent="-120152" algn="l" defTabSz="240304" rtl="0" eaLnBrk="1" fontAlgn="auto" latinLnBrk="0" hangingPunct="1">
              <a:lnSpc>
                <a:spcPct val="90000"/>
              </a:lnSpc>
              <a:spcBef>
                <a:spcPts val="263"/>
              </a:spcBef>
              <a:spcAft>
                <a:spcPts val="0"/>
              </a:spcAft>
              <a:buClrTx/>
              <a:buSzTx/>
              <a:tabLst/>
              <a:defRPr/>
            </a:pPr>
            <a:r>
              <a:rPr lang="en-AU"/>
              <a:t>XXXXXX</a:t>
            </a:r>
          </a:p>
          <a:p>
            <a:pPr marL="120152" marR="0" lvl="0" indent="-120152" algn="l" defTabSz="240304" rtl="0" eaLnBrk="1" fontAlgn="auto" latinLnBrk="0" hangingPunct="1">
              <a:lnSpc>
                <a:spcPct val="90000"/>
              </a:lnSpc>
              <a:spcBef>
                <a:spcPts val="263"/>
              </a:spcBef>
              <a:spcAft>
                <a:spcPts val="0"/>
              </a:spcAft>
              <a:buClrTx/>
              <a:buSzTx/>
              <a:tabLst/>
              <a:defRPr/>
            </a:pPr>
            <a:r>
              <a:rPr lang="en-AU"/>
              <a:t>XXXXXX</a:t>
            </a:r>
          </a:p>
          <a:p>
            <a:pPr marL="120152" marR="0" lvl="0" indent="-120152" algn="l" defTabSz="240304" rtl="0" eaLnBrk="1" fontAlgn="auto" latinLnBrk="0" hangingPunct="1">
              <a:lnSpc>
                <a:spcPct val="90000"/>
              </a:lnSpc>
              <a:spcBef>
                <a:spcPts val="263"/>
              </a:spcBef>
              <a:spcAft>
                <a:spcPts val="0"/>
              </a:spcAft>
              <a:buClrTx/>
              <a:buSzTx/>
              <a:tabLst/>
              <a:defRPr/>
            </a:pPr>
            <a:r>
              <a:rPr lang="en-AU"/>
              <a:t>XXXXXX</a:t>
            </a:r>
          </a:p>
          <a:p>
            <a:pPr marL="120152" marR="0" lvl="0" indent="-120152" algn="l" defTabSz="240304" rtl="0" eaLnBrk="1" fontAlgn="auto" latinLnBrk="0" hangingPunct="1">
              <a:lnSpc>
                <a:spcPct val="90000"/>
              </a:lnSpc>
              <a:spcBef>
                <a:spcPts val="263"/>
              </a:spcBef>
              <a:spcAft>
                <a:spcPts val="0"/>
              </a:spcAft>
              <a:buClrTx/>
              <a:buSzTx/>
              <a:tabLst/>
              <a:defRPr/>
            </a:pPr>
            <a:r>
              <a:rPr lang="en-AU"/>
              <a:t>XXXXXX</a:t>
            </a:r>
          </a:p>
        </p:txBody>
      </p:sp>
      <p:grpSp>
        <p:nvGrpSpPr>
          <p:cNvPr id="8" name="Group 7">
            <a:extLst>
              <a:ext uri="{FF2B5EF4-FFF2-40B4-BE49-F238E27FC236}">
                <a16:creationId xmlns:a16="http://schemas.microsoft.com/office/drawing/2014/main" id="{C37AFC19-DE74-5F4B-BEA0-D804C97B9E8B}"/>
              </a:ext>
            </a:extLst>
          </p:cNvPr>
          <p:cNvGrpSpPr/>
          <p:nvPr userDrawn="1"/>
        </p:nvGrpSpPr>
        <p:grpSpPr>
          <a:xfrm>
            <a:off x="2841504" y="2162612"/>
            <a:ext cx="291993" cy="75716"/>
            <a:chOff x="292100" y="6413250"/>
            <a:chExt cx="1111250" cy="225425"/>
          </a:xfrm>
        </p:grpSpPr>
        <p:sp>
          <p:nvSpPr>
            <p:cNvPr id="9" name="Freeform: Shape 12">
              <a:extLst>
                <a:ext uri="{FF2B5EF4-FFF2-40B4-BE49-F238E27FC236}">
                  <a16:creationId xmlns:a16="http://schemas.microsoft.com/office/drawing/2014/main" id="{0D86FFAA-45F2-3142-84D9-F3AD2388409B}"/>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10" name="Freeform: Shape 13">
              <a:extLst>
                <a:ext uri="{FF2B5EF4-FFF2-40B4-BE49-F238E27FC236}">
                  <a16:creationId xmlns:a16="http://schemas.microsoft.com/office/drawing/2014/main" id="{50A0F5A8-8A49-9249-8506-557291DA0B3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343580271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1 Cover (Picture/Green)">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882DFD4A-34F4-4462-BFC9-33678FEF75B8}"/>
              </a:ext>
            </a:extLst>
          </p:cNvPr>
          <p:cNvSpPr/>
          <p:nvPr userDrawn="1"/>
        </p:nvSpPr>
        <p:spPr>
          <a:xfrm>
            <a:off x="0" y="0"/>
            <a:ext cx="3203575" cy="2305974"/>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7"/>
          </a:p>
        </p:txBody>
      </p:sp>
      <p:grpSp>
        <p:nvGrpSpPr>
          <p:cNvPr id="32" name="Group 31">
            <a:extLst>
              <a:ext uri="{FF2B5EF4-FFF2-40B4-BE49-F238E27FC236}">
                <a16:creationId xmlns:a16="http://schemas.microsoft.com/office/drawing/2014/main" id="{0D665F81-368B-45EB-A82A-A570F5F8FC69}"/>
              </a:ext>
            </a:extLst>
          </p:cNvPr>
          <p:cNvGrpSpPr/>
          <p:nvPr userDrawn="1"/>
        </p:nvGrpSpPr>
        <p:grpSpPr>
          <a:xfrm>
            <a:off x="2834830" y="2154081"/>
            <a:ext cx="291993" cy="75716"/>
            <a:chOff x="292100" y="6413250"/>
            <a:chExt cx="1111250" cy="225425"/>
          </a:xfrm>
        </p:grpSpPr>
        <p:sp>
          <p:nvSpPr>
            <p:cNvPr id="33" name="Freeform: Shape 32">
              <a:extLst>
                <a:ext uri="{FF2B5EF4-FFF2-40B4-BE49-F238E27FC236}">
                  <a16:creationId xmlns:a16="http://schemas.microsoft.com/office/drawing/2014/main" id="{A00116A3-73D4-45F5-87C4-1B5C7043E240}"/>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34" name="Freeform: Shape 33">
              <a:extLst>
                <a:ext uri="{FF2B5EF4-FFF2-40B4-BE49-F238E27FC236}">
                  <a16:creationId xmlns:a16="http://schemas.microsoft.com/office/drawing/2014/main" id="{D06CDA53-3AC7-4D1D-A311-F5756206436C}"/>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
        <p:nvSpPr>
          <p:cNvPr id="24" name="Freeform: Shape 23">
            <a:extLst>
              <a:ext uri="{FF2B5EF4-FFF2-40B4-BE49-F238E27FC236}">
                <a16:creationId xmlns:a16="http://schemas.microsoft.com/office/drawing/2014/main" id="{7527738A-EACB-4236-B557-9E49F5EA10D6}"/>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grpSp>
        <p:nvGrpSpPr>
          <p:cNvPr id="25" name="Group 24">
            <a:extLst>
              <a:ext uri="{FF2B5EF4-FFF2-40B4-BE49-F238E27FC236}">
                <a16:creationId xmlns:a16="http://schemas.microsoft.com/office/drawing/2014/main" id="{B36DD17A-92F2-400E-AA44-A748E92DECA9}"/>
              </a:ext>
            </a:extLst>
          </p:cNvPr>
          <p:cNvGrpSpPr/>
          <p:nvPr userDrawn="1"/>
        </p:nvGrpSpPr>
        <p:grpSpPr>
          <a:xfrm>
            <a:off x="2785782" y="96316"/>
            <a:ext cx="341041" cy="101486"/>
            <a:chOff x="10601983" y="286755"/>
            <a:chExt cx="1297917" cy="302151"/>
          </a:xfrm>
          <a:solidFill>
            <a:schemeClr val="bg1"/>
          </a:solidFill>
        </p:grpSpPr>
        <p:sp>
          <p:nvSpPr>
            <p:cNvPr id="26" name="Freeform 5">
              <a:extLst>
                <a:ext uri="{FF2B5EF4-FFF2-40B4-BE49-F238E27FC236}">
                  <a16:creationId xmlns:a16="http://schemas.microsoft.com/office/drawing/2014/main" id="{3DE6E3C0-DE9E-4C08-B0DD-03F838AA5427}"/>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5" name="Freeform 6">
              <a:extLst>
                <a:ext uri="{FF2B5EF4-FFF2-40B4-BE49-F238E27FC236}">
                  <a16:creationId xmlns:a16="http://schemas.microsoft.com/office/drawing/2014/main" id="{7C73028B-3F06-4206-8447-9D08CBAFFD52}"/>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6" name="Freeform 7">
              <a:extLst>
                <a:ext uri="{FF2B5EF4-FFF2-40B4-BE49-F238E27FC236}">
                  <a16:creationId xmlns:a16="http://schemas.microsoft.com/office/drawing/2014/main" id="{B3B960D8-4160-4D88-96E0-70741522E711}"/>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7" name="Freeform 8">
              <a:extLst>
                <a:ext uri="{FF2B5EF4-FFF2-40B4-BE49-F238E27FC236}">
                  <a16:creationId xmlns:a16="http://schemas.microsoft.com/office/drawing/2014/main" id="{628E4A34-34FE-4FD2-9949-DD48DC5FBFF8}"/>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8" name="Freeform 9">
              <a:extLst>
                <a:ext uri="{FF2B5EF4-FFF2-40B4-BE49-F238E27FC236}">
                  <a16:creationId xmlns:a16="http://schemas.microsoft.com/office/drawing/2014/main" id="{59DCB444-36A0-46DC-BDFC-7A2FE1CFB32B}"/>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20" name="Graphic 24">
            <a:extLst>
              <a:ext uri="{FF2B5EF4-FFF2-40B4-BE49-F238E27FC236}">
                <a16:creationId xmlns:a16="http://schemas.microsoft.com/office/drawing/2014/main" id="{0768C0C2-DCE3-EA40-83B5-8B5AF330F3D3}"/>
              </a:ext>
            </a:extLst>
          </p:cNvPr>
          <p:cNvSpPr/>
          <p:nvPr userDrawn="1"/>
        </p:nvSpPr>
        <p:spPr>
          <a:xfrm>
            <a:off x="769192" y="86740"/>
            <a:ext cx="1665192" cy="2128570"/>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sz="137"/>
          </a:p>
        </p:txBody>
      </p:sp>
      <p:sp>
        <p:nvSpPr>
          <p:cNvPr id="21" name="Text Placeholder 4">
            <a:extLst>
              <a:ext uri="{FF2B5EF4-FFF2-40B4-BE49-F238E27FC236}">
                <a16:creationId xmlns:a16="http://schemas.microsoft.com/office/drawing/2014/main" id="{310F3F10-075F-354F-B834-94A48B7FD02E}"/>
              </a:ext>
            </a:extLst>
          </p:cNvPr>
          <p:cNvSpPr>
            <a:spLocks noGrp="1"/>
          </p:cNvSpPr>
          <p:nvPr>
            <p:ph type="body" sz="quarter" idx="10" hasCustomPrompt="1"/>
          </p:nvPr>
        </p:nvSpPr>
        <p:spPr>
          <a:xfrm>
            <a:off x="863881" y="759806"/>
            <a:ext cx="1475814" cy="446584"/>
          </a:xfrm>
        </p:spPr>
        <p:txBody>
          <a:bodyPr wrap="square" anchor="ctr" anchorCtr="0">
            <a:normAutofit/>
          </a:bodyPr>
          <a:lstStyle>
            <a:lvl1pPr algn="ctr">
              <a:spcBef>
                <a:spcPts val="0"/>
              </a:spcBef>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Short heading </a:t>
            </a:r>
            <a:br>
              <a:rPr lang="en-GB"/>
            </a:br>
            <a:r>
              <a:rPr lang="en-GB"/>
              <a:t>here only</a:t>
            </a:r>
          </a:p>
        </p:txBody>
      </p:sp>
      <p:sp>
        <p:nvSpPr>
          <p:cNvPr id="22" name="Text Placeholder 4">
            <a:extLst>
              <a:ext uri="{FF2B5EF4-FFF2-40B4-BE49-F238E27FC236}">
                <a16:creationId xmlns:a16="http://schemas.microsoft.com/office/drawing/2014/main" id="{133ED5A8-6562-A34A-B36B-1E614B6F069A}"/>
              </a:ext>
            </a:extLst>
          </p:cNvPr>
          <p:cNvSpPr>
            <a:spLocks noGrp="1"/>
          </p:cNvSpPr>
          <p:nvPr>
            <p:ph type="body" sz="quarter" idx="11" hasCustomPrompt="1"/>
          </p:nvPr>
        </p:nvSpPr>
        <p:spPr>
          <a:xfrm>
            <a:off x="863881" y="1320365"/>
            <a:ext cx="1475814" cy="242491"/>
          </a:xfrm>
        </p:spPr>
        <p:txBody>
          <a:bodyPr wrap="square" anchor="t" anchorCtr="0">
            <a:normAutofit/>
          </a:bodyPr>
          <a:lstStyle>
            <a:lvl1pPr algn="ctr">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event name</a:t>
            </a:r>
          </a:p>
        </p:txBody>
      </p:sp>
      <p:sp>
        <p:nvSpPr>
          <p:cNvPr id="23" name="Text Placeholder 4">
            <a:extLst>
              <a:ext uri="{FF2B5EF4-FFF2-40B4-BE49-F238E27FC236}">
                <a16:creationId xmlns:a16="http://schemas.microsoft.com/office/drawing/2014/main" id="{E2F24EDD-117F-6543-BAE2-025041C00F6C}"/>
              </a:ext>
            </a:extLst>
          </p:cNvPr>
          <p:cNvSpPr>
            <a:spLocks noGrp="1"/>
          </p:cNvSpPr>
          <p:nvPr>
            <p:ph type="body" sz="quarter" idx="12" hasCustomPrompt="1"/>
          </p:nvPr>
        </p:nvSpPr>
        <p:spPr>
          <a:xfrm>
            <a:off x="863881" y="1618977"/>
            <a:ext cx="1475814" cy="148861"/>
          </a:xfrm>
        </p:spPr>
        <p:txBody>
          <a:bodyPr wrap="square" anchor="ctr" anchorCtr="0">
            <a:normAutofit/>
          </a:bodyPr>
          <a:lstStyle>
            <a:lvl1pPr algn="ctr">
              <a:lnSpc>
                <a:spcPct val="100000"/>
              </a:lnSpc>
              <a:spcBef>
                <a:spcPts val="0"/>
              </a:spcBef>
              <a:defRPr sz="42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Tree>
    <p:extLst>
      <p:ext uri="{BB962C8B-B14F-4D97-AF65-F5344CB8AC3E}">
        <p14:creationId xmlns:p14="http://schemas.microsoft.com/office/powerpoint/2010/main" val="399122772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2 Cover (Picture/Gree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FABF6B3-B7FC-4D65-9632-3448E34B2306}"/>
              </a:ext>
            </a:extLst>
          </p:cNvPr>
          <p:cNvSpPr/>
          <p:nvPr userDrawn="1"/>
        </p:nvSpPr>
        <p:spPr>
          <a:xfrm>
            <a:off x="0" y="-1256"/>
            <a:ext cx="3203575" cy="2305974"/>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7"/>
          </a:p>
        </p:txBody>
      </p:sp>
      <p:grpSp>
        <p:nvGrpSpPr>
          <p:cNvPr id="21" name="Group 20">
            <a:extLst>
              <a:ext uri="{FF2B5EF4-FFF2-40B4-BE49-F238E27FC236}">
                <a16:creationId xmlns:a16="http://schemas.microsoft.com/office/drawing/2014/main" id="{3BA1EEE6-5F79-43D6-AE3D-EB264FAEE0A2}"/>
              </a:ext>
            </a:extLst>
          </p:cNvPr>
          <p:cNvGrpSpPr/>
          <p:nvPr userDrawn="1"/>
        </p:nvGrpSpPr>
        <p:grpSpPr>
          <a:xfrm>
            <a:off x="2785782" y="96316"/>
            <a:ext cx="341041" cy="101486"/>
            <a:chOff x="10601983" y="286755"/>
            <a:chExt cx="1297917" cy="302151"/>
          </a:xfrm>
          <a:solidFill>
            <a:schemeClr val="bg1"/>
          </a:solidFill>
        </p:grpSpPr>
        <p:sp>
          <p:nvSpPr>
            <p:cNvPr id="22" name="Freeform 5">
              <a:extLst>
                <a:ext uri="{FF2B5EF4-FFF2-40B4-BE49-F238E27FC236}">
                  <a16:creationId xmlns:a16="http://schemas.microsoft.com/office/drawing/2014/main" id="{44ACCD13-8382-49F2-914E-956CDB3AC6BD}"/>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3" name="Freeform 6">
              <a:extLst>
                <a:ext uri="{FF2B5EF4-FFF2-40B4-BE49-F238E27FC236}">
                  <a16:creationId xmlns:a16="http://schemas.microsoft.com/office/drawing/2014/main" id="{51D4BFE2-0073-4353-A468-CAAF1935D60E}"/>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4" name="Freeform 7">
              <a:extLst>
                <a:ext uri="{FF2B5EF4-FFF2-40B4-BE49-F238E27FC236}">
                  <a16:creationId xmlns:a16="http://schemas.microsoft.com/office/drawing/2014/main" id="{6A83F070-7A45-4ED4-91F6-DACDCB552A67}"/>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5" name="Freeform 8">
              <a:extLst>
                <a:ext uri="{FF2B5EF4-FFF2-40B4-BE49-F238E27FC236}">
                  <a16:creationId xmlns:a16="http://schemas.microsoft.com/office/drawing/2014/main" id="{0BB2196E-A6EE-4D18-8CB8-6D925C47BC9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6" name="Freeform 9">
              <a:extLst>
                <a:ext uri="{FF2B5EF4-FFF2-40B4-BE49-F238E27FC236}">
                  <a16:creationId xmlns:a16="http://schemas.microsoft.com/office/drawing/2014/main" id="{5C9C51DA-FE75-498A-99DF-588086548FB7}"/>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grpSp>
        <p:nvGrpSpPr>
          <p:cNvPr id="17" name="Group 16">
            <a:extLst>
              <a:ext uri="{FF2B5EF4-FFF2-40B4-BE49-F238E27FC236}">
                <a16:creationId xmlns:a16="http://schemas.microsoft.com/office/drawing/2014/main" id="{001A9D79-3696-4F0E-8BC6-CB7501C09AE2}"/>
              </a:ext>
            </a:extLst>
          </p:cNvPr>
          <p:cNvGrpSpPr/>
          <p:nvPr userDrawn="1"/>
        </p:nvGrpSpPr>
        <p:grpSpPr>
          <a:xfrm>
            <a:off x="2834830" y="2154081"/>
            <a:ext cx="291993" cy="75716"/>
            <a:chOff x="292100" y="6413250"/>
            <a:chExt cx="1111250" cy="225425"/>
          </a:xfrm>
        </p:grpSpPr>
        <p:sp>
          <p:nvSpPr>
            <p:cNvPr id="18" name="Freeform: Shape 17">
              <a:extLst>
                <a:ext uri="{FF2B5EF4-FFF2-40B4-BE49-F238E27FC236}">
                  <a16:creationId xmlns:a16="http://schemas.microsoft.com/office/drawing/2014/main" id="{04AAD414-F940-4231-B4F7-7D2FE7EEFEDF}"/>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19" name="Freeform: Shape 18">
              <a:extLst>
                <a:ext uri="{FF2B5EF4-FFF2-40B4-BE49-F238E27FC236}">
                  <a16:creationId xmlns:a16="http://schemas.microsoft.com/office/drawing/2014/main" id="{BB86C6F2-247D-4A0A-B920-8E018E318769}"/>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
        <p:nvSpPr>
          <p:cNvPr id="16" name="Freeform: Shape 15">
            <a:extLst>
              <a:ext uri="{FF2B5EF4-FFF2-40B4-BE49-F238E27FC236}">
                <a16:creationId xmlns:a16="http://schemas.microsoft.com/office/drawing/2014/main" id="{90AA9D96-8B63-4E56-9B7D-1F8BA2C1EA9A}"/>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sp>
        <p:nvSpPr>
          <p:cNvPr id="20" name="Graphic 24">
            <a:extLst>
              <a:ext uri="{FF2B5EF4-FFF2-40B4-BE49-F238E27FC236}">
                <a16:creationId xmlns:a16="http://schemas.microsoft.com/office/drawing/2014/main" id="{380EE906-1B69-4287-87AA-ADC56BA7E89B}"/>
              </a:ext>
            </a:extLst>
          </p:cNvPr>
          <p:cNvSpPr/>
          <p:nvPr userDrawn="1"/>
        </p:nvSpPr>
        <p:spPr>
          <a:xfrm>
            <a:off x="450503" y="-319925"/>
            <a:ext cx="2302569" cy="2943313"/>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sz="137"/>
          </a:p>
        </p:txBody>
      </p:sp>
      <p:sp>
        <p:nvSpPr>
          <p:cNvPr id="27" name="Text Placeholder 4">
            <a:extLst>
              <a:ext uri="{FF2B5EF4-FFF2-40B4-BE49-F238E27FC236}">
                <a16:creationId xmlns:a16="http://schemas.microsoft.com/office/drawing/2014/main" id="{4B1A68C8-783B-1F4F-850B-D80F6DDA7A5A}"/>
              </a:ext>
            </a:extLst>
          </p:cNvPr>
          <p:cNvSpPr>
            <a:spLocks noGrp="1"/>
          </p:cNvSpPr>
          <p:nvPr>
            <p:ph type="body" sz="quarter" idx="10" hasCustomPrompt="1"/>
          </p:nvPr>
        </p:nvSpPr>
        <p:spPr>
          <a:xfrm>
            <a:off x="591076" y="636118"/>
            <a:ext cx="2021423" cy="455361"/>
          </a:xfrm>
        </p:spPr>
        <p:txBody>
          <a:bodyPr anchor="b" anchorCtr="0">
            <a:normAutofit/>
          </a:bodyPr>
          <a:lstStyle>
            <a:lvl1pPr>
              <a:spcBef>
                <a:spcPts val="0"/>
              </a:spcBef>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Longer heading </a:t>
            </a:r>
            <a:br>
              <a:rPr lang="en-GB"/>
            </a:br>
            <a:r>
              <a:rPr lang="en-GB"/>
              <a:t>here but only two lines</a:t>
            </a:r>
          </a:p>
        </p:txBody>
      </p:sp>
      <p:sp>
        <p:nvSpPr>
          <p:cNvPr id="28" name="Text Placeholder 4">
            <a:extLst>
              <a:ext uri="{FF2B5EF4-FFF2-40B4-BE49-F238E27FC236}">
                <a16:creationId xmlns:a16="http://schemas.microsoft.com/office/drawing/2014/main" id="{FD6C2E15-C41B-4F4C-935D-CD18D4B23510}"/>
              </a:ext>
            </a:extLst>
          </p:cNvPr>
          <p:cNvSpPr>
            <a:spLocks noGrp="1"/>
          </p:cNvSpPr>
          <p:nvPr>
            <p:ph type="body" sz="quarter" idx="11" hasCustomPrompt="1"/>
          </p:nvPr>
        </p:nvSpPr>
        <p:spPr>
          <a:xfrm>
            <a:off x="591076" y="1211984"/>
            <a:ext cx="2021423" cy="257242"/>
          </a:xfrm>
        </p:spPr>
        <p:txBody>
          <a:bodyPr anchor="t" anchorCtr="0">
            <a:normAutofit/>
          </a:bodyPr>
          <a:lstStyle>
            <a:lvl1pPr>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a:t>
            </a:r>
            <a:br>
              <a:rPr lang="en-GB"/>
            </a:br>
            <a:r>
              <a:rPr lang="en-GB"/>
              <a:t>event name</a:t>
            </a:r>
          </a:p>
        </p:txBody>
      </p:sp>
      <p:sp>
        <p:nvSpPr>
          <p:cNvPr id="29" name="Text Placeholder 4">
            <a:extLst>
              <a:ext uri="{FF2B5EF4-FFF2-40B4-BE49-F238E27FC236}">
                <a16:creationId xmlns:a16="http://schemas.microsoft.com/office/drawing/2014/main" id="{B1866CAE-60D6-7B42-A848-B2A078ED4F17}"/>
              </a:ext>
            </a:extLst>
          </p:cNvPr>
          <p:cNvSpPr>
            <a:spLocks noGrp="1"/>
          </p:cNvSpPr>
          <p:nvPr>
            <p:ph type="body" sz="quarter" idx="12" hasCustomPrompt="1"/>
          </p:nvPr>
        </p:nvSpPr>
        <p:spPr>
          <a:xfrm>
            <a:off x="591076" y="1517593"/>
            <a:ext cx="2021423" cy="148861"/>
          </a:xfrm>
        </p:spPr>
        <p:txBody>
          <a:bodyPr anchor="b" anchorCtr="0">
            <a:normAutofit/>
          </a:bodyPr>
          <a:lstStyle>
            <a:lvl1pPr>
              <a:lnSpc>
                <a:spcPct val="100000"/>
              </a:lnSpc>
              <a:spcBef>
                <a:spcPts val="0"/>
              </a:spcBef>
              <a:defRPr sz="42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Tree>
    <p:extLst>
      <p:ext uri="{BB962C8B-B14F-4D97-AF65-F5344CB8AC3E}">
        <p14:creationId xmlns:p14="http://schemas.microsoft.com/office/powerpoint/2010/main" val="46946696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1 Divider (Picture/Green)">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882DFD4A-34F4-4462-BFC9-33678FEF75B8}"/>
              </a:ext>
            </a:extLst>
          </p:cNvPr>
          <p:cNvSpPr/>
          <p:nvPr userDrawn="1"/>
        </p:nvSpPr>
        <p:spPr>
          <a:xfrm>
            <a:off x="0" y="-1256"/>
            <a:ext cx="3203575" cy="2305974"/>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7"/>
          </a:p>
        </p:txBody>
      </p:sp>
      <p:grpSp>
        <p:nvGrpSpPr>
          <p:cNvPr id="32" name="Group 31">
            <a:extLst>
              <a:ext uri="{FF2B5EF4-FFF2-40B4-BE49-F238E27FC236}">
                <a16:creationId xmlns:a16="http://schemas.microsoft.com/office/drawing/2014/main" id="{0D665F81-368B-45EB-A82A-A570F5F8FC69}"/>
              </a:ext>
            </a:extLst>
          </p:cNvPr>
          <p:cNvGrpSpPr/>
          <p:nvPr userDrawn="1"/>
        </p:nvGrpSpPr>
        <p:grpSpPr>
          <a:xfrm>
            <a:off x="2834830" y="2154081"/>
            <a:ext cx="291993" cy="75716"/>
            <a:chOff x="292100" y="6413250"/>
            <a:chExt cx="1111250" cy="225425"/>
          </a:xfrm>
        </p:grpSpPr>
        <p:sp>
          <p:nvSpPr>
            <p:cNvPr id="33" name="Freeform: Shape 32">
              <a:extLst>
                <a:ext uri="{FF2B5EF4-FFF2-40B4-BE49-F238E27FC236}">
                  <a16:creationId xmlns:a16="http://schemas.microsoft.com/office/drawing/2014/main" id="{A00116A3-73D4-45F5-87C4-1B5C7043E240}"/>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34" name="Freeform: Shape 33">
              <a:extLst>
                <a:ext uri="{FF2B5EF4-FFF2-40B4-BE49-F238E27FC236}">
                  <a16:creationId xmlns:a16="http://schemas.microsoft.com/office/drawing/2014/main" id="{D06CDA53-3AC7-4D1D-A311-F5756206436C}"/>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
        <p:nvSpPr>
          <p:cNvPr id="24" name="Freeform: Shape 23">
            <a:extLst>
              <a:ext uri="{FF2B5EF4-FFF2-40B4-BE49-F238E27FC236}">
                <a16:creationId xmlns:a16="http://schemas.microsoft.com/office/drawing/2014/main" id="{7527738A-EACB-4236-B557-9E49F5EA10D6}"/>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grpSp>
        <p:nvGrpSpPr>
          <p:cNvPr id="25" name="Group 24">
            <a:extLst>
              <a:ext uri="{FF2B5EF4-FFF2-40B4-BE49-F238E27FC236}">
                <a16:creationId xmlns:a16="http://schemas.microsoft.com/office/drawing/2014/main" id="{B36DD17A-92F2-400E-AA44-A748E92DECA9}"/>
              </a:ext>
            </a:extLst>
          </p:cNvPr>
          <p:cNvGrpSpPr/>
          <p:nvPr userDrawn="1"/>
        </p:nvGrpSpPr>
        <p:grpSpPr>
          <a:xfrm>
            <a:off x="2785782" y="96316"/>
            <a:ext cx="341041" cy="101486"/>
            <a:chOff x="10601983" y="286755"/>
            <a:chExt cx="1297917" cy="302151"/>
          </a:xfrm>
          <a:solidFill>
            <a:schemeClr val="bg1"/>
          </a:solidFill>
        </p:grpSpPr>
        <p:sp>
          <p:nvSpPr>
            <p:cNvPr id="26" name="Freeform 5">
              <a:extLst>
                <a:ext uri="{FF2B5EF4-FFF2-40B4-BE49-F238E27FC236}">
                  <a16:creationId xmlns:a16="http://schemas.microsoft.com/office/drawing/2014/main" id="{3DE6E3C0-DE9E-4C08-B0DD-03F838AA5427}"/>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5" name="Freeform 6">
              <a:extLst>
                <a:ext uri="{FF2B5EF4-FFF2-40B4-BE49-F238E27FC236}">
                  <a16:creationId xmlns:a16="http://schemas.microsoft.com/office/drawing/2014/main" id="{7C73028B-3F06-4206-8447-9D08CBAFFD52}"/>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6" name="Freeform 7">
              <a:extLst>
                <a:ext uri="{FF2B5EF4-FFF2-40B4-BE49-F238E27FC236}">
                  <a16:creationId xmlns:a16="http://schemas.microsoft.com/office/drawing/2014/main" id="{B3B960D8-4160-4D88-96E0-70741522E711}"/>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7" name="Freeform 8">
              <a:extLst>
                <a:ext uri="{FF2B5EF4-FFF2-40B4-BE49-F238E27FC236}">
                  <a16:creationId xmlns:a16="http://schemas.microsoft.com/office/drawing/2014/main" id="{628E4A34-34FE-4FD2-9949-DD48DC5FBFF8}"/>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8" name="Freeform 9">
              <a:extLst>
                <a:ext uri="{FF2B5EF4-FFF2-40B4-BE49-F238E27FC236}">
                  <a16:creationId xmlns:a16="http://schemas.microsoft.com/office/drawing/2014/main" id="{59DCB444-36A0-46DC-BDFC-7A2FE1CFB32B}"/>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23" name="Graphic 24">
            <a:extLst>
              <a:ext uri="{FF2B5EF4-FFF2-40B4-BE49-F238E27FC236}">
                <a16:creationId xmlns:a16="http://schemas.microsoft.com/office/drawing/2014/main" id="{99F56875-AA19-0B42-B42B-D95FF160AA02}"/>
              </a:ext>
            </a:extLst>
          </p:cNvPr>
          <p:cNvSpPr/>
          <p:nvPr userDrawn="1"/>
        </p:nvSpPr>
        <p:spPr>
          <a:xfrm>
            <a:off x="450503" y="-319925"/>
            <a:ext cx="2302569" cy="2943313"/>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sz="137"/>
          </a:p>
        </p:txBody>
      </p:sp>
      <p:sp>
        <p:nvSpPr>
          <p:cNvPr id="16" name="Title 1">
            <a:extLst>
              <a:ext uri="{FF2B5EF4-FFF2-40B4-BE49-F238E27FC236}">
                <a16:creationId xmlns:a16="http://schemas.microsoft.com/office/drawing/2014/main" id="{A72B68AF-D720-5846-910F-4AA813A7DE51}"/>
              </a:ext>
            </a:extLst>
          </p:cNvPr>
          <p:cNvSpPr>
            <a:spLocks noGrp="1"/>
          </p:cNvSpPr>
          <p:nvPr>
            <p:ph type="title" hasCustomPrompt="1"/>
          </p:nvPr>
        </p:nvSpPr>
        <p:spPr>
          <a:xfrm>
            <a:off x="589408" y="636118"/>
            <a:ext cx="1986800" cy="455361"/>
          </a:xfrm>
          <a:prstGeom prst="rect">
            <a:avLst/>
          </a:prstGeom>
        </p:spPr>
        <p:txBody>
          <a:bodyPr lIns="0" tIns="0" rIns="0" bIns="0" anchor="b" anchorCtr="0">
            <a:normAutofit/>
          </a:bodyPr>
          <a:lstStyle>
            <a:lvl1pPr algn="ctr">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7" name="Text Placeholder 4">
            <a:extLst>
              <a:ext uri="{FF2B5EF4-FFF2-40B4-BE49-F238E27FC236}">
                <a16:creationId xmlns:a16="http://schemas.microsoft.com/office/drawing/2014/main" id="{965885C5-74BB-3446-801B-5767A1747147}"/>
              </a:ext>
            </a:extLst>
          </p:cNvPr>
          <p:cNvSpPr>
            <a:spLocks noGrp="1"/>
          </p:cNvSpPr>
          <p:nvPr>
            <p:ph type="body" sz="quarter" idx="12" hasCustomPrompt="1"/>
          </p:nvPr>
        </p:nvSpPr>
        <p:spPr>
          <a:xfrm>
            <a:off x="589408" y="1211984"/>
            <a:ext cx="1986800" cy="725697"/>
          </a:xfrm>
        </p:spPr>
        <p:txBody>
          <a:bodyPr anchor="t" anchorCtr="0">
            <a:normAutofit/>
          </a:bodyPr>
          <a:lstStyle>
            <a:lvl1pPr algn="ctr">
              <a:lnSpc>
                <a:spcPct val="90000"/>
              </a:lnSpc>
              <a:spcBef>
                <a:spcPts val="0"/>
              </a:spcBef>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spTree>
    <p:extLst>
      <p:ext uri="{BB962C8B-B14F-4D97-AF65-F5344CB8AC3E}">
        <p14:creationId xmlns:p14="http://schemas.microsoft.com/office/powerpoint/2010/main" val="41230395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1 Cover (White/Green)">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F5A2BD3-B72F-344B-A30D-8C3365691ECB}"/>
              </a:ext>
            </a:extLst>
          </p:cNvPr>
          <p:cNvSpPr>
            <a:spLocks noGrp="1"/>
          </p:cNvSpPr>
          <p:nvPr>
            <p:ph type="body" sz="quarter" idx="10" hasCustomPrompt="1"/>
          </p:nvPr>
        </p:nvSpPr>
        <p:spPr>
          <a:xfrm>
            <a:off x="69244" y="636118"/>
            <a:ext cx="2015166" cy="455361"/>
          </a:xfrm>
        </p:spPr>
        <p:txBody>
          <a:bodyPr anchor="b" anchorCtr="0">
            <a:normAutofit/>
          </a:bodyPr>
          <a:lstStyle>
            <a:lvl1pPr>
              <a:defRPr sz="1577"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name</a:t>
            </a:r>
          </a:p>
        </p:txBody>
      </p:sp>
      <p:sp>
        <p:nvSpPr>
          <p:cNvPr id="8" name="Text Placeholder 4">
            <a:extLst>
              <a:ext uri="{FF2B5EF4-FFF2-40B4-BE49-F238E27FC236}">
                <a16:creationId xmlns:a16="http://schemas.microsoft.com/office/drawing/2014/main" id="{48B15545-CDE4-2D46-87A4-4286855F50B5}"/>
              </a:ext>
            </a:extLst>
          </p:cNvPr>
          <p:cNvSpPr>
            <a:spLocks noGrp="1"/>
          </p:cNvSpPr>
          <p:nvPr>
            <p:ph type="body" sz="quarter" idx="11" hasCustomPrompt="1"/>
          </p:nvPr>
        </p:nvSpPr>
        <p:spPr>
          <a:xfrm>
            <a:off x="69244" y="1211985"/>
            <a:ext cx="2021005" cy="454827"/>
          </a:xfrm>
        </p:spPr>
        <p:txBody>
          <a:bodyPr anchor="t" anchorCtr="0">
            <a:normAutofit/>
          </a:bodyPr>
          <a:lstStyle>
            <a:lvl1pPr>
              <a:defRPr sz="552"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a:t>
            </a:r>
            <a:br>
              <a:rPr lang="en-GB"/>
            </a:br>
            <a:r>
              <a:rPr lang="en-GB"/>
              <a:t>event name</a:t>
            </a:r>
          </a:p>
        </p:txBody>
      </p:sp>
      <p:sp>
        <p:nvSpPr>
          <p:cNvPr id="9" name="Text Placeholder 4">
            <a:extLst>
              <a:ext uri="{FF2B5EF4-FFF2-40B4-BE49-F238E27FC236}">
                <a16:creationId xmlns:a16="http://schemas.microsoft.com/office/drawing/2014/main" id="{D1DFB937-D895-0545-8B74-E2AA56A85F9D}"/>
              </a:ext>
            </a:extLst>
          </p:cNvPr>
          <p:cNvSpPr>
            <a:spLocks noGrp="1"/>
          </p:cNvSpPr>
          <p:nvPr>
            <p:ph type="body" sz="quarter" idx="12" hasCustomPrompt="1"/>
          </p:nvPr>
        </p:nvSpPr>
        <p:spPr>
          <a:xfrm>
            <a:off x="69244" y="1740563"/>
            <a:ext cx="2021005" cy="195381"/>
          </a:xfrm>
        </p:spPr>
        <p:txBody>
          <a:bodyPr wrap="square" anchor="t" anchorCtr="0">
            <a:noAutofit/>
          </a:bodyPr>
          <a:lstStyle>
            <a:lvl1pPr>
              <a:lnSpc>
                <a:spcPct val="90000"/>
              </a:lnSpc>
              <a:spcBef>
                <a:spcPts val="0"/>
              </a:spcBef>
              <a:defRPr sz="552"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
        <p:nvSpPr>
          <p:cNvPr id="15" name="Freeform: Shape 14">
            <a:extLst>
              <a:ext uri="{FF2B5EF4-FFF2-40B4-BE49-F238E27FC236}">
                <a16:creationId xmlns:a16="http://schemas.microsoft.com/office/drawing/2014/main" id="{44244F6F-6BB6-4A01-9FD7-C45A41F82EF5}"/>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sz="137"/>
          </a:p>
        </p:txBody>
      </p:sp>
      <p:sp>
        <p:nvSpPr>
          <p:cNvPr id="18" name="Graphic 15">
            <a:extLst>
              <a:ext uri="{FF2B5EF4-FFF2-40B4-BE49-F238E27FC236}">
                <a16:creationId xmlns:a16="http://schemas.microsoft.com/office/drawing/2014/main" id="{BEFFAC7F-2714-42A6-9E63-DCB81A449E00}"/>
              </a:ext>
            </a:extLst>
          </p:cNvPr>
          <p:cNvSpPr/>
          <p:nvPr userDrawn="1"/>
        </p:nvSpPr>
        <p:spPr>
          <a:xfrm>
            <a:off x="-20385" y="102376"/>
            <a:ext cx="2770954" cy="1783585"/>
          </a:xfrm>
          <a:custGeom>
            <a:avLst/>
            <a:gdLst>
              <a:gd name="connsiteX0" fmla="*/ 0 w 10731855"/>
              <a:gd name="connsiteY0" fmla="*/ 1571788 h 5191127"/>
              <a:gd name="connsiteX1" fmla="*/ 4277659 w 10731855"/>
              <a:gd name="connsiteY1" fmla="*/ 0 h 5191127"/>
              <a:gd name="connsiteX2" fmla="*/ 10731856 w 10731855"/>
              <a:gd name="connsiteY2" fmla="*/ 5191128 h 5191127"/>
            </a:gdLst>
            <a:ahLst/>
            <a:cxnLst>
              <a:cxn ang="0">
                <a:pos x="connsiteX0" y="connsiteY0"/>
              </a:cxn>
              <a:cxn ang="0">
                <a:pos x="connsiteX1" y="connsiteY1"/>
              </a:cxn>
              <a:cxn ang="0">
                <a:pos x="connsiteX2" y="connsiteY2"/>
              </a:cxn>
            </a:cxnLst>
            <a:rect l="l" t="t" r="r" b="b"/>
            <a:pathLst>
              <a:path w="10731855" h="5191127">
                <a:moveTo>
                  <a:pt x="0" y="1571788"/>
                </a:moveTo>
                <a:cubicBezTo>
                  <a:pt x="1152409" y="591359"/>
                  <a:pt x="2645960" y="0"/>
                  <a:pt x="4277659" y="0"/>
                </a:cubicBezTo>
                <a:cubicBezTo>
                  <a:pt x="7440265" y="0"/>
                  <a:pt x="10084110" y="2222353"/>
                  <a:pt x="10731856" y="5191128"/>
                </a:cubicBezTo>
              </a:path>
            </a:pathLst>
          </a:custGeom>
          <a:noFill/>
          <a:ln w="114300" cap="flat">
            <a:solidFill>
              <a:srgbClr val="008966"/>
            </a:solidFill>
            <a:prstDash val="solid"/>
            <a:miter/>
          </a:ln>
        </p:spPr>
        <p:txBody>
          <a:bodyPr rtlCol="0" anchor="ctr"/>
          <a:lstStyle/>
          <a:p>
            <a:r>
              <a:rPr lang="en-US" sz="137"/>
              <a:t> </a:t>
            </a:r>
          </a:p>
        </p:txBody>
      </p:sp>
      <p:grpSp>
        <p:nvGrpSpPr>
          <p:cNvPr id="16" name="Group 15">
            <a:extLst>
              <a:ext uri="{FF2B5EF4-FFF2-40B4-BE49-F238E27FC236}">
                <a16:creationId xmlns:a16="http://schemas.microsoft.com/office/drawing/2014/main" id="{B8E79973-5F1A-457D-9581-1931721FFBA1}"/>
              </a:ext>
            </a:extLst>
          </p:cNvPr>
          <p:cNvGrpSpPr/>
          <p:nvPr userDrawn="1"/>
        </p:nvGrpSpPr>
        <p:grpSpPr>
          <a:xfrm>
            <a:off x="2785782" y="96316"/>
            <a:ext cx="341041" cy="101486"/>
            <a:chOff x="10601983" y="286755"/>
            <a:chExt cx="1297917" cy="302151"/>
          </a:xfrm>
        </p:grpSpPr>
        <p:sp>
          <p:nvSpPr>
            <p:cNvPr id="17" name="Freeform 5">
              <a:extLst>
                <a:ext uri="{FF2B5EF4-FFF2-40B4-BE49-F238E27FC236}">
                  <a16:creationId xmlns:a16="http://schemas.microsoft.com/office/drawing/2014/main" id="{7EB225E2-4459-44A7-B0C2-87EECD398D74}"/>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9" name="Freeform 6">
              <a:extLst>
                <a:ext uri="{FF2B5EF4-FFF2-40B4-BE49-F238E27FC236}">
                  <a16:creationId xmlns:a16="http://schemas.microsoft.com/office/drawing/2014/main" id="{E27CD816-A831-4AA5-9547-1E32473ACF9F}"/>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0" name="Freeform 7">
              <a:extLst>
                <a:ext uri="{FF2B5EF4-FFF2-40B4-BE49-F238E27FC236}">
                  <a16:creationId xmlns:a16="http://schemas.microsoft.com/office/drawing/2014/main" id="{723674AE-EDCD-4746-881F-B4880C6BDDFF}"/>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1" name="Freeform 8">
              <a:extLst>
                <a:ext uri="{FF2B5EF4-FFF2-40B4-BE49-F238E27FC236}">
                  <a16:creationId xmlns:a16="http://schemas.microsoft.com/office/drawing/2014/main" id="{4F8BB6B2-68EA-41BB-8C50-BBC2B5486EF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2" name="Freeform 9">
              <a:extLst>
                <a:ext uri="{FF2B5EF4-FFF2-40B4-BE49-F238E27FC236}">
                  <a16:creationId xmlns:a16="http://schemas.microsoft.com/office/drawing/2014/main" id="{CF6A4BBC-A8A5-4396-9E51-98543970E53B}"/>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grpSp>
        <p:nvGrpSpPr>
          <p:cNvPr id="23" name="Group 22">
            <a:extLst>
              <a:ext uri="{FF2B5EF4-FFF2-40B4-BE49-F238E27FC236}">
                <a16:creationId xmlns:a16="http://schemas.microsoft.com/office/drawing/2014/main" id="{FDEC0E30-918A-434C-847A-8E1607CF02E3}"/>
              </a:ext>
            </a:extLst>
          </p:cNvPr>
          <p:cNvGrpSpPr/>
          <p:nvPr userDrawn="1"/>
        </p:nvGrpSpPr>
        <p:grpSpPr>
          <a:xfrm>
            <a:off x="2841504" y="2162612"/>
            <a:ext cx="291993" cy="75716"/>
            <a:chOff x="292100" y="6413250"/>
            <a:chExt cx="1111250" cy="225425"/>
          </a:xfrm>
        </p:grpSpPr>
        <p:sp>
          <p:nvSpPr>
            <p:cNvPr id="27" name="Freeform: Shape 12">
              <a:extLst>
                <a:ext uri="{FF2B5EF4-FFF2-40B4-BE49-F238E27FC236}">
                  <a16:creationId xmlns:a16="http://schemas.microsoft.com/office/drawing/2014/main" id="{43A7AA66-7043-8441-BD5C-EDB3C30F81A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28" name="Freeform: Shape 13">
              <a:extLst>
                <a:ext uri="{FF2B5EF4-FFF2-40B4-BE49-F238E27FC236}">
                  <a16:creationId xmlns:a16="http://schemas.microsoft.com/office/drawing/2014/main" id="{28DF3D78-6B27-7D4A-A641-087A9078063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14289134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2 Divider (Picture/Green)">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346E88E-7A66-4E60-A9C9-52D80E2B1262}"/>
              </a:ext>
            </a:extLst>
          </p:cNvPr>
          <p:cNvSpPr/>
          <p:nvPr userDrawn="1"/>
        </p:nvSpPr>
        <p:spPr>
          <a:xfrm>
            <a:off x="0" y="-1256"/>
            <a:ext cx="3203575" cy="2305974"/>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7"/>
          </a:p>
        </p:txBody>
      </p:sp>
      <p:sp>
        <p:nvSpPr>
          <p:cNvPr id="13" name="Oval 12">
            <a:extLst>
              <a:ext uri="{FF2B5EF4-FFF2-40B4-BE49-F238E27FC236}">
                <a16:creationId xmlns:a16="http://schemas.microsoft.com/office/drawing/2014/main" id="{858A0C7C-87A1-404D-B61C-17E9F5902AC6}"/>
              </a:ext>
            </a:extLst>
          </p:cNvPr>
          <p:cNvSpPr/>
          <p:nvPr userDrawn="1"/>
        </p:nvSpPr>
        <p:spPr>
          <a:xfrm>
            <a:off x="75501" y="274091"/>
            <a:ext cx="245257" cy="3135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0152" rtl="0" eaLnBrk="1" fontAlgn="auto" latinLnBrk="0" hangingPunct="1">
              <a:lnSpc>
                <a:spcPct val="100000"/>
              </a:lnSpc>
              <a:spcBef>
                <a:spcPts val="0"/>
              </a:spcBef>
              <a:spcAft>
                <a:spcPts val="0"/>
              </a:spcAft>
              <a:buClrTx/>
              <a:buSzTx/>
              <a:buFontTx/>
              <a:buNone/>
              <a:tabLst/>
              <a:defRPr/>
            </a:pPr>
            <a:endParaRPr lang="en-AU" sz="137">
              <a:solidFill>
                <a:schemeClr val="tx2"/>
              </a:solidFill>
            </a:endParaRPr>
          </a:p>
        </p:txBody>
      </p:sp>
      <p:grpSp>
        <p:nvGrpSpPr>
          <p:cNvPr id="33" name="Group 32">
            <a:extLst>
              <a:ext uri="{FF2B5EF4-FFF2-40B4-BE49-F238E27FC236}">
                <a16:creationId xmlns:a16="http://schemas.microsoft.com/office/drawing/2014/main" id="{6F272D90-0F3F-4B96-BA2D-9F9AEC08B5CD}"/>
              </a:ext>
            </a:extLst>
          </p:cNvPr>
          <p:cNvGrpSpPr/>
          <p:nvPr userDrawn="1"/>
        </p:nvGrpSpPr>
        <p:grpSpPr>
          <a:xfrm>
            <a:off x="2785782" y="96316"/>
            <a:ext cx="341041" cy="101486"/>
            <a:chOff x="10601983" y="286755"/>
            <a:chExt cx="1297917" cy="302151"/>
          </a:xfrm>
          <a:solidFill>
            <a:schemeClr val="bg1"/>
          </a:solidFill>
        </p:grpSpPr>
        <p:sp>
          <p:nvSpPr>
            <p:cNvPr id="34" name="Freeform 5">
              <a:extLst>
                <a:ext uri="{FF2B5EF4-FFF2-40B4-BE49-F238E27FC236}">
                  <a16:creationId xmlns:a16="http://schemas.microsoft.com/office/drawing/2014/main" id="{F597634A-494B-4D6E-AC2F-E29EC922674E}"/>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5" name="Freeform 6">
              <a:extLst>
                <a:ext uri="{FF2B5EF4-FFF2-40B4-BE49-F238E27FC236}">
                  <a16:creationId xmlns:a16="http://schemas.microsoft.com/office/drawing/2014/main" id="{97786E6C-77B1-45CE-B455-BC65C99AA111}"/>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6" name="Freeform 7">
              <a:extLst>
                <a:ext uri="{FF2B5EF4-FFF2-40B4-BE49-F238E27FC236}">
                  <a16:creationId xmlns:a16="http://schemas.microsoft.com/office/drawing/2014/main" id="{53762890-251F-41E5-9F4D-B4F7E6EFC86C}"/>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7" name="Freeform 8">
              <a:extLst>
                <a:ext uri="{FF2B5EF4-FFF2-40B4-BE49-F238E27FC236}">
                  <a16:creationId xmlns:a16="http://schemas.microsoft.com/office/drawing/2014/main" id="{BE48F9D2-830C-4FF2-AD0B-FF7A4B75670A}"/>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8" name="Freeform 9">
              <a:extLst>
                <a:ext uri="{FF2B5EF4-FFF2-40B4-BE49-F238E27FC236}">
                  <a16:creationId xmlns:a16="http://schemas.microsoft.com/office/drawing/2014/main" id="{AC44D111-C99A-4DC3-93F8-9A927FBA4F68}"/>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grpSp>
        <p:nvGrpSpPr>
          <p:cNvPr id="39" name="Group 38">
            <a:extLst>
              <a:ext uri="{FF2B5EF4-FFF2-40B4-BE49-F238E27FC236}">
                <a16:creationId xmlns:a16="http://schemas.microsoft.com/office/drawing/2014/main" id="{3A9186C1-F5F8-4FAF-8BBD-A986EFC833C8}"/>
              </a:ext>
            </a:extLst>
          </p:cNvPr>
          <p:cNvGrpSpPr/>
          <p:nvPr userDrawn="1"/>
        </p:nvGrpSpPr>
        <p:grpSpPr>
          <a:xfrm>
            <a:off x="2834830" y="2154081"/>
            <a:ext cx="291993" cy="75716"/>
            <a:chOff x="292100" y="6413250"/>
            <a:chExt cx="1111250" cy="225425"/>
          </a:xfrm>
        </p:grpSpPr>
        <p:sp>
          <p:nvSpPr>
            <p:cNvPr id="40" name="Freeform: Shape 39">
              <a:extLst>
                <a:ext uri="{FF2B5EF4-FFF2-40B4-BE49-F238E27FC236}">
                  <a16:creationId xmlns:a16="http://schemas.microsoft.com/office/drawing/2014/main" id="{80D741E1-A4E4-4260-8522-E17A98018356}"/>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41" name="Freeform: Shape 40">
              <a:extLst>
                <a:ext uri="{FF2B5EF4-FFF2-40B4-BE49-F238E27FC236}">
                  <a16:creationId xmlns:a16="http://schemas.microsoft.com/office/drawing/2014/main" id="{A052E6C1-ECC0-4750-B5DD-AC1C2D6307A5}"/>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
        <p:nvSpPr>
          <p:cNvPr id="15" name="Freeform: Shape 14">
            <a:extLst>
              <a:ext uri="{FF2B5EF4-FFF2-40B4-BE49-F238E27FC236}">
                <a16:creationId xmlns:a16="http://schemas.microsoft.com/office/drawing/2014/main" id="{B5F4B4E8-593D-41DB-A324-BD5D05E2EAA5}"/>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sp>
        <p:nvSpPr>
          <p:cNvPr id="17" name="Title 1">
            <a:extLst>
              <a:ext uri="{FF2B5EF4-FFF2-40B4-BE49-F238E27FC236}">
                <a16:creationId xmlns:a16="http://schemas.microsoft.com/office/drawing/2014/main" id="{8E4379C8-CC2C-884A-8925-6D82D90FBD5B}"/>
              </a:ext>
            </a:extLst>
          </p:cNvPr>
          <p:cNvSpPr>
            <a:spLocks noGrp="1"/>
          </p:cNvSpPr>
          <p:nvPr>
            <p:ph type="title" hasCustomPrompt="1"/>
          </p:nvPr>
        </p:nvSpPr>
        <p:spPr>
          <a:xfrm>
            <a:off x="69244" y="636118"/>
            <a:ext cx="2015166" cy="455361"/>
          </a:xfrm>
          <a:prstGeom prst="rect">
            <a:avLst/>
          </a:prstGeom>
        </p:spPr>
        <p:txBody>
          <a:bodyPr lIns="0" tIns="0" rIns="0" bIns="0" anchor="b" anchorCtr="0">
            <a:normAutofit/>
          </a:bodyPr>
          <a:lstStyle>
            <a:lvl1pPr algn="l">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8" name="Text Placeholder 4">
            <a:extLst>
              <a:ext uri="{FF2B5EF4-FFF2-40B4-BE49-F238E27FC236}">
                <a16:creationId xmlns:a16="http://schemas.microsoft.com/office/drawing/2014/main" id="{96D35E16-4EE8-4347-BD15-404B9E8BA8B2}"/>
              </a:ext>
            </a:extLst>
          </p:cNvPr>
          <p:cNvSpPr>
            <a:spLocks noGrp="1"/>
          </p:cNvSpPr>
          <p:nvPr>
            <p:ph type="body" sz="quarter" idx="12" hasCustomPrompt="1"/>
          </p:nvPr>
        </p:nvSpPr>
        <p:spPr>
          <a:xfrm>
            <a:off x="69244" y="1211984"/>
            <a:ext cx="2015166" cy="725697"/>
          </a:xfrm>
        </p:spPr>
        <p:txBody>
          <a:bodyPr anchor="t" anchorCtr="0">
            <a:normAutofit/>
          </a:bodyPr>
          <a:lstStyle>
            <a:lvl1pPr>
              <a:lnSpc>
                <a:spcPct val="90000"/>
              </a:lnSpc>
              <a:spcBef>
                <a:spcPts val="0"/>
              </a:spcBef>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sp>
        <p:nvSpPr>
          <p:cNvPr id="4" name="Text Placeholder 3">
            <a:extLst>
              <a:ext uri="{FF2B5EF4-FFF2-40B4-BE49-F238E27FC236}">
                <a16:creationId xmlns:a16="http://schemas.microsoft.com/office/drawing/2014/main" id="{F2EBCEEA-06F5-4B1C-91B6-319739A8844D}"/>
              </a:ext>
            </a:extLst>
          </p:cNvPr>
          <p:cNvSpPr>
            <a:spLocks noGrp="1"/>
          </p:cNvSpPr>
          <p:nvPr>
            <p:ph type="body" sz="quarter" idx="13" hasCustomPrompt="1"/>
          </p:nvPr>
        </p:nvSpPr>
        <p:spPr>
          <a:xfrm>
            <a:off x="74568" y="379674"/>
            <a:ext cx="244022" cy="124771"/>
          </a:xfrm>
        </p:spPr>
        <p:txBody>
          <a:bodyPr/>
          <a:lstStyle>
            <a:lvl1pPr algn="ctr">
              <a:defRPr>
                <a:solidFill>
                  <a:schemeClr val="bg1"/>
                </a:solidFill>
              </a:defRPr>
            </a:lvl1pPr>
          </a:lstStyle>
          <a:p>
            <a:pPr lvl="0"/>
            <a:r>
              <a:rPr lang="en-US"/>
              <a:t>XX</a:t>
            </a:r>
            <a:endParaRPr lang="en-AU"/>
          </a:p>
        </p:txBody>
      </p:sp>
    </p:spTree>
    <p:extLst>
      <p:ext uri="{BB962C8B-B14F-4D97-AF65-F5344CB8AC3E}">
        <p14:creationId xmlns:p14="http://schemas.microsoft.com/office/powerpoint/2010/main" val="2335980334"/>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1 Divider (Penpic/Whit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D47358F-F59C-44D7-A41B-43594B83DA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501" y="1408504"/>
            <a:ext cx="325241" cy="528111"/>
          </a:xfrm>
          <a:prstGeom prst="rect">
            <a:avLst/>
          </a:prstGeom>
        </p:spPr>
      </p:pic>
      <p:sp>
        <p:nvSpPr>
          <p:cNvPr id="16" name="Text Placeholder 4">
            <a:extLst>
              <a:ext uri="{FF2B5EF4-FFF2-40B4-BE49-F238E27FC236}">
                <a16:creationId xmlns:a16="http://schemas.microsoft.com/office/drawing/2014/main" id="{240B64B7-C6F0-423A-839B-0918247B1774}"/>
              </a:ext>
            </a:extLst>
          </p:cNvPr>
          <p:cNvSpPr>
            <a:spLocks noGrp="1"/>
          </p:cNvSpPr>
          <p:nvPr>
            <p:ph type="body" sz="quarter" idx="13" hasCustomPrompt="1"/>
          </p:nvPr>
        </p:nvSpPr>
        <p:spPr>
          <a:xfrm>
            <a:off x="75502" y="1972517"/>
            <a:ext cx="1507098" cy="104645"/>
          </a:xfrm>
        </p:spPr>
        <p:txBody>
          <a:bodyPr anchor="b" anchorCtr="0">
            <a:normAutofit/>
          </a:bodyPr>
          <a:lstStyle>
            <a:lvl1pPr>
              <a:lnSpc>
                <a:spcPct val="90000"/>
              </a:lnSpc>
              <a:spcBef>
                <a:spcPts val="0"/>
              </a:spcBef>
              <a:defRPr sz="263" b="0" i="0">
                <a:solidFill>
                  <a:schemeClr val="tx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Person First Name, Last Name</a:t>
            </a:r>
          </a:p>
          <a:p>
            <a:pPr lvl="0"/>
            <a:r>
              <a:rPr lang="en-GB"/>
              <a:t>Title, Location </a:t>
            </a:r>
          </a:p>
        </p:txBody>
      </p:sp>
      <p:grpSp>
        <p:nvGrpSpPr>
          <p:cNvPr id="25" name="Group 24">
            <a:extLst>
              <a:ext uri="{FF2B5EF4-FFF2-40B4-BE49-F238E27FC236}">
                <a16:creationId xmlns:a16="http://schemas.microsoft.com/office/drawing/2014/main" id="{7489A89B-77DF-4CE6-8370-2B737D333B6E}"/>
              </a:ext>
            </a:extLst>
          </p:cNvPr>
          <p:cNvGrpSpPr/>
          <p:nvPr userDrawn="1"/>
        </p:nvGrpSpPr>
        <p:grpSpPr>
          <a:xfrm>
            <a:off x="2785782" y="96316"/>
            <a:ext cx="341041" cy="101486"/>
            <a:chOff x="10601983" y="286755"/>
            <a:chExt cx="1297917" cy="302151"/>
          </a:xfrm>
          <a:solidFill>
            <a:schemeClr val="tx1"/>
          </a:solidFill>
        </p:grpSpPr>
        <p:sp>
          <p:nvSpPr>
            <p:cNvPr id="26" name="Freeform 5">
              <a:extLst>
                <a:ext uri="{FF2B5EF4-FFF2-40B4-BE49-F238E27FC236}">
                  <a16:creationId xmlns:a16="http://schemas.microsoft.com/office/drawing/2014/main" id="{425B6982-6199-4148-83E7-18AED2AF8EB8}"/>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1" name="Freeform 6">
              <a:extLst>
                <a:ext uri="{FF2B5EF4-FFF2-40B4-BE49-F238E27FC236}">
                  <a16:creationId xmlns:a16="http://schemas.microsoft.com/office/drawing/2014/main" id="{C8D6F83E-4C60-4EE4-A124-EF41FC9C1642}"/>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2" name="Freeform 7">
              <a:extLst>
                <a:ext uri="{FF2B5EF4-FFF2-40B4-BE49-F238E27FC236}">
                  <a16:creationId xmlns:a16="http://schemas.microsoft.com/office/drawing/2014/main" id="{EB4C7FDC-746C-4B3D-9EED-EAF69DE512BD}"/>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5" name="Freeform 8">
              <a:extLst>
                <a:ext uri="{FF2B5EF4-FFF2-40B4-BE49-F238E27FC236}">
                  <a16:creationId xmlns:a16="http://schemas.microsoft.com/office/drawing/2014/main" id="{25A4EBB9-39B0-4C07-9035-3193AF5E92EB}"/>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6" name="Freeform 9">
              <a:extLst>
                <a:ext uri="{FF2B5EF4-FFF2-40B4-BE49-F238E27FC236}">
                  <a16:creationId xmlns:a16="http://schemas.microsoft.com/office/drawing/2014/main" id="{F0FA2954-DC4C-4A7E-8F61-AFEC8435FB0E}"/>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17" name="Freeform: Shape 16">
            <a:extLst>
              <a:ext uri="{FF2B5EF4-FFF2-40B4-BE49-F238E27FC236}">
                <a16:creationId xmlns:a16="http://schemas.microsoft.com/office/drawing/2014/main" id="{342EB699-7C45-480F-A85E-883B1A30766A}"/>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sz="137"/>
          </a:p>
        </p:txBody>
      </p:sp>
      <p:sp>
        <p:nvSpPr>
          <p:cNvPr id="18" name="Title 1">
            <a:extLst>
              <a:ext uri="{FF2B5EF4-FFF2-40B4-BE49-F238E27FC236}">
                <a16:creationId xmlns:a16="http://schemas.microsoft.com/office/drawing/2014/main" id="{F6BFF15A-9E08-F141-99DB-BDDD2FAFF58F}"/>
              </a:ext>
            </a:extLst>
          </p:cNvPr>
          <p:cNvSpPr>
            <a:spLocks noGrp="1"/>
          </p:cNvSpPr>
          <p:nvPr>
            <p:ph type="title" hasCustomPrompt="1"/>
          </p:nvPr>
        </p:nvSpPr>
        <p:spPr>
          <a:xfrm>
            <a:off x="69244" y="636118"/>
            <a:ext cx="2015166" cy="455361"/>
          </a:xfrm>
          <a:prstGeom prst="rect">
            <a:avLst/>
          </a:prstGeom>
        </p:spPr>
        <p:txBody>
          <a:bodyPr lIns="0" tIns="0" rIns="0" bIns="0" anchor="b" anchorCtr="0">
            <a:normAutofit/>
          </a:bodyPr>
          <a:lstStyle>
            <a:lvl1pPr algn="l">
              <a:defRPr sz="1261"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9" name="Text Placeholder 4">
            <a:extLst>
              <a:ext uri="{FF2B5EF4-FFF2-40B4-BE49-F238E27FC236}">
                <a16:creationId xmlns:a16="http://schemas.microsoft.com/office/drawing/2014/main" id="{8E6771ED-5239-BD48-9524-42390DCBBEAF}"/>
              </a:ext>
            </a:extLst>
          </p:cNvPr>
          <p:cNvSpPr>
            <a:spLocks noGrp="1"/>
          </p:cNvSpPr>
          <p:nvPr>
            <p:ph type="body" sz="quarter" idx="12" hasCustomPrompt="1"/>
          </p:nvPr>
        </p:nvSpPr>
        <p:spPr>
          <a:xfrm>
            <a:off x="69244" y="1211984"/>
            <a:ext cx="2015166" cy="725697"/>
          </a:xfrm>
        </p:spPr>
        <p:txBody>
          <a:bodyPr anchor="t" anchorCtr="0">
            <a:normAutofit/>
          </a:bodyPr>
          <a:lstStyle>
            <a:lvl1pPr>
              <a:lnSpc>
                <a:spcPct val="90000"/>
              </a:lnSpc>
              <a:spcBef>
                <a:spcPts val="0"/>
              </a:spcBef>
              <a:defRPr sz="552"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20" name="Group 19">
            <a:extLst>
              <a:ext uri="{FF2B5EF4-FFF2-40B4-BE49-F238E27FC236}">
                <a16:creationId xmlns:a16="http://schemas.microsoft.com/office/drawing/2014/main" id="{941A7AD5-2CC4-5948-AB2F-52A2A2D5FED6}"/>
              </a:ext>
            </a:extLst>
          </p:cNvPr>
          <p:cNvGrpSpPr/>
          <p:nvPr userDrawn="1"/>
        </p:nvGrpSpPr>
        <p:grpSpPr>
          <a:xfrm>
            <a:off x="2841504" y="2162612"/>
            <a:ext cx="291993" cy="75716"/>
            <a:chOff x="292100" y="6413250"/>
            <a:chExt cx="1111250" cy="225425"/>
          </a:xfrm>
        </p:grpSpPr>
        <p:sp>
          <p:nvSpPr>
            <p:cNvPr id="21" name="Freeform: Shape 12">
              <a:extLst>
                <a:ext uri="{FF2B5EF4-FFF2-40B4-BE49-F238E27FC236}">
                  <a16:creationId xmlns:a16="http://schemas.microsoft.com/office/drawing/2014/main" id="{4C1204CC-273E-064D-B34B-8BFE78B41A0C}"/>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27" name="Freeform: Shape 13">
              <a:extLst>
                <a:ext uri="{FF2B5EF4-FFF2-40B4-BE49-F238E27FC236}">
                  <a16:creationId xmlns:a16="http://schemas.microsoft.com/office/drawing/2014/main" id="{7EA04C04-AF1B-1844-AD7F-C9DD1364037C}"/>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3494322845"/>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1 Divider (Penpic/Teal)">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D47358F-F59C-44D7-A41B-43594B83DA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501" y="1408504"/>
            <a:ext cx="325241" cy="528111"/>
          </a:xfrm>
          <a:prstGeom prst="rect">
            <a:avLst/>
          </a:prstGeom>
        </p:spPr>
      </p:pic>
      <p:sp>
        <p:nvSpPr>
          <p:cNvPr id="16" name="Text Placeholder 4">
            <a:extLst>
              <a:ext uri="{FF2B5EF4-FFF2-40B4-BE49-F238E27FC236}">
                <a16:creationId xmlns:a16="http://schemas.microsoft.com/office/drawing/2014/main" id="{240B64B7-C6F0-423A-839B-0918247B1774}"/>
              </a:ext>
            </a:extLst>
          </p:cNvPr>
          <p:cNvSpPr>
            <a:spLocks noGrp="1"/>
          </p:cNvSpPr>
          <p:nvPr>
            <p:ph type="body" sz="quarter" idx="13" hasCustomPrompt="1"/>
          </p:nvPr>
        </p:nvSpPr>
        <p:spPr>
          <a:xfrm>
            <a:off x="75502" y="1972517"/>
            <a:ext cx="1507098" cy="104645"/>
          </a:xfrm>
        </p:spPr>
        <p:txBody>
          <a:bodyPr anchor="b" anchorCtr="0">
            <a:normAutofit/>
          </a:bodyPr>
          <a:lstStyle>
            <a:lvl1pPr>
              <a:lnSpc>
                <a:spcPct val="90000"/>
              </a:lnSpc>
              <a:spcBef>
                <a:spcPts val="0"/>
              </a:spcBef>
              <a:defRPr sz="263"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Person First Name, Last Name</a:t>
            </a:r>
          </a:p>
          <a:p>
            <a:pPr lvl="0"/>
            <a:r>
              <a:rPr lang="en-GB"/>
              <a:t>Title, Location </a:t>
            </a:r>
          </a:p>
        </p:txBody>
      </p:sp>
      <p:grpSp>
        <p:nvGrpSpPr>
          <p:cNvPr id="18" name="Group 17">
            <a:extLst>
              <a:ext uri="{FF2B5EF4-FFF2-40B4-BE49-F238E27FC236}">
                <a16:creationId xmlns:a16="http://schemas.microsoft.com/office/drawing/2014/main" id="{1A6260A9-B467-47DF-97C5-FC88AD036EA9}"/>
              </a:ext>
            </a:extLst>
          </p:cNvPr>
          <p:cNvGrpSpPr/>
          <p:nvPr userDrawn="1"/>
        </p:nvGrpSpPr>
        <p:grpSpPr>
          <a:xfrm>
            <a:off x="2785782" y="96316"/>
            <a:ext cx="341041" cy="101486"/>
            <a:chOff x="10601983" y="286755"/>
            <a:chExt cx="1297917" cy="302151"/>
          </a:xfrm>
          <a:solidFill>
            <a:schemeClr val="bg1"/>
          </a:solidFill>
        </p:grpSpPr>
        <p:sp>
          <p:nvSpPr>
            <p:cNvPr id="19" name="Freeform 5">
              <a:extLst>
                <a:ext uri="{FF2B5EF4-FFF2-40B4-BE49-F238E27FC236}">
                  <a16:creationId xmlns:a16="http://schemas.microsoft.com/office/drawing/2014/main" id="{8EBE39D4-F878-47FD-B7EA-D522B7DEAA69}"/>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0" name="Freeform 6">
              <a:extLst>
                <a:ext uri="{FF2B5EF4-FFF2-40B4-BE49-F238E27FC236}">
                  <a16:creationId xmlns:a16="http://schemas.microsoft.com/office/drawing/2014/main" id="{68E00F20-AA77-4E5B-974E-FC1E9921927C}"/>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7" name="Freeform 7">
              <a:extLst>
                <a:ext uri="{FF2B5EF4-FFF2-40B4-BE49-F238E27FC236}">
                  <a16:creationId xmlns:a16="http://schemas.microsoft.com/office/drawing/2014/main" id="{D7AA3596-62E1-455D-8BE7-D3F11FF9689F}"/>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8" name="Freeform 8">
              <a:extLst>
                <a:ext uri="{FF2B5EF4-FFF2-40B4-BE49-F238E27FC236}">
                  <a16:creationId xmlns:a16="http://schemas.microsoft.com/office/drawing/2014/main" id="{A55D6F37-7B0C-4AEF-ABF0-F6AF8AC56DBE}"/>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9" name="Freeform 9">
              <a:extLst>
                <a:ext uri="{FF2B5EF4-FFF2-40B4-BE49-F238E27FC236}">
                  <a16:creationId xmlns:a16="http://schemas.microsoft.com/office/drawing/2014/main" id="{9417C7CC-49C0-4526-91B4-1F638C8C794C}"/>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grpSp>
        <p:nvGrpSpPr>
          <p:cNvPr id="30" name="Group 29">
            <a:extLst>
              <a:ext uri="{FF2B5EF4-FFF2-40B4-BE49-F238E27FC236}">
                <a16:creationId xmlns:a16="http://schemas.microsoft.com/office/drawing/2014/main" id="{58AB93FB-2CC4-4739-9DE5-D6101E938026}"/>
              </a:ext>
            </a:extLst>
          </p:cNvPr>
          <p:cNvGrpSpPr/>
          <p:nvPr userDrawn="1"/>
        </p:nvGrpSpPr>
        <p:grpSpPr>
          <a:xfrm>
            <a:off x="2834830" y="2154081"/>
            <a:ext cx="291993" cy="75716"/>
            <a:chOff x="292100" y="6413250"/>
            <a:chExt cx="1111250" cy="225425"/>
          </a:xfrm>
        </p:grpSpPr>
        <p:sp>
          <p:nvSpPr>
            <p:cNvPr id="33" name="Freeform: Shape 32">
              <a:extLst>
                <a:ext uri="{FF2B5EF4-FFF2-40B4-BE49-F238E27FC236}">
                  <a16:creationId xmlns:a16="http://schemas.microsoft.com/office/drawing/2014/main" id="{BC86AC34-408F-4FD7-A5A6-62449AD8CCE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34" name="Freeform: Shape 33">
              <a:extLst>
                <a:ext uri="{FF2B5EF4-FFF2-40B4-BE49-F238E27FC236}">
                  <a16:creationId xmlns:a16="http://schemas.microsoft.com/office/drawing/2014/main" id="{D99B5213-1C64-4DA6-9A29-F782EA0FFAEC}"/>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
        <p:nvSpPr>
          <p:cNvPr id="21" name="Freeform: Shape 20">
            <a:extLst>
              <a:ext uri="{FF2B5EF4-FFF2-40B4-BE49-F238E27FC236}">
                <a16:creationId xmlns:a16="http://schemas.microsoft.com/office/drawing/2014/main" id="{8F7F9567-84EF-40D1-BA86-1ACDFAB00AA6}"/>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sp>
        <p:nvSpPr>
          <p:cNvPr id="23" name="Title 1">
            <a:extLst>
              <a:ext uri="{FF2B5EF4-FFF2-40B4-BE49-F238E27FC236}">
                <a16:creationId xmlns:a16="http://schemas.microsoft.com/office/drawing/2014/main" id="{0850926A-5BFF-2C41-942E-908948DC1A6A}"/>
              </a:ext>
            </a:extLst>
          </p:cNvPr>
          <p:cNvSpPr>
            <a:spLocks noGrp="1"/>
          </p:cNvSpPr>
          <p:nvPr>
            <p:ph type="title" hasCustomPrompt="1"/>
          </p:nvPr>
        </p:nvSpPr>
        <p:spPr>
          <a:xfrm>
            <a:off x="69244" y="636118"/>
            <a:ext cx="2015166" cy="455361"/>
          </a:xfrm>
          <a:prstGeom prst="rect">
            <a:avLst/>
          </a:prstGeom>
        </p:spPr>
        <p:txBody>
          <a:bodyPr lIns="0" tIns="0" rIns="0" bIns="0" anchor="b" anchorCtr="0">
            <a:normAutofit/>
          </a:bodyPr>
          <a:lstStyle>
            <a:lvl1pPr algn="l">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24" name="Text Placeholder 4">
            <a:extLst>
              <a:ext uri="{FF2B5EF4-FFF2-40B4-BE49-F238E27FC236}">
                <a16:creationId xmlns:a16="http://schemas.microsoft.com/office/drawing/2014/main" id="{E6FFAC7E-1BCD-FC40-8981-09989BBB4DC2}"/>
              </a:ext>
            </a:extLst>
          </p:cNvPr>
          <p:cNvSpPr>
            <a:spLocks noGrp="1"/>
          </p:cNvSpPr>
          <p:nvPr>
            <p:ph type="body" sz="quarter" idx="12" hasCustomPrompt="1"/>
          </p:nvPr>
        </p:nvSpPr>
        <p:spPr>
          <a:xfrm>
            <a:off x="69244" y="1211984"/>
            <a:ext cx="2015166" cy="725697"/>
          </a:xfrm>
        </p:spPr>
        <p:txBody>
          <a:bodyPr anchor="t" anchorCtr="0">
            <a:normAutofit/>
          </a:bodyPr>
          <a:lstStyle>
            <a:lvl1pPr>
              <a:lnSpc>
                <a:spcPct val="90000"/>
              </a:lnSpc>
              <a:spcBef>
                <a:spcPts val="0"/>
              </a:spcBef>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spTree>
    <p:extLst>
      <p:ext uri="{BB962C8B-B14F-4D97-AF65-F5344CB8AC3E}">
        <p14:creationId xmlns:p14="http://schemas.microsoft.com/office/powerpoint/2010/main" val="3393367835"/>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1 Standard (No headin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CB0BE4B-D944-4D5E-80F0-70BD6E3133A1}"/>
              </a:ext>
            </a:extLst>
          </p:cNvPr>
          <p:cNvSpPr>
            <a:spLocks noGrp="1"/>
          </p:cNvSpPr>
          <p:nvPr>
            <p:ph type="body" sz="quarter" idx="10"/>
          </p:nvPr>
        </p:nvSpPr>
        <p:spPr>
          <a:xfrm>
            <a:off x="69244" y="148233"/>
            <a:ext cx="3065087" cy="1946746"/>
          </a:xfrm>
        </p:spPr>
        <p:txBody>
          <a:bodyPr/>
          <a:lstStyle>
            <a:lvl1pPr>
              <a:defRPr b="0" i="0">
                <a:latin typeface="Public Sans Light" panose="020B0604020202020204" charset="0"/>
              </a:defRPr>
            </a:lvl1pPr>
            <a:lvl2pPr marL="94608" indent="-94608">
              <a:buFont typeface="Arial" panose="020B0604020202020204" pitchFamily="34" charset="0"/>
              <a:buChar char="•"/>
              <a:defRPr b="0" i="0">
                <a:latin typeface="Public Sans Light" panose="020B0604020202020204" charset="0"/>
              </a:defRPr>
            </a:lvl2pPr>
            <a:lvl3pPr marL="189216" indent="-94608">
              <a:buFont typeface="Arial" panose="020B0604020202020204" pitchFamily="34" charset="0"/>
              <a:buChar char="-"/>
              <a:defRPr b="0" i="0">
                <a:latin typeface="Public Sans Light" panose="020B0604020202020204" charset="0"/>
              </a:defRPr>
            </a:lvl3pPr>
            <a:lvl4pPr marL="283824" indent="-94608">
              <a:buFont typeface="Wingdings" panose="05000000000000000000" pitchFamily="2" charset="2"/>
              <a:buChar char="§"/>
              <a:defRPr b="0" i="0">
                <a:latin typeface="Public Sans Light" panose="020B0604020202020204" charset="0"/>
              </a:defRPr>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FEEC3561-D742-1140-9E18-E9665E6131DC}"/>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363751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2 Standard (No headin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CB0BE4B-D944-4D5E-80F0-70BD6E3133A1}"/>
              </a:ext>
            </a:extLst>
          </p:cNvPr>
          <p:cNvSpPr>
            <a:spLocks noGrp="1"/>
          </p:cNvSpPr>
          <p:nvPr>
            <p:ph type="body" sz="quarter" idx="10"/>
          </p:nvPr>
        </p:nvSpPr>
        <p:spPr>
          <a:xfrm>
            <a:off x="69244" y="148233"/>
            <a:ext cx="3065087" cy="1946745"/>
          </a:xfrm>
        </p:spPr>
        <p:txBody>
          <a:bodyPr/>
          <a:lstStyle>
            <a:lvl1pPr>
              <a:defRPr b="0" i="0">
                <a:solidFill>
                  <a:schemeClr val="bg1"/>
                </a:solidFill>
              </a:defRPr>
            </a:lvl1pPr>
            <a:lvl2pPr marL="94608" indent="-94608">
              <a:buFont typeface="Arial" panose="020B0604020202020204" pitchFamily="34" charset="0"/>
              <a:buChar char="•"/>
              <a:defRPr b="0" i="0">
                <a:solidFill>
                  <a:schemeClr val="bg1"/>
                </a:solidFill>
              </a:defRPr>
            </a:lvl2pPr>
            <a:lvl3pPr marL="189216" indent="-94608">
              <a:buFont typeface="Arial" panose="020B0604020202020204" pitchFamily="34" charset="0"/>
              <a:buChar char="-"/>
              <a:defRPr b="0" i="0">
                <a:solidFill>
                  <a:schemeClr val="bg1"/>
                </a:solidFill>
              </a:defRPr>
            </a:lvl3pPr>
            <a:lvl4pPr marL="283824" indent="-94608">
              <a:buFont typeface="Wingdings" panose="05000000000000000000" pitchFamily="2" charset="2"/>
              <a:buChar char="§"/>
              <a:defRPr b="0" i="0">
                <a:solidFill>
                  <a:schemeClr val="bg1"/>
                </a:solidFill>
              </a:defRPr>
            </a:lvl4pPr>
            <a:lvl5pPr>
              <a:defRPr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FEEC3561-D742-1140-9E18-E9665E6131DC}"/>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7B69F88D-C038-D14B-A9B2-C7097F3F6E98}"/>
              </a:ext>
            </a:extLst>
          </p:cNvPr>
          <p:cNvGrpSpPr/>
          <p:nvPr userDrawn="1"/>
        </p:nvGrpSpPr>
        <p:grpSpPr>
          <a:xfrm>
            <a:off x="2841504" y="2162612"/>
            <a:ext cx="291993" cy="75716"/>
            <a:chOff x="292100" y="6413250"/>
            <a:chExt cx="1111250" cy="225425"/>
          </a:xfrm>
        </p:grpSpPr>
        <p:sp>
          <p:nvSpPr>
            <p:cNvPr id="9" name="Freeform: Shape 12">
              <a:extLst>
                <a:ext uri="{FF2B5EF4-FFF2-40B4-BE49-F238E27FC236}">
                  <a16:creationId xmlns:a16="http://schemas.microsoft.com/office/drawing/2014/main" id="{C87F6670-C61B-5B45-BDEF-8692ACF9949E}"/>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10" name="Freeform: Shape 13">
              <a:extLst>
                <a:ext uri="{FF2B5EF4-FFF2-40B4-BE49-F238E27FC236}">
                  <a16:creationId xmlns:a16="http://schemas.microsoft.com/office/drawing/2014/main" id="{91CD34D5-2C53-0445-B694-02630460009B}"/>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257189407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1 Standard (Heading onl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7AB04A6-7031-4AEE-83BC-110DC80C2A09}"/>
              </a:ext>
            </a:extLst>
          </p:cNvPr>
          <p:cNvSpPr>
            <a:spLocks noGrp="1"/>
          </p:cNvSpPr>
          <p:nvPr>
            <p:ph type="title"/>
          </p:nvPr>
        </p:nvSpPr>
        <p:spPr>
          <a:xfrm>
            <a:off x="69244" y="148234"/>
            <a:ext cx="3064253" cy="217547"/>
          </a:xfrm>
          <a:prstGeom prst="rect">
            <a:avLst/>
          </a:prstGeom>
        </p:spPr>
        <p:txBody>
          <a:bodyPr lIns="0" tIns="0" rIns="0" bIns="0"/>
          <a:lstStyle>
            <a:lvl1pPr>
              <a:defRPr lang="en-US" sz="657"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cxnSp>
        <p:nvCxnSpPr>
          <p:cNvPr id="7" name="Straight Connector 6">
            <a:extLst>
              <a:ext uri="{FF2B5EF4-FFF2-40B4-BE49-F238E27FC236}">
                <a16:creationId xmlns:a16="http://schemas.microsoft.com/office/drawing/2014/main" id="{18591237-668C-8349-A5F6-D829ACF0B946}"/>
              </a:ext>
            </a:extLst>
          </p:cNvPr>
          <p:cNvCxnSpPr>
            <a:cxnSpLocks/>
          </p:cNvCxnSpPr>
          <p:nvPr userDrawn="1"/>
        </p:nvCxnSpPr>
        <p:spPr>
          <a:xfrm>
            <a:off x="69244" y="87446"/>
            <a:ext cx="113513"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864FEEA-36EF-B349-BF8A-AAAEEA44FCCD}"/>
              </a:ext>
            </a:extLst>
          </p:cNvPr>
          <p:cNvGrpSpPr/>
          <p:nvPr userDrawn="1"/>
        </p:nvGrpSpPr>
        <p:grpSpPr>
          <a:xfrm>
            <a:off x="2841504" y="2162612"/>
            <a:ext cx="291993" cy="75716"/>
            <a:chOff x="292100" y="6413250"/>
            <a:chExt cx="1111250" cy="225425"/>
          </a:xfrm>
        </p:grpSpPr>
        <p:sp>
          <p:nvSpPr>
            <p:cNvPr id="9" name="Freeform: Shape 12">
              <a:extLst>
                <a:ext uri="{FF2B5EF4-FFF2-40B4-BE49-F238E27FC236}">
                  <a16:creationId xmlns:a16="http://schemas.microsoft.com/office/drawing/2014/main" id="{D6A3BAED-ADB8-B54F-ACD5-13120D315855}"/>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10" name="Freeform: Shape 13">
              <a:extLst>
                <a:ext uri="{FF2B5EF4-FFF2-40B4-BE49-F238E27FC236}">
                  <a16:creationId xmlns:a16="http://schemas.microsoft.com/office/drawing/2014/main" id="{D8178532-1D26-3840-8B25-7AC4BEA2F1AA}"/>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1858519107"/>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2 Standard (Heading onl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7AB04A6-7031-4AEE-83BC-110DC80C2A09}"/>
              </a:ext>
            </a:extLst>
          </p:cNvPr>
          <p:cNvSpPr>
            <a:spLocks noGrp="1"/>
          </p:cNvSpPr>
          <p:nvPr>
            <p:ph type="title"/>
          </p:nvPr>
        </p:nvSpPr>
        <p:spPr>
          <a:xfrm>
            <a:off x="69244" y="148233"/>
            <a:ext cx="3057579" cy="207950"/>
          </a:xfrm>
          <a:prstGeom prst="rect">
            <a:avLst/>
          </a:prstGeom>
        </p:spPr>
        <p:txBody>
          <a:bodyPr lIns="0" tIns="0" rIns="0" bIns="0"/>
          <a:lstStyle>
            <a:lvl1pPr>
              <a:defRPr lang="en-US" sz="657"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cxnSp>
        <p:nvCxnSpPr>
          <p:cNvPr id="7" name="Straight Connector 6">
            <a:extLst>
              <a:ext uri="{FF2B5EF4-FFF2-40B4-BE49-F238E27FC236}">
                <a16:creationId xmlns:a16="http://schemas.microsoft.com/office/drawing/2014/main" id="{1C61E96F-B3B4-9C4F-A9B8-CB5D68B07E5C}"/>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DBD9FDEC-B213-7843-87AC-6093AFEA8E33}"/>
              </a:ext>
            </a:extLst>
          </p:cNvPr>
          <p:cNvGrpSpPr/>
          <p:nvPr userDrawn="1"/>
        </p:nvGrpSpPr>
        <p:grpSpPr>
          <a:xfrm>
            <a:off x="2841504" y="2162612"/>
            <a:ext cx="291993" cy="75716"/>
            <a:chOff x="292100" y="6413250"/>
            <a:chExt cx="1111250" cy="225425"/>
          </a:xfrm>
        </p:grpSpPr>
        <p:sp>
          <p:nvSpPr>
            <p:cNvPr id="9" name="Freeform: Shape 12">
              <a:extLst>
                <a:ext uri="{FF2B5EF4-FFF2-40B4-BE49-F238E27FC236}">
                  <a16:creationId xmlns:a16="http://schemas.microsoft.com/office/drawing/2014/main" id="{48CB81B5-D396-474A-99C8-71ECE82E332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10" name="Freeform: Shape 13">
              <a:extLst>
                <a:ext uri="{FF2B5EF4-FFF2-40B4-BE49-F238E27FC236}">
                  <a16:creationId xmlns:a16="http://schemas.microsoft.com/office/drawing/2014/main" id="{A1E07B2A-A72C-F146-8589-E2199F8EF157}"/>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1068180604"/>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1 Standard (1x1)">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B15B8DB-908B-5345-9445-A0BD1EB4EDB6}"/>
              </a:ext>
            </a:extLst>
          </p:cNvPr>
          <p:cNvSpPr>
            <a:spLocks noGrp="1"/>
          </p:cNvSpPr>
          <p:nvPr>
            <p:ph sz="quarter" idx="12"/>
          </p:nvPr>
        </p:nvSpPr>
        <p:spPr>
          <a:xfrm>
            <a:off x="69244" y="489664"/>
            <a:ext cx="3065087" cy="1605315"/>
          </a:xfrm>
        </p:spPr>
        <p:txBody>
          <a:bodyPr/>
          <a:lstStyle>
            <a:lvl1pPr>
              <a:defRPr b="0" i="0">
                <a:latin typeface="Public Sans Light" panose="020B0604020202020204" charset="0"/>
              </a:defRPr>
            </a:lvl1pPr>
            <a:lvl2pPr marL="93452" indent="-93452">
              <a:defRPr lang="en-US" sz="657" b="0" i="0" kern="1200" dirty="0">
                <a:solidFill>
                  <a:schemeClr val="tx1"/>
                </a:solidFill>
                <a:latin typeface="Public Sans Light" panose="020B0604020202020204" charset="0"/>
                <a:ea typeface="AECOM Sans Light" panose="020B0404020202020204" pitchFamily="34" charset="0"/>
                <a:cs typeface="Arial" panose="020B0604020202020204" pitchFamily="34" charset="0"/>
              </a:defRPr>
            </a:lvl2pPr>
            <a:lvl3pPr>
              <a:defRPr lang="en-US" sz="526" b="0" i="0" kern="1200" dirty="0">
                <a:solidFill>
                  <a:schemeClr val="tx1"/>
                </a:solidFill>
                <a:latin typeface="Public Sans Light" panose="020B0604020202020204" charset="0"/>
                <a:ea typeface="AECOM Sans" panose="020B0504020202020204" pitchFamily="34" charset="0"/>
                <a:cs typeface="Arial" panose="020B0604020202020204" pitchFamily="34" charset="0"/>
              </a:defRPr>
            </a:lvl3pPr>
            <a:lvl4pPr>
              <a:defRPr lang="en-US" sz="473" b="0" i="0" kern="1200" dirty="0">
                <a:solidFill>
                  <a:schemeClr val="tx1"/>
                </a:solidFill>
                <a:latin typeface="Public Sans Light" panose="020B0604020202020204" charset="0"/>
                <a:ea typeface="AECOM Sans" panose="020B0504020202020204" pitchFamily="34" charset="0"/>
                <a:cs typeface="Arial" panose="020B0604020202020204" pitchFamily="34" charset="0"/>
              </a:defRPr>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8E195A2A-1106-7F45-A3BB-0D3A2ED93CBE}"/>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9191B89D-66F9-9447-A147-7D12A9F5E9AB}"/>
              </a:ext>
            </a:extLst>
          </p:cNvPr>
          <p:cNvSpPr>
            <a:spLocks noGrp="1"/>
          </p:cNvSpPr>
          <p:nvPr>
            <p:ph type="title"/>
          </p:nvPr>
        </p:nvSpPr>
        <p:spPr>
          <a:xfrm>
            <a:off x="69244" y="148728"/>
            <a:ext cx="3064253" cy="217054"/>
          </a:xfrm>
          <a:prstGeom prst="rect">
            <a:avLst/>
          </a:prstGeom>
        </p:spPr>
        <p:txBody>
          <a:bodyPr lIns="0" tIns="0" rIns="0" bIns="0"/>
          <a:lstStyle>
            <a:lvl1pPr>
              <a:defRPr lang="en-US" sz="657" b="1" i="0" kern="1200" dirty="0">
                <a:solidFill>
                  <a:schemeClr val="tx1"/>
                </a:solidFill>
                <a:latin typeface="Public Sans Light" panose="020B060402020202020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spTree>
    <p:extLst>
      <p:ext uri="{BB962C8B-B14F-4D97-AF65-F5344CB8AC3E}">
        <p14:creationId xmlns:p14="http://schemas.microsoft.com/office/powerpoint/2010/main" val="2696692019"/>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S1 Standard (1x1)">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B15B8DB-908B-5345-9445-A0BD1EB4EDB6}"/>
              </a:ext>
            </a:extLst>
          </p:cNvPr>
          <p:cNvSpPr>
            <a:spLocks noGrp="1"/>
          </p:cNvSpPr>
          <p:nvPr>
            <p:ph sz="quarter" idx="12"/>
          </p:nvPr>
        </p:nvSpPr>
        <p:spPr>
          <a:xfrm>
            <a:off x="69244" y="489664"/>
            <a:ext cx="3065087" cy="1605315"/>
          </a:xfrm>
        </p:spPr>
        <p:txBody>
          <a:bodyPr/>
          <a:lstStyle>
            <a:lvl1pPr>
              <a:defRPr b="0" i="0">
                <a:solidFill>
                  <a:schemeClr val="bg1"/>
                </a:solidFill>
              </a:defRPr>
            </a:lvl1pPr>
            <a:lvl2pPr marL="94608" indent="-94608">
              <a:buFont typeface="Arial" panose="020B0604020202020204" pitchFamily="34" charset="0"/>
              <a:buChar char="•"/>
              <a:defRPr b="0" i="0">
                <a:solidFill>
                  <a:schemeClr val="bg1"/>
                </a:solidFill>
              </a:defRPr>
            </a:lvl2pPr>
            <a:lvl3pPr marL="189216" indent="-94608">
              <a:buFont typeface="Arial" panose="020B0604020202020204" pitchFamily="34" charset="0"/>
              <a:buChar char="-"/>
              <a:defRPr b="0" i="0">
                <a:solidFill>
                  <a:schemeClr val="bg1"/>
                </a:solidFill>
              </a:defRPr>
            </a:lvl3pPr>
            <a:lvl4pPr marL="283824" indent="-94608">
              <a:buFont typeface="Wingdings" panose="05000000000000000000" pitchFamily="2" charset="2"/>
              <a:buChar char="§"/>
              <a:defRPr b="0" i="0">
                <a:solidFill>
                  <a:schemeClr val="bg1"/>
                </a:solidFill>
              </a:defRPr>
            </a:lvl4pPr>
            <a:lvl5pPr>
              <a:defRPr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8E195A2A-1106-7F45-A3BB-0D3A2ED93CBE}"/>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9191B89D-66F9-9447-A147-7D12A9F5E9AB}"/>
              </a:ext>
            </a:extLst>
          </p:cNvPr>
          <p:cNvSpPr>
            <a:spLocks noGrp="1"/>
          </p:cNvSpPr>
          <p:nvPr>
            <p:ph type="title"/>
          </p:nvPr>
        </p:nvSpPr>
        <p:spPr>
          <a:xfrm>
            <a:off x="69244" y="148232"/>
            <a:ext cx="3064253" cy="217549"/>
          </a:xfrm>
          <a:prstGeom prst="rect">
            <a:avLst/>
          </a:prstGeom>
        </p:spPr>
        <p:txBody>
          <a:bodyPr lIns="0" tIns="0" rIns="0" bIns="0"/>
          <a:lstStyle>
            <a:lvl1pPr>
              <a:defRPr lang="en-US" sz="657"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grpSp>
        <p:nvGrpSpPr>
          <p:cNvPr id="10" name="Group 9">
            <a:extLst>
              <a:ext uri="{FF2B5EF4-FFF2-40B4-BE49-F238E27FC236}">
                <a16:creationId xmlns:a16="http://schemas.microsoft.com/office/drawing/2014/main" id="{9FD5E74C-2EF5-EC45-8183-8BA534B8D110}"/>
              </a:ext>
            </a:extLst>
          </p:cNvPr>
          <p:cNvGrpSpPr/>
          <p:nvPr userDrawn="1"/>
        </p:nvGrpSpPr>
        <p:grpSpPr>
          <a:xfrm>
            <a:off x="2841504" y="2162612"/>
            <a:ext cx="291993" cy="75716"/>
            <a:chOff x="292100" y="6413250"/>
            <a:chExt cx="1111250" cy="225425"/>
          </a:xfrm>
        </p:grpSpPr>
        <p:sp>
          <p:nvSpPr>
            <p:cNvPr id="11" name="Freeform: Shape 12">
              <a:extLst>
                <a:ext uri="{FF2B5EF4-FFF2-40B4-BE49-F238E27FC236}">
                  <a16:creationId xmlns:a16="http://schemas.microsoft.com/office/drawing/2014/main" id="{4B6E2FF8-4350-4047-8DED-0620671F25CD}"/>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15" name="Freeform: Shape 13">
              <a:extLst>
                <a:ext uri="{FF2B5EF4-FFF2-40B4-BE49-F238E27FC236}">
                  <a16:creationId xmlns:a16="http://schemas.microsoft.com/office/drawing/2014/main" id="{DF863911-60F3-A740-BF4B-76AC1B0FD967}"/>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3599209575"/>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1 Standard (2x1)">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69244" y="486820"/>
            <a:ext cx="1485408" cy="1606203"/>
          </a:xfrm>
        </p:spPr>
        <p:txBody>
          <a:bodyPr/>
          <a:lstStyle>
            <a:lvl1pPr marL="0" indent="0">
              <a:buFont typeface="System Font"/>
              <a:buNone/>
              <a:tabLst/>
              <a:defRPr sz="552" b="0" i="0">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89216" indent="-94608" algn="l" defTabSz="240304" rtl="0" eaLnBrk="1" latinLnBrk="0" hangingPunct="1">
              <a:lnSpc>
                <a:spcPct val="90000"/>
              </a:lnSpc>
              <a:spcBef>
                <a:spcPts val="131"/>
              </a:spcBef>
              <a:buFont typeface="Arial" panose="020B0604020202020204" pitchFamily="34" charset="0"/>
              <a:buChar char="-"/>
              <a:defRPr sz="420" b="0" i="0"/>
            </a:lvl3pPr>
            <a:lvl4pPr marL="283824" indent="-94608" algn="l" defTabSz="240304" rtl="0" eaLnBrk="1" latinLnBrk="0" hangingPunct="1">
              <a:lnSpc>
                <a:spcPct val="90000"/>
              </a:lnSpc>
              <a:spcBef>
                <a:spcPts val="131"/>
              </a:spcBef>
              <a:buFont typeface="Wingdings" panose="05000000000000000000" pitchFamily="2" charset="2"/>
              <a:buChar char="§"/>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Content Placeholder 2">
            <a:extLst>
              <a:ext uri="{FF2B5EF4-FFF2-40B4-BE49-F238E27FC236}">
                <a16:creationId xmlns:a16="http://schemas.microsoft.com/office/drawing/2014/main" id="{2FE643A9-AB22-43A3-AF55-EB96B2966A4F}"/>
              </a:ext>
            </a:extLst>
          </p:cNvPr>
          <p:cNvSpPr>
            <a:spLocks noGrp="1"/>
          </p:cNvSpPr>
          <p:nvPr>
            <p:ph sz="quarter" idx="25"/>
          </p:nvPr>
        </p:nvSpPr>
        <p:spPr>
          <a:xfrm>
            <a:off x="1643501" y="493396"/>
            <a:ext cx="1490830" cy="1601582"/>
          </a:xfrm>
        </p:spPr>
        <p:txBody>
          <a:bodyPr/>
          <a:lstStyle>
            <a:lvl1pPr marL="0" indent="0">
              <a:buFont typeface="System Font"/>
              <a:buNone/>
              <a:tabLst/>
              <a:defRPr sz="552" b="0" i="0">
                <a:latin typeface="Arial" panose="020B0604020202020204" pitchFamily="34" charset="0"/>
                <a:cs typeface="Arial" panose="020B0604020202020204" pitchFamily="34" charset="0"/>
              </a:defRPr>
            </a:lvl1pPr>
            <a:lvl2pPr marL="94608" indent="-94608" algn="l" defTabSz="240304" rtl="0" eaLnBrk="1" latinLnBrk="0" hangingPunct="1">
              <a:lnSpc>
                <a:spcPct val="90000"/>
              </a:lnSpc>
              <a:spcBef>
                <a:spcPts val="131"/>
              </a:spcBef>
              <a:buFont typeface="Arial" panose="020B0604020202020204" pitchFamily="34" charset="0"/>
              <a:buChar char="•"/>
              <a:tabLst/>
              <a:defRPr sz="420" b="0" i="0"/>
            </a:lvl2pPr>
            <a:lvl3pPr marL="189216" indent="-94608" algn="l" defTabSz="240304" rtl="0" eaLnBrk="1" latinLnBrk="0" hangingPunct="1">
              <a:lnSpc>
                <a:spcPct val="90000"/>
              </a:lnSpc>
              <a:spcBef>
                <a:spcPts val="131"/>
              </a:spcBef>
              <a:buFont typeface="Arial" panose="020B0604020202020204" pitchFamily="34" charset="0"/>
              <a:buChar char="-"/>
              <a:defRPr sz="420" b="0" i="0"/>
            </a:lvl3pPr>
            <a:lvl4pPr marL="283824" indent="-94608" algn="l" defTabSz="240304" rtl="0" eaLnBrk="1" latinLnBrk="0" hangingPunct="1">
              <a:lnSpc>
                <a:spcPct val="90000"/>
              </a:lnSpc>
              <a:spcBef>
                <a:spcPts val="131"/>
              </a:spcBef>
              <a:buFont typeface="Wingdings" panose="05000000000000000000" pitchFamily="2" charset="2"/>
              <a:buChar char="§"/>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1" name="Straight Connector 10">
            <a:extLst>
              <a:ext uri="{FF2B5EF4-FFF2-40B4-BE49-F238E27FC236}">
                <a16:creationId xmlns:a16="http://schemas.microsoft.com/office/drawing/2014/main" id="{38DB0975-F48A-CA4B-900B-DC5CC3E60FA0}"/>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3C65E603-0712-B446-A4A9-4C5136DD0931}"/>
              </a:ext>
            </a:extLst>
          </p:cNvPr>
          <p:cNvSpPr>
            <a:spLocks noGrp="1"/>
          </p:cNvSpPr>
          <p:nvPr>
            <p:ph type="title"/>
          </p:nvPr>
        </p:nvSpPr>
        <p:spPr>
          <a:xfrm>
            <a:off x="69244" y="148728"/>
            <a:ext cx="3064253" cy="210700"/>
          </a:xfrm>
          <a:prstGeom prst="rect">
            <a:avLst/>
          </a:prstGeom>
        </p:spPr>
        <p:txBody>
          <a:bodyPr lIns="0" tIns="0" rIns="0" bIns="0"/>
          <a:lstStyle>
            <a:lvl1pPr>
              <a:defRPr lang="en-US" sz="657"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grpSp>
        <p:nvGrpSpPr>
          <p:cNvPr id="12" name="Group 11">
            <a:extLst>
              <a:ext uri="{FF2B5EF4-FFF2-40B4-BE49-F238E27FC236}">
                <a16:creationId xmlns:a16="http://schemas.microsoft.com/office/drawing/2014/main" id="{CE2DB8F1-204E-0D40-9798-CD0D92292129}"/>
              </a:ext>
            </a:extLst>
          </p:cNvPr>
          <p:cNvGrpSpPr/>
          <p:nvPr userDrawn="1"/>
        </p:nvGrpSpPr>
        <p:grpSpPr>
          <a:xfrm>
            <a:off x="2841504" y="2162612"/>
            <a:ext cx="291993" cy="75716"/>
            <a:chOff x="292100" y="6413250"/>
            <a:chExt cx="1111250" cy="225425"/>
          </a:xfrm>
        </p:grpSpPr>
        <p:sp>
          <p:nvSpPr>
            <p:cNvPr id="13" name="Freeform: Shape 12">
              <a:extLst>
                <a:ext uri="{FF2B5EF4-FFF2-40B4-BE49-F238E27FC236}">
                  <a16:creationId xmlns:a16="http://schemas.microsoft.com/office/drawing/2014/main" id="{10E979A7-0282-5C45-BE81-4AC1FA612B09}"/>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14" name="Freeform: Shape 13">
              <a:extLst>
                <a:ext uri="{FF2B5EF4-FFF2-40B4-BE49-F238E27FC236}">
                  <a16:creationId xmlns:a16="http://schemas.microsoft.com/office/drawing/2014/main" id="{B1858C7E-BC01-5745-A1F3-A734CBFEA1B6}"/>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2816022312"/>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2 Cover (White/Green)">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B345967-D46E-4D94-8EA1-F47EFBEE52F6}"/>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sz="137"/>
          </a:p>
        </p:txBody>
      </p:sp>
      <p:grpSp>
        <p:nvGrpSpPr>
          <p:cNvPr id="17" name="Group 16">
            <a:extLst>
              <a:ext uri="{FF2B5EF4-FFF2-40B4-BE49-F238E27FC236}">
                <a16:creationId xmlns:a16="http://schemas.microsoft.com/office/drawing/2014/main" id="{8424FE39-8DF4-4F37-B53E-88A8F31616BB}"/>
              </a:ext>
            </a:extLst>
          </p:cNvPr>
          <p:cNvGrpSpPr/>
          <p:nvPr userDrawn="1"/>
        </p:nvGrpSpPr>
        <p:grpSpPr>
          <a:xfrm>
            <a:off x="2785782" y="96316"/>
            <a:ext cx="341041" cy="101486"/>
            <a:chOff x="10601983" y="286755"/>
            <a:chExt cx="1297917" cy="302151"/>
          </a:xfrm>
        </p:grpSpPr>
        <p:sp>
          <p:nvSpPr>
            <p:cNvPr id="18" name="Freeform 5">
              <a:extLst>
                <a:ext uri="{FF2B5EF4-FFF2-40B4-BE49-F238E27FC236}">
                  <a16:creationId xmlns:a16="http://schemas.microsoft.com/office/drawing/2014/main" id="{0F12F9CD-2A5C-4DDC-9A3D-33E54B2DFC20}"/>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9" name="Freeform 6">
              <a:extLst>
                <a:ext uri="{FF2B5EF4-FFF2-40B4-BE49-F238E27FC236}">
                  <a16:creationId xmlns:a16="http://schemas.microsoft.com/office/drawing/2014/main" id="{E8098262-DED1-4A1A-9299-3CA9F199D607}"/>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0" name="Freeform 7">
              <a:extLst>
                <a:ext uri="{FF2B5EF4-FFF2-40B4-BE49-F238E27FC236}">
                  <a16:creationId xmlns:a16="http://schemas.microsoft.com/office/drawing/2014/main" id="{90D2CF5B-362F-4AB9-B992-FEA205D32986}"/>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1" name="Freeform 8">
              <a:extLst>
                <a:ext uri="{FF2B5EF4-FFF2-40B4-BE49-F238E27FC236}">
                  <a16:creationId xmlns:a16="http://schemas.microsoft.com/office/drawing/2014/main" id="{0A9D2882-FC9C-4ECA-AE40-CABDD8AAC2AE}"/>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2" name="Freeform 9">
              <a:extLst>
                <a:ext uri="{FF2B5EF4-FFF2-40B4-BE49-F238E27FC236}">
                  <a16:creationId xmlns:a16="http://schemas.microsoft.com/office/drawing/2014/main" id="{10AF01A6-48B6-485D-A8F8-0ABF8941E89A}"/>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16" name="Text Placeholder 4">
            <a:extLst>
              <a:ext uri="{FF2B5EF4-FFF2-40B4-BE49-F238E27FC236}">
                <a16:creationId xmlns:a16="http://schemas.microsoft.com/office/drawing/2014/main" id="{8B677EEB-B48C-454B-A55A-92086D31C5D6}"/>
              </a:ext>
            </a:extLst>
          </p:cNvPr>
          <p:cNvSpPr>
            <a:spLocks noGrp="1"/>
          </p:cNvSpPr>
          <p:nvPr>
            <p:ph type="body" sz="quarter" idx="10" hasCustomPrompt="1"/>
          </p:nvPr>
        </p:nvSpPr>
        <p:spPr>
          <a:xfrm>
            <a:off x="863881" y="759806"/>
            <a:ext cx="1475814" cy="446584"/>
          </a:xfrm>
        </p:spPr>
        <p:txBody>
          <a:bodyPr wrap="square" anchor="ctr" anchorCtr="0">
            <a:normAutofit/>
          </a:bodyPr>
          <a:lstStyle>
            <a:lvl1pPr algn="ctr">
              <a:spcBef>
                <a:spcPts val="0"/>
              </a:spcBef>
              <a:defRPr sz="1261"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Short heading </a:t>
            </a:r>
            <a:br>
              <a:rPr lang="en-GB"/>
            </a:br>
            <a:r>
              <a:rPr lang="en-GB"/>
              <a:t>here only</a:t>
            </a:r>
          </a:p>
        </p:txBody>
      </p:sp>
      <p:sp>
        <p:nvSpPr>
          <p:cNvPr id="27" name="Text Placeholder 4">
            <a:extLst>
              <a:ext uri="{FF2B5EF4-FFF2-40B4-BE49-F238E27FC236}">
                <a16:creationId xmlns:a16="http://schemas.microsoft.com/office/drawing/2014/main" id="{2807A7FF-0349-6842-8A4B-DA0E748D91B0}"/>
              </a:ext>
            </a:extLst>
          </p:cNvPr>
          <p:cNvSpPr>
            <a:spLocks noGrp="1"/>
          </p:cNvSpPr>
          <p:nvPr>
            <p:ph type="body" sz="quarter" idx="11" hasCustomPrompt="1"/>
          </p:nvPr>
        </p:nvSpPr>
        <p:spPr>
          <a:xfrm>
            <a:off x="863881" y="1320365"/>
            <a:ext cx="1475814" cy="148861"/>
          </a:xfrm>
        </p:spPr>
        <p:txBody>
          <a:bodyPr wrap="square" anchor="ctr" anchorCtr="0">
            <a:normAutofit/>
          </a:bodyPr>
          <a:lstStyle>
            <a:lvl1pPr algn="ctr">
              <a:defRPr sz="42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event name</a:t>
            </a:r>
          </a:p>
        </p:txBody>
      </p:sp>
      <p:sp>
        <p:nvSpPr>
          <p:cNvPr id="28" name="Text Placeholder 4">
            <a:extLst>
              <a:ext uri="{FF2B5EF4-FFF2-40B4-BE49-F238E27FC236}">
                <a16:creationId xmlns:a16="http://schemas.microsoft.com/office/drawing/2014/main" id="{F7637D2F-057D-E048-91F4-F5B7516BC7B1}"/>
              </a:ext>
            </a:extLst>
          </p:cNvPr>
          <p:cNvSpPr>
            <a:spLocks noGrp="1"/>
          </p:cNvSpPr>
          <p:nvPr>
            <p:ph type="body" sz="quarter" idx="12" hasCustomPrompt="1"/>
          </p:nvPr>
        </p:nvSpPr>
        <p:spPr>
          <a:xfrm>
            <a:off x="863881" y="1518020"/>
            <a:ext cx="1475814" cy="148861"/>
          </a:xfrm>
        </p:spPr>
        <p:txBody>
          <a:bodyPr wrap="square" anchor="ctr" anchorCtr="0">
            <a:normAutofit/>
          </a:bodyPr>
          <a:lstStyle>
            <a:lvl1pPr algn="ctr">
              <a:lnSpc>
                <a:spcPct val="90000"/>
              </a:lnSpc>
              <a:spcBef>
                <a:spcPts val="0"/>
              </a:spcBef>
              <a:defRPr sz="42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
        <p:nvSpPr>
          <p:cNvPr id="29" name="Graphic 24">
            <a:extLst>
              <a:ext uri="{FF2B5EF4-FFF2-40B4-BE49-F238E27FC236}">
                <a16:creationId xmlns:a16="http://schemas.microsoft.com/office/drawing/2014/main" id="{D751A5BA-CAF6-ED42-901D-9A2CF28FC67B}"/>
              </a:ext>
            </a:extLst>
          </p:cNvPr>
          <p:cNvSpPr/>
          <p:nvPr userDrawn="1"/>
        </p:nvSpPr>
        <p:spPr>
          <a:xfrm>
            <a:off x="769192" y="86740"/>
            <a:ext cx="1665192" cy="2128570"/>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1"/>
            </a:solidFill>
            <a:prstDash val="solid"/>
            <a:miter/>
          </a:ln>
        </p:spPr>
        <p:txBody>
          <a:bodyPr rtlCol="0" anchor="ctr"/>
          <a:lstStyle/>
          <a:p>
            <a:endParaRPr lang="en-US" sz="137"/>
          </a:p>
        </p:txBody>
      </p:sp>
      <p:grpSp>
        <p:nvGrpSpPr>
          <p:cNvPr id="30" name="Group 29">
            <a:extLst>
              <a:ext uri="{FF2B5EF4-FFF2-40B4-BE49-F238E27FC236}">
                <a16:creationId xmlns:a16="http://schemas.microsoft.com/office/drawing/2014/main" id="{27229B09-BE84-8540-B5A1-B84D91F58D93}"/>
              </a:ext>
            </a:extLst>
          </p:cNvPr>
          <p:cNvGrpSpPr/>
          <p:nvPr userDrawn="1"/>
        </p:nvGrpSpPr>
        <p:grpSpPr>
          <a:xfrm>
            <a:off x="2841504" y="2162612"/>
            <a:ext cx="291993" cy="75716"/>
            <a:chOff x="292100" y="6413250"/>
            <a:chExt cx="1111250" cy="225425"/>
          </a:xfrm>
        </p:grpSpPr>
        <p:sp>
          <p:nvSpPr>
            <p:cNvPr id="31" name="Freeform: Shape 12">
              <a:extLst>
                <a:ext uri="{FF2B5EF4-FFF2-40B4-BE49-F238E27FC236}">
                  <a16:creationId xmlns:a16="http://schemas.microsoft.com/office/drawing/2014/main" id="{E4101F14-F1CB-E946-8CAA-3CE1B1F56EC6}"/>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32" name="Freeform: Shape 13">
              <a:extLst>
                <a:ext uri="{FF2B5EF4-FFF2-40B4-BE49-F238E27FC236}">
                  <a16:creationId xmlns:a16="http://schemas.microsoft.com/office/drawing/2014/main" id="{D61DCD87-E2D1-7A42-8C03-6594EE16EB08}"/>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2890429402"/>
      </p:ext>
    </p:extLst>
  </p:cSld>
  <p:clrMapOvr>
    <a:masterClrMapping/>
  </p:clrMapOvr>
  <p:extLst>
    <p:ext uri="{DCECCB84-F9BA-43D5-87BE-67443E8EF086}">
      <p15:sldGuideLst xmlns:p15="http://schemas.microsoft.com/office/powerpoint/2012/main">
        <p15:guide id="16" pos="152" userDrawn="1">
          <p15:clr>
            <a:srgbClr val="A4A3A4"/>
          </p15:clr>
        </p15:guide>
        <p15:guide id="17" pos="378"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2 Standard (2x1)">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69244" y="486820"/>
            <a:ext cx="1485408" cy="1606203"/>
          </a:xfrm>
        </p:spPr>
        <p:txBody>
          <a:bodyPr/>
          <a:lstStyle>
            <a:lvl1pPr marL="0" indent="0">
              <a:buFont typeface="System Font"/>
              <a:buNone/>
              <a:tabLst/>
              <a:defRPr sz="552" b="0" i="0">
                <a:solidFill>
                  <a:schemeClr val="bg1"/>
                </a:solidFill>
                <a:latin typeface="Arial" panose="020B0604020202020204" pitchFamily="34" charset="0"/>
                <a:cs typeface="Arial" panose="020B0604020202020204" pitchFamily="34" charset="0"/>
              </a:defRPr>
            </a:lvl1pPr>
            <a:lvl2pPr marL="93452" indent="-93452">
              <a:defRPr lang="en-US" sz="420" b="0" i="0" kern="1200" dirty="0" smtClean="0">
                <a:solidFill>
                  <a:schemeClr val="bg1"/>
                </a:solidFill>
                <a:latin typeface="Arial" panose="020B0604020202020204" pitchFamily="34" charset="0"/>
                <a:ea typeface="AECOM Sans Light" panose="020B0404020202020204" pitchFamily="34" charset="0"/>
                <a:cs typeface="Arial" panose="020B0604020202020204" pitchFamily="34" charset="0"/>
              </a:defRPr>
            </a:lvl2pPr>
            <a:lvl3pPr>
              <a:defRPr lang="en-US" sz="420" b="0" i="0" kern="1200" dirty="0" smtClean="0">
                <a:solidFill>
                  <a:schemeClr val="bg1"/>
                </a:solidFill>
                <a:latin typeface="Arial" panose="020B0604020202020204" pitchFamily="34" charset="0"/>
                <a:ea typeface="AECOM Sans" panose="020B0504020202020204" pitchFamily="34" charset="0"/>
                <a:cs typeface="Arial" panose="020B0604020202020204" pitchFamily="34" charset="0"/>
              </a:defRPr>
            </a:lvl3pPr>
            <a:lvl4pPr>
              <a:defRPr lang="en-AU" sz="420" b="0" i="0" kern="1200" dirty="0">
                <a:solidFill>
                  <a:schemeClr val="bg1"/>
                </a:solidFill>
                <a:latin typeface="Arial" panose="020B0604020202020204" pitchFamily="34" charset="0"/>
                <a:ea typeface="AECOM Sans" panose="020B0504020202020204" pitchFamily="34" charset="0"/>
                <a:cs typeface="Arial" panose="020B0604020202020204" pitchFamily="34" charset="0"/>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Content Placeholder 2">
            <a:extLst>
              <a:ext uri="{FF2B5EF4-FFF2-40B4-BE49-F238E27FC236}">
                <a16:creationId xmlns:a16="http://schemas.microsoft.com/office/drawing/2014/main" id="{2FE643A9-AB22-43A3-AF55-EB96B2966A4F}"/>
              </a:ext>
            </a:extLst>
          </p:cNvPr>
          <p:cNvSpPr>
            <a:spLocks noGrp="1"/>
          </p:cNvSpPr>
          <p:nvPr>
            <p:ph sz="quarter" idx="25"/>
          </p:nvPr>
        </p:nvSpPr>
        <p:spPr>
          <a:xfrm>
            <a:off x="1643501" y="493396"/>
            <a:ext cx="1490830" cy="1601582"/>
          </a:xfrm>
        </p:spPr>
        <p:txBody>
          <a:bodyPr/>
          <a:lstStyle>
            <a:lvl1pPr marL="0" indent="0">
              <a:buFont typeface="System Font"/>
              <a:buNone/>
              <a:tabLst/>
              <a:defRPr sz="552" b="0" i="0">
                <a:solidFill>
                  <a:schemeClr val="bg1"/>
                </a:solidFill>
                <a:latin typeface="Arial" panose="020B0604020202020204" pitchFamily="34" charset="0"/>
                <a:cs typeface="Arial" panose="020B0604020202020204" pitchFamily="34" charset="0"/>
              </a:defRPr>
            </a:lvl1pPr>
            <a:lvl2pPr marL="94608" indent="-94608"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89216" indent="-94608" algn="l" defTabSz="240304" rtl="0" eaLnBrk="1" latinLnBrk="0" hangingPunct="1">
              <a:lnSpc>
                <a:spcPct val="90000"/>
              </a:lnSpc>
              <a:spcBef>
                <a:spcPts val="131"/>
              </a:spcBef>
              <a:buFont typeface="Arial" panose="020B0604020202020204" pitchFamily="34" charset="0"/>
              <a:buChar char="-"/>
              <a:defRPr sz="420" b="0" i="0">
                <a:solidFill>
                  <a:schemeClr val="bg1"/>
                </a:solidFill>
              </a:defRPr>
            </a:lvl3pPr>
            <a:lvl4pPr marL="283824" indent="-94608" algn="l" defTabSz="240304" rtl="0" eaLnBrk="1" latinLnBrk="0" hangingPunct="1">
              <a:lnSpc>
                <a:spcPct val="90000"/>
              </a:lnSpc>
              <a:spcBef>
                <a:spcPts val="131"/>
              </a:spcBef>
              <a:buFont typeface="Wingdings" panose="05000000000000000000" pitchFamily="2" charset="2"/>
              <a:buChar char="§"/>
              <a:defRPr sz="420" b="0" i="0">
                <a:solidFill>
                  <a:schemeClr val="bg1"/>
                </a:solidFill>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1" name="Straight Connector 10">
            <a:extLst>
              <a:ext uri="{FF2B5EF4-FFF2-40B4-BE49-F238E27FC236}">
                <a16:creationId xmlns:a16="http://schemas.microsoft.com/office/drawing/2014/main" id="{38DB0975-F48A-CA4B-900B-DC5CC3E60FA0}"/>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3C65E603-0712-B446-A4A9-4C5136DD0931}"/>
              </a:ext>
            </a:extLst>
          </p:cNvPr>
          <p:cNvSpPr>
            <a:spLocks noGrp="1"/>
          </p:cNvSpPr>
          <p:nvPr>
            <p:ph type="title"/>
          </p:nvPr>
        </p:nvSpPr>
        <p:spPr>
          <a:xfrm>
            <a:off x="69244" y="148728"/>
            <a:ext cx="3064253" cy="217054"/>
          </a:xfrm>
          <a:prstGeom prst="rect">
            <a:avLst/>
          </a:prstGeom>
        </p:spPr>
        <p:txBody>
          <a:bodyPr lIns="0" tIns="0" rIns="0" bIns="0"/>
          <a:lstStyle>
            <a:lvl1pPr>
              <a:defRPr lang="en-US" sz="657"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grpSp>
        <p:nvGrpSpPr>
          <p:cNvPr id="12" name="Group 11">
            <a:extLst>
              <a:ext uri="{FF2B5EF4-FFF2-40B4-BE49-F238E27FC236}">
                <a16:creationId xmlns:a16="http://schemas.microsoft.com/office/drawing/2014/main" id="{CE2DB8F1-204E-0D40-9798-CD0D92292129}"/>
              </a:ext>
            </a:extLst>
          </p:cNvPr>
          <p:cNvGrpSpPr/>
          <p:nvPr userDrawn="1"/>
        </p:nvGrpSpPr>
        <p:grpSpPr>
          <a:xfrm>
            <a:off x="2841504" y="2162612"/>
            <a:ext cx="291993" cy="75716"/>
            <a:chOff x="292100" y="6413250"/>
            <a:chExt cx="1111250" cy="225425"/>
          </a:xfrm>
        </p:grpSpPr>
        <p:sp>
          <p:nvSpPr>
            <p:cNvPr id="13" name="Freeform: Shape 12">
              <a:extLst>
                <a:ext uri="{FF2B5EF4-FFF2-40B4-BE49-F238E27FC236}">
                  <a16:creationId xmlns:a16="http://schemas.microsoft.com/office/drawing/2014/main" id="{10E979A7-0282-5C45-BE81-4AC1FA612B09}"/>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14" name="Freeform: Shape 13">
              <a:extLst>
                <a:ext uri="{FF2B5EF4-FFF2-40B4-BE49-F238E27FC236}">
                  <a16:creationId xmlns:a16="http://schemas.microsoft.com/office/drawing/2014/main" id="{B1858C7E-BC01-5745-A1F3-A734CBFEA1B6}"/>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2026336198"/>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1 Standard (3x1)">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71914" y="486819"/>
            <a:ext cx="955650" cy="1608160"/>
          </a:xfrm>
        </p:spPr>
        <p:txBody>
          <a:bodyPr/>
          <a:lstStyle>
            <a:lvl1pPr marL="0" indent="0">
              <a:buFont typeface="System Font"/>
              <a:buNone/>
              <a:tabLst/>
              <a:defRPr sz="420" b="0" i="0">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stStyle>
          <a:p>
            <a:pPr lvl="0"/>
            <a:r>
              <a:rPr lang="en-US"/>
              <a:t>Click to edit Master text styles</a:t>
            </a:r>
          </a:p>
          <a:p>
            <a:pPr lvl="1"/>
            <a:r>
              <a:rPr lang="en-US"/>
              <a:t>Second level</a:t>
            </a:r>
          </a:p>
          <a:p>
            <a:pPr lvl="2"/>
            <a:r>
              <a:rPr lang="en-US"/>
              <a:t>Third level</a:t>
            </a:r>
          </a:p>
        </p:txBody>
      </p:sp>
      <p:cxnSp>
        <p:nvCxnSpPr>
          <p:cNvPr id="10" name="Straight Connector 9">
            <a:extLst>
              <a:ext uri="{FF2B5EF4-FFF2-40B4-BE49-F238E27FC236}">
                <a16:creationId xmlns:a16="http://schemas.microsoft.com/office/drawing/2014/main" id="{2808447B-7EA7-4E4E-87A8-2F30E16C61DE}"/>
              </a:ext>
            </a:extLst>
          </p:cNvPr>
          <p:cNvCxnSpPr>
            <a:cxnSpLocks/>
          </p:cNvCxnSpPr>
          <p:nvPr userDrawn="1"/>
        </p:nvCxnSpPr>
        <p:spPr>
          <a:xfrm>
            <a:off x="69244" y="87446"/>
            <a:ext cx="113513"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3881F7B9-4F04-D646-B586-BDACAB966C1F}"/>
              </a:ext>
            </a:extLst>
          </p:cNvPr>
          <p:cNvSpPr>
            <a:spLocks noGrp="1"/>
          </p:cNvSpPr>
          <p:nvPr>
            <p:ph sz="quarter" idx="25"/>
          </p:nvPr>
        </p:nvSpPr>
        <p:spPr>
          <a:xfrm>
            <a:off x="1118957" y="486819"/>
            <a:ext cx="965452" cy="1608160"/>
          </a:xfrm>
        </p:spPr>
        <p:txBody>
          <a:bodyPr/>
          <a:lstStyle>
            <a:lvl1pPr marL="0" indent="0">
              <a:buFont typeface="System Font"/>
              <a:buNone/>
              <a:tabLst/>
              <a:defRPr sz="420" b="0" i="0">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lang="en-US" sz="420" b="0"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2pPr>
            <a:lvl3pPr marL="141912" indent="-70956" algn="l" defTabSz="240304" rtl="0" eaLnBrk="1" latinLnBrk="0" hangingPunct="1">
              <a:lnSpc>
                <a:spcPct val="90000"/>
              </a:lnSpc>
              <a:spcBef>
                <a:spcPts val="131"/>
              </a:spcBef>
              <a:buFont typeface="Arial" panose="020B0604020202020204" pitchFamily="34" charset="0"/>
              <a:buChar char="-"/>
              <a:tabLst/>
              <a:defRPr lang="en-US" sz="420" b="0"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id="{795C6E5A-81D8-CC40-AB7F-D6D94788F812}"/>
              </a:ext>
            </a:extLst>
          </p:cNvPr>
          <p:cNvSpPr>
            <a:spLocks noGrp="1"/>
          </p:cNvSpPr>
          <p:nvPr>
            <p:ph sz="quarter" idx="26"/>
          </p:nvPr>
        </p:nvSpPr>
        <p:spPr>
          <a:xfrm>
            <a:off x="2180934" y="486819"/>
            <a:ext cx="955650" cy="1608160"/>
          </a:xfrm>
        </p:spPr>
        <p:txBody>
          <a:bodyPr/>
          <a:lstStyle>
            <a:lvl1pPr marL="0" indent="0">
              <a:buFont typeface="System Font"/>
              <a:buNone/>
              <a:tabLst/>
              <a:defRPr sz="420" b="0" i="0">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lang="en-US" sz="420" b="0"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2pPr>
            <a:lvl3pPr marL="141912" indent="-70956" algn="l" defTabSz="240304" rtl="0" eaLnBrk="1" latinLnBrk="0" hangingPunct="1">
              <a:lnSpc>
                <a:spcPct val="90000"/>
              </a:lnSpc>
              <a:spcBef>
                <a:spcPts val="131"/>
              </a:spcBef>
              <a:buFont typeface="Arial" panose="020B0604020202020204" pitchFamily="34" charset="0"/>
              <a:buChar char="-"/>
              <a:tabLst/>
              <a:defRPr lang="en-US" sz="420" b="0"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14" name="Title 1">
            <a:extLst>
              <a:ext uri="{FF2B5EF4-FFF2-40B4-BE49-F238E27FC236}">
                <a16:creationId xmlns:a16="http://schemas.microsoft.com/office/drawing/2014/main" id="{142548E9-9CB2-CB47-8ADA-FFCB6AC20FDE}"/>
              </a:ext>
            </a:extLst>
          </p:cNvPr>
          <p:cNvSpPr>
            <a:spLocks noGrp="1"/>
          </p:cNvSpPr>
          <p:nvPr>
            <p:ph type="title"/>
          </p:nvPr>
        </p:nvSpPr>
        <p:spPr>
          <a:xfrm>
            <a:off x="69244" y="148232"/>
            <a:ext cx="3064253" cy="217549"/>
          </a:xfrm>
          <a:prstGeom prst="rect">
            <a:avLst/>
          </a:prstGeom>
        </p:spPr>
        <p:txBody>
          <a:bodyPr lIns="0" tIns="0" rIns="0" bIns="0"/>
          <a:lstStyle>
            <a:lvl1pPr>
              <a:defRPr lang="en-US" sz="657"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grpSp>
        <p:nvGrpSpPr>
          <p:cNvPr id="19" name="Group 18">
            <a:extLst>
              <a:ext uri="{FF2B5EF4-FFF2-40B4-BE49-F238E27FC236}">
                <a16:creationId xmlns:a16="http://schemas.microsoft.com/office/drawing/2014/main" id="{7B1DE30E-E4DB-254B-9FC5-1D3E9C13D650}"/>
              </a:ext>
            </a:extLst>
          </p:cNvPr>
          <p:cNvGrpSpPr/>
          <p:nvPr userDrawn="1"/>
        </p:nvGrpSpPr>
        <p:grpSpPr>
          <a:xfrm>
            <a:off x="2841504" y="2162612"/>
            <a:ext cx="291993" cy="75716"/>
            <a:chOff x="292100" y="6413250"/>
            <a:chExt cx="1111250" cy="225425"/>
          </a:xfrm>
        </p:grpSpPr>
        <p:sp>
          <p:nvSpPr>
            <p:cNvPr id="20" name="Freeform: Shape 12">
              <a:extLst>
                <a:ext uri="{FF2B5EF4-FFF2-40B4-BE49-F238E27FC236}">
                  <a16:creationId xmlns:a16="http://schemas.microsoft.com/office/drawing/2014/main" id="{01D68A93-2A87-E047-A5B4-20B33CDE80FD}"/>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21" name="Freeform: Shape 13">
              <a:extLst>
                <a:ext uri="{FF2B5EF4-FFF2-40B4-BE49-F238E27FC236}">
                  <a16:creationId xmlns:a16="http://schemas.microsoft.com/office/drawing/2014/main" id="{2EEC18A5-BDDB-614D-9D90-CDCA271F54B0}"/>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1819582474"/>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2 Standard (3x1)">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71914" y="486819"/>
            <a:ext cx="955650" cy="1608160"/>
          </a:xfrm>
        </p:spPr>
        <p:txBody>
          <a:bodyPr/>
          <a:lstStyle>
            <a:lvl1pPr marL="0" indent="0">
              <a:buFont typeface="System Font"/>
              <a:buNone/>
              <a:tabLst/>
              <a:defRPr sz="420" b="0" i="0">
                <a:solidFill>
                  <a:schemeClr val="bg1"/>
                </a:solidFill>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stStyle>
          <a:p>
            <a:pPr lvl="0"/>
            <a:r>
              <a:rPr lang="en-US"/>
              <a:t>Click to edit Master text styles</a:t>
            </a:r>
          </a:p>
          <a:p>
            <a:pPr lvl="1"/>
            <a:r>
              <a:rPr lang="en-US"/>
              <a:t>Second level</a:t>
            </a:r>
          </a:p>
          <a:p>
            <a:pPr lvl="2"/>
            <a:r>
              <a:rPr lang="en-US"/>
              <a:t>Third level</a:t>
            </a:r>
          </a:p>
        </p:txBody>
      </p:sp>
      <p:cxnSp>
        <p:nvCxnSpPr>
          <p:cNvPr id="10" name="Straight Connector 9">
            <a:extLst>
              <a:ext uri="{FF2B5EF4-FFF2-40B4-BE49-F238E27FC236}">
                <a16:creationId xmlns:a16="http://schemas.microsoft.com/office/drawing/2014/main" id="{2808447B-7EA7-4E4E-87A8-2F30E16C61DE}"/>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3881F7B9-4F04-D646-B586-BDACAB966C1F}"/>
              </a:ext>
            </a:extLst>
          </p:cNvPr>
          <p:cNvSpPr>
            <a:spLocks noGrp="1"/>
          </p:cNvSpPr>
          <p:nvPr>
            <p:ph sz="quarter" idx="25"/>
          </p:nvPr>
        </p:nvSpPr>
        <p:spPr>
          <a:xfrm>
            <a:off x="1118957" y="486819"/>
            <a:ext cx="965452" cy="1608160"/>
          </a:xfrm>
        </p:spPr>
        <p:txBody>
          <a:bodyPr/>
          <a:lstStyle>
            <a:lvl1pPr marL="0" indent="0">
              <a:buFont typeface="System Font"/>
              <a:buNone/>
              <a:tabLst/>
              <a:defRPr sz="420" b="0" i="0">
                <a:solidFill>
                  <a:schemeClr val="bg1"/>
                </a:solidFill>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lang="en-US" sz="420" b="0"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2pPr>
            <a:lvl3pPr marL="141912" indent="-70956" algn="l" defTabSz="240304" rtl="0" eaLnBrk="1" latinLnBrk="0" hangingPunct="1">
              <a:lnSpc>
                <a:spcPct val="90000"/>
              </a:lnSpc>
              <a:spcBef>
                <a:spcPts val="131"/>
              </a:spcBef>
              <a:buFont typeface="Arial" panose="020B0604020202020204" pitchFamily="34" charset="0"/>
              <a:buChar char="-"/>
              <a:tabLst/>
              <a:defRPr lang="en-US" sz="420" b="0"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13" name="Content Placeholder 2">
            <a:extLst>
              <a:ext uri="{FF2B5EF4-FFF2-40B4-BE49-F238E27FC236}">
                <a16:creationId xmlns:a16="http://schemas.microsoft.com/office/drawing/2014/main" id="{795C6E5A-81D8-CC40-AB7F-D6D94788F812}"/>
              </a:ext>
            </a:extLst>
          </p:cNvPr>
          <p:cNvSpPr>
            <a:spLocks noGrp="1"/>
          </p:cNvSpPr>
          <p:nvPr>
            <p:ph sz="quarter" idx="26"/>
          </p:nvPr>
        </p:nvSpPr>
        <p:spPr>
          <a:xfrm>
            <a:off x="2180934" y="486819"/>
            <a:ext cx="955650" cy="1608160"/>
          </a:xfrm>
        </p:spPr>
        <p:txBody>
          <a:bodyPr/>
          <a:lstStyle>
            <a:lvl1pPr marL="0" indent="0">
              <a:buFont typeface="System Font"/>
              <a:buNone/>
              <a:tabLst/>
              <a:defRPr sz="420" b="0" i="0">
                <a:solidFill>
                  <a:schemeClr val="bg1"/>
                </a:solidFill>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lang="en-US" sz="420" b="0"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2pPr>
            <a:lvl3pPr marL="141912" indent="-70956" algn="l" defTabSz="240304" rtl="0" eaLnBrk="1" latinLnBrk="0" hangingPunct="1">
              <a:lnSpc>
                <a:spcPct val="90000"/>
              </a:lnSpc>
              <a:spcBef>
                <a:spcPts val="131"/>
              </a:spcBef>
              <a:buFont typeface="Arial" panose="020B0604020202020204" pitchFamily="34" charset="0"/>
              <a:buChar char="-"/>
              <a:tabLst/>
              <a:defRPr lang="en-US" sz="420" b="0"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14" name="Title 1">
            <a:extLst>
              <a:ext uri="{FF2B5EF4-FFF2-40B4-BE49-F238E27FC236}">
                <a16:creationId xmlns:a16="http://schemas.microsoft.com/office/drawing/2014/main" id="{142548E9-9CB2-CB47-8ADA-FFCB6AC20FDE}"/>
              </a:ext>
            </a:extLst>
          </p:cNvPr>
          <p:cNvSpPr>
            <a:spLocks noGrp="1"/>
          </p:cNvSpPr>
          <p:nvPr>
            <p:ph type="title"/>
          </p:nvPr>
        </p:nvSpPr>
        <p:spPr>
          <a:xfrm>
            <a:off x="69244" y="148727"/>
            <a:ext cx="3064253" cy="217054"/>
          </a:xfrm>
          <a:prstGeom prst="rect">
            <a:avLst/>
          </a:prstGeom>
        </p:spPr>
        <p:txBody>
          <a:bodyPr lIns="0" tIns="0" rIns="0" bIns="0"/>
          <a:lstStyle>
            <a:lvl1pPr>
              <a:defRPr lang="en-US" sz="657"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grpSp>
        <p:nvGrpSpPr>
          <p:cNvPr id="19" name="Group 18">
            <a:extLst>
              <a:ext uri="{FF2B5EF4-FFF2-40B4-BE49-F238E27FC236}">
                <a16:creationId xmlns:a16="http://schemas.microsoft.com/office/drawing/2014/main" id="{7B1DE30E-E4DB-254B-9FC5-1D3E9C13D650}"/>
              </a:ext>
            </a:extLst>
          </p:cNvPr>
          <p:cNvGrpSpPr/>
          <p:nvPr userDrawn="1"/>
        </p:nvGrpSpPr>
        <p:grpSpPr>
          <a:xfrm>
            <a:off x="2841504" y="2162612"/>
            <a:ext cx="291993" cy="75716"/>
            <a:chOff x="292100" y="6413250"/>
            <a:chExt cx="1111250" cy="225425"/>
          </a:xfrm>
        </p:grpSpPr>
        <p:sp>
          <p:nvSpPr>
            <p:cNvPr id="20" name="Freeform: Shape 12">
              <a:extLst>
                <a:ext uri="{FF2B5EF4-FFF2-40B4-BE49-F238E27FC236}">
                  <a16:creationId xmlns:a16="http://schemas.microsoft.com/office/drawing/2014/main" id="{01D68A93-2A87-E047-A5B4-20B33CDE80FD}"/>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21" name="Freeform: Shape 13">
              <a:extLst>
                <a:ext uri="{FF2B5EF4-FFF2-40B4-BE49-F238E27FC236}">
                  <a16:creationId xmlns:a16="http://schemas.microsoft.com/office/drawing/2014/main" id="{2EEC18A5-BDDB-614D-9D90-CDCA271F54B0}"/>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2440631096"/>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1 Standard (4x1)">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72831" y="486820"/>
            <a:ext cx="693691" cy="1608158"/>
          </a:xfrm>
        </p:spPr>
        <p:txBody>
          <a:bodyPr/>
          <a:lstStyle>
            <a:lvl1pPr>
              <a:defRPr sz="420" b="0" i="0">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83824" indent="-94608" algn="l" defTabSz="240304" rtl="0" eaLnBrk="1" latinLnBrk="0" hangingPunct="1">
              <a:lnSpc>
                <a:spcPct val="90000"/>
              </a:lnSpc>
              <a:spcBef>
                <a:spcPts val="131"/>
              </a:spcBef>
              <a:buFont typeface="Wingdings" panose="05000000000000000000" pitchFamily="2" charset="2"/>
              <a:buChar char="§"/>
              <a:defRPr sz="420"/>
            </a:lvl4pPr>
          </a:lstStyle>
          <a:p>
            <a:pPr lvl="0"/>
            <a:r>
              <a:rPr lang="en-US"/>
              <a:t>Click to edit Master text styles</a:t>
            </a:r>
          </a:p>
          <a:p>
            <a:pPr lvl="1"/>
            <a:r>
              <a:rPr lang="en-US"/>
              <a:t>Second level</a:t>
            </a:r>
          </a:p>
          <a:p>
            <a:pPr lvl="2"/>
            <a:r>
              <a:rPr lang="en-US"/>
              <a:t>Third level</a:t>
            </a:r>
          </a:p>
        </p:txBody>
      </p:sp>
      <p:sp>
        <p:nvSpPr>
          <p:cNvPr id="22" name="Content Placeholder 2">
            <a:extLst>
              <a:ext uri="{FF2B5EF4-FFF2-40B4-BE49-F238E27FC236}">
                <a16:creationId xmlns:a16="http://schemas.microsoft.com/office/drawing/2014/main" id="{1D507689-3D81-7D40-A2C1-78D03B642078}"/>
              </a:ext>
            </a:extLst>
          </p:cNvPr>
          <p:cNvSpPr>
            <a:spLocks noGrp="1"/>
          </p:cNvSpPr>
          <p:nvPr>
            <p:ph sz="quarter" idx="27"/>
          </p:nvPr>
        </p:nvSpPr>
        <p:spPr>
          <a:xfrm>
            <a:off x="863881" y="486820"/>
            <a:ext cx="690771" cy="1608158"/>
          </a:xfrm>
        </p:spPr>
        <p:txBody>
          <a:bodyPr/>
          <a:lstStyle>
            <a:lvl1pPr>
              <a:defRPr sz="420" b="0" i="0">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83824" indent="-94608" algn="l" defTabSz="240304" rtl="0" eaLnBrk="1" latinLnBrk="0" hangingPunct="1">
              <a:lnSpc>
                <a:spcPct val="90000"/>
              </a:lnSpc>
              <a:spcBef>
                <a:spcPts val="131"/>
              </a:spcBef>
              <a:buFont typeface="Wingdings" panose="05000000000000000000" pitchFamily="2" charset="2"/>
              <a:buChar char="§"/>
              <a:defRPr/>
            </a:lvl4pPr>
          </a:lstStyle>
          <a:p>
            <a:pPr lvl="0"/>
            <a:r>
              <a:rPr lang="en-US"/>
              <a:t>Click to edit Master text styles</a:t>
            </a:r>
          </a:p>
          <a:p>
            <a:pPr lvl="1"/>
            <a:r>
              <a:rPr lang="en-US"/>
              <a:t>Second level</a:t>
            </a:r>
          </a:p>
          <a:p>
            <a:pPr lvl="2"/>
            <a:r>
              <a:rPr lang="en-US"/>
              <a:t>Third level</a:t>
            </a:r>
          </a:p>
        </p:txBody>
      </p:sp>
      <p:sp>
        <p:nvSpPr>
          <p:cNvPr id="6" name="Content Placeholder 2">
            <a:extLst>
              <a:ext uri="{FF2B5EF4-FFF2-40B4-BE49-F238E27FC236}">
                <a16:creationId xmlns:a16="http://schemas.microsoft.com/office/drawing/2014/main" id="{234E33E8-40E7-CE49-B026-BAE778264000}"/>
              </a:ext>
            </a:extLst>
          </p:cNvPr>
          <p:cNvSpPr>
            <a:spLocks noGrp="1"/>
          </p:cNvSpPr>
          <p:nvPr>
            <p:ph sz="quarter" idx="28"/>
          </p:nvPr>
        </p:nvSpPr>
        <p:spPr>
          <a:xfrm>
            <a:off x="1643501" y="486820"/>
            <a:ext cx="693691" cy="1608158"/>
          </a:xfrm>
        </p:spPr>
        <p:txBody>
          <a:bodyPr/>
          <a:lstStyle>
            <a:lvl1pPr>
              <a:defRPr sz="420" b="0" i="0">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83824" indent="-94608" algn="l" defTabSz="240304" rtl="0" eaLnBrk="1" latinLnBrk="0" hangingPunct="1">
              <a:lnSpc>
                <a:spcPct val="90000"/>
              </a:lnSpc>
              <a:spcBef>
                <a:spcPts val="131"/>
              </a:spcBef>
              <a:buFont typeface="Wingdings" panose="05000000000000000000" pitchFamily="2" charset="2"/>
              <a:buChar char="§"/>
              <a:defRPr/>
            </a:lvl4pPr>
          </a:lstStyle>
          <a:p>
            <a:pPr lvl="0"/>
            <a:r>
              <a:rPr lang="en-US"/>
              <a:t>Click to edit Master text styles</a:t>
            </a:r>
          </a:p>
          <a:p>
            <a:pPr lvl="1"/>
            <a:r>
              <a:rPr lang="en-US"/>
              <a:t>Second level</a:t>
            </a:r>
          </a:p>
          <a:p>
            <a:pPr lvl="2"/>
            <a:r>
              <a:rPr lang="en-US"/>
              <a:t>Third level</a:t>
            </a:r>
          </a:p>
        </p:txBody>
      </p:sp>
      <p:sp>
        <p:nvSpPr>
          <p:cNvPr id="11" name="Content Placeholder 2">
            <a:extLst>
              <a:ext uri="{FF2B5EF4-FFF2-40B4-BE49-F238E27FC236}">
                <a16:creationId xmlns:a16="http://schemas.microsoft.com/office/drawing/2014/main" id="{8F2C00E1-F3ED-AB4F-94F7-8C684B7BCAEC}"/>
              </a:ext>
            </a:extLst>
          </p:cNvPr>
          <p:cNvSpPr>
            <a:spLocks noGrp="1"/>
          </p:cNvSpPr>
          <p:nvPr>
            <p:ph sz="quarter" idx="30"/>
          </p:nvPr>
        </p:nvSpPr>
        <p:spPr>
          <a:xfrm>
            <a:off x="2433132" y="486820"/>
            <a:ext cx="701199" cy="1608158"/>
          </a:xfrm>
        </p:spPr>
        <p:txBody>
          <a:bodyPr/>
          <a:lstStyle>
            <a:lvl1pPr>
              <a:defRPr sz="420" b="0" i="0">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83824" indent="-94608" algn="l" defTabSz="240304" rtl="0" eaLnBrk="1" latinLnBrk="0" hangingPunct="1">
              <a:lnSpc>
                <a:spcPct val="90000"/>
              </a:lnSpc>
              <a:spcBef>
                <a:spcPts val="131"/>
              </a:spcBef>
              <a:buFont typeface="Wingdings" panose="05000000000000000000" pitchFamily="2" charset="2"/>
              <a:buChar char="§"/>
              <a:defRPr/>
            </a:lvl4pPr>
          </a:lstStyle>
          <a:p>
            <a:pPr lvl="0"/>
            <a:r>
              <a:rPr lang="en-US"/>
              <a:t>Click to edit Master text styles</a:t>
            </a:r>
          </a:p>
          <a:p>
            <a:pPr lvl="1"/>
            <a:r>
              <a:rPr lang="en-US"/>
              <a:t>Second level</a:t>
            </a:r>
          </a:p>
          <a:p>
            <a:pPr lvl="2"/>
            <a:r>
              <a:rPr lang="en-US"/>
              <a:t>Third level</a:t>
            </a:r>
          </a:p>
        </p:txBody>
      </p:sp>
      <p:sp>
        <p:nvSpPr>
          <p:cNvPr id="9" name="Title 1">
            <a:extLst>
              <a:ext uri="{FF2B5EF4-FFF2-40B4-BE49-F238E27FC236}">
                <a16:creationId xmlns:a16="http://schemas.microsoft.com/office/drawing/2014/main" id="{8770EE51-4CE3-4FD3-85C5-0F2EA9F329D8}"/>
              </a:ext>
            </a:extLst>
          </p:cNvPr>
          <p:cNvSpPr>
            <a:spLocks noGrp="1"/>
          </p:cNvSpPr>
          <p:nvPr>
            <p:ph type="title"/>
          </p:nvPr>
        </p:nvSpPr>
        <p:spPr>
          <a:xfrm>
            <a:off x="69244" y="148728"/>
            <a:ext cx="3065087" cy="217052"/>
          </a:xfrm>
          <a:prstGeom prst="rect">
            <a:avLst/>
          </a:prstGeom>
        </p:spPr>
        <p:txBody>
          <a:bodyPr lIns="0" tIns="0" rIns="0" bIns="0"/>
          <a:lstStyle>
            <a:lvl1pPr>
              <a:defRPr lang="en-US" sz="657"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cxnSp>
        <p:nvCxnSpPr>
          <p:cNvPr id="12" name="Straight Connector 11">
            <a:extLst>
              <a:ext uri="{FF2B5EF4-FFF2-40B4-BE49-F238E27FC236}">
                <a16:creationId xmlns:a16="http://schemas.microsoft.com/office/drawing/2014/main" id="{175133CE-F8A7-CE4A-8F0F-A11DE3762E49}"/>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465D86C1-2704-894B-AA8E-1E150FEC2175}"/>
              </a:ext>
            </a:extLst>
          </p:cNvPr>
          <p:cNvGrpSpPr/>
          <p:nvPr userDrawn="1"/>
        </p:nvGrpSpPr>
        <p:grpSpPr>
          <a:xfrm>
            <a:off x="2841504" y="2162612"/>
            <a:ext cx="291993" cy="75716"/>
            <a:chOff x="292100" y="6413250"/>
            <a:chExt cx="1111250" cy="225425"/>
          </a:xfrm>
        </p:grpSpPr>
        <p:sp>
          <p:nvSpPr>
            <p:cNvPr id="14" name="Freeform: Shape 12">
              <a:extLst>
                <a:ext uri="{FF2B5EF4-FFF2-40B4-BE49-F238E27FC236}">
                  <a16:creationId xmlns:a16="http://schemas.microsoft.com/office/drawing/2014/main" id="{D91ABF25-FCBD-434D-B321-233953B7F215}"/>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15" name="Freeform: Shape 13">
              <a:extLst>
                <a:ext uri="{FF2B5EF4-FFF2-40B4-BE49-F238E27FC236}">
                  <a16:creationId xmlns:a16="http://schemas.microsoft.com/office/drawing/2014/main" id="{9DE3594E-8081-C642-9399-3FAA8825FFB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1727419221"/>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2 Standard (4x1)">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72831" y="486820"/>
            <a:ext cx="693691" cy="1608158"/>
          </a:xfrm>
        </p:spPr>
        <p:txBody>
          <a:bodyPr/>
          <a:lstStyle>
            <a:lvl1pPr>
              <a:defRPr sz="420" b="0" i="0">
                <a:solidFill>
                  <a:schemeClr val="bg1"/>
                </a:solidFill>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stStyle>
          <a:p>
            <a:pPr lvl="0"/>
            <a:r>
              <a:rPr lang="en-US"/>
              <a:t>Click to edit Master text styles</a:t>
            </a:r>
          </a:p>
          <a:p>
            <a:pPr lvl="1"/>
            <a:r>
              <a:rPr lang="en-US"/>
              <a:t>Second level</a:t>
            </a:r>
          </a:p>
          <a:p>
            <a:pPr lvl="2"/>
            <a:r>
              <a:rPr lang="en-US"/>
              <a:t>Third level</a:t>
            </a:r>
          </a:p>
        </p:txBody>
      </p:sp>
      <p:sp>
        <p:nvSpPr>
          <p:cNvPr id="22" name="Content Placeholder 2">
            <a:extLst>
              <a:ext uri="{FF2B5EF4-FFF2-40B4-BE49-F238E27FC236}">
                <a16:creationId xmlns:a16="http://schemas.microsoft.com/office/drawing/2014/main" id="{1D507689-3D81-7D40-A2C1-78D03B642078}"/>
              </a:ext>
            </a:extLst>
          </p:cNvPr>
          <p:cNvSpPr>
            <a:spLocks noGrp="1"/>
          </p:cNvSpPr>
          <p:nvPr>
            <p:ph sz="quarter" idx="27"/>
          </p:nvPr>
        </p:nvSpPr>
        <p:spPr>
          <a:xfrm>
            <a:off x="863881" y="486820"/>
            <a:ext cx="690771" cy="1608158"/>
          </a:xfrm>
        </p:spPr>
        <p:txBody>
          <a:bodyPr/>
          <a:lstStyle>
            <a:lvl1pPr>
              <a:defRPr sz="420" b="0" i="0">
                <a:solidFill>
                  <a:schemeClr val="bg1"/>
                </a:solidFill>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2">
            <a:extLst>
              <a:ext uri="{FF2B5EF4-FFF2-40B4-BE49-F238E27FC236}">
                <a16:creationId xmlns:a16="http://schemas.microsoft.com/office/drawing/2014/main" id="{234E33E8-40E7-CE49-B026-BAE778264000}"/>
              </a:ext>
            </a:extLst>
          </p:cNvPr>
          <p:cNvSpPr>
            <a:spLocks noGrp="1"/>
          </p:cNvSpPr>
          <p:nvPr>
            <p:ph sz="quarter" idx="28"/>
          </p:nvPr>
        </p:nvSpPr>
        <p:spPr>
          <a:xfrm>
            <a:off x="1643501" y="486820"/>
            <a:ext cx="693691" cy="1608158"/>
          </a:xfrm>
        </p:spPr>
        <p:txBody>
          <a:bodyPr/>
          <a:lstStyle>
            <a:lvl1pPr>
              <a:defRPr sz="420" b="0" i="0">
                <a:solidFill>
                  <a:schemeClr val="bg1"/>
                </a:solidFill>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Content Placeholder 2">
            <a:extLst>
              <a:ext uri="{FF2B5EF4-FFF2-40B4-BE49-F238E27FC236}">
                <a16:creationId xmlns:a16="http://schemas.microsoft.com/office/drawing/2014/main" id="{8F2C00E1-F3ED-AB4F-94F7-8C684B7BCAEC}"/>
              </a:ext>
            </a:extLst>
          </p:cNvPr>
          <p:cNvSpPr>
            <a:spLocks noGrp="1"/>
          </p:cNvSpPr>
          <p:nvPr>
            <p:ph sz="quarter" idx="30"/>
          </p:nvPr>
        </p:nvSpPr>
        <p:spPr>
          <a:xfrm>
            <a:off x="2433132" y="486820"/>
            <a:ext cx="701199" cy="1608158"/>
          </a:xfrm>
        </p:spPr>
        <p:txBody>
          <a:bodyPr/>
          <a:lstStyle>
            <a:lvl1pPr>
              <a:defRPr sz="420" b="0" i="0">
                <a:solidFill>
                  <a:schemeClr val="bg1"/>
                </a:solidFill>
                <a:latin typeface="Arial" panose="020B0604020202020204" pitchFamily="34" charset="0"/>
                <a:cs typeface="Arial" panose="020B0604020202020204" pitchFamily="34" charset="0"/>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stStyle>
          <a:p>
            <a:pPr lvl="0"/>
            <a:r>
              <a:rPr lang="en-US"/>
              <a:t>Click to edit Master text styles</a:t>
            </a:r>
          </a:p>
          <a:p>
            <a:pPr lvl="1"/>
            <a:r>
              <a:rPr lang="en-US"/>
              <a:t>Second level</a:t>
            </a:r>
          </a:p>
          <a:p>
            <a:pPr lvl="2"/>
            <a:r>
              <a:rPr lang="en-US"/>
              <a:t>Third level</a:t>
            </a:r>
          </a:p>
        </p:txBody>
      </p:sp>
      <p:sp>
        <p:nvSpPr>
          <p:cNvPr id="9" name="Title 1">
            <a:extLst>
              <a:ext uri="{FF2B5EF4-FFF2-40B4-BE49-F238E27FC236}">
                <a16:creationId xmlns:a16="http://schemas.microsoft.com/office/drawing/2014/main" id="{8770EE51-4CE3-4FD3-85C5-0F2EA9F329D8}"/>
              </a:ext>
            </a:extLst>
          </p:cNvPr>
          <p:cNvSpPr>
            <a:spLocks noGrp="1"/>
          </p:cNvSpPr>
          <p:nvPr>
            <p:ph type="title"/>
          </p:nvPr>
        </p:nvSpPr>
        <p:spPr>
          <a:xfrm>
            <a:off x="69244" y="148728"/>
            <a:ext cx="3065087" cy="210701"/>
          </a:xfrm>
          <a:prstGeom prst="rect">
            <a:avLst/>
          </a:prstGeom>
        </p:spPr>
        <p:txBody>
          <a:bodyPr lIns="0" tIns="0" rIns="0" bIns="0"/>
          <a:lstStyle>
            <a:lvl1pPr>
              <a:defRPr lang="en-US" sz="657"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cxnSp>
        <p:nvCxnSpPr>
          <p:cNvPr id="12" name="Straight Connector 11">
            <a:extLst>
              <a:ext uri="{FF2B5EF4-FFF2-40B4-BE49-F238E27FC236}">
                <a16:creationId xmlns:a16="http://schemas.microsoft.com/office/drawing/2014/main" id="{175133CE-F8A7-CE4A-8F0F-A11DE3762E49}"/>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17993AC-1E24-6948-AD3A-84DAD9917C68}"/>
              </a:ext>
            </a:extLst>
          </p:cNvPr>
          <p:cNvGrpSpPr/>
          <p:nvPr userDrawn="1"/>
        </p:nvGrpSpPr>
        <p:grpSpPr>
          <a:xfrm>
            <a:off x="2841504" y="2162612"/>
            <a:ext cx="291993" cy="75716"/>
            <a:chOff x="292100" y="6413250"/>
            <a:chExt cx="1111250" cy="225425"/>
          </a:xfrm>
        </p:grpSpPr>
        <p:sp>
          <p:nvSpPr>
            <p:cNvPr id="17" name="Freeform: Shape 12">
              <a:extLst>
                <a:ext uri="{FF2B5EF4-FFF2-40B4-BE49-F238E27FC236}">
                  <a16:creationId xmlns:a16="http://schemas.microsoft.com/office/drawing/2014/main" id="{4856B433-2D4F-2D4B-84BB-3DE173983907}"/>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19" name="Freeform: Shape 13">
              <a:extLst>
                <a:ext uri="{FF2B5EF4-FFF2-40B4-BE49-F238E27FC236}">
                  <a16:creationId xmlns:a16="http://schemas.microsoft.com/office/drawing/2014/main" id="{BFDF25C7-5CD0-FF4A-98E3-F5BBE84CE730}"/>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3167063347"/>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1 Standard (5x1)">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71052" y="489131"/>
            <a:ext cx="547416" cy="1608158"/>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141912" indent="0" algn="l" defTabSz="240304" rtl="0" eaLnBrk="1" latinLnBrk="0" hangingPunct="1">
              <a:lnSpc>
                <a:spcPct val="90000"/>
              </a:lnSpc>
              <a:spcBef>
                <a:spcPts val="131"/>
              </a:spcBef>
              <a:buFont typeface="Wingdings" panose="05000000000000000000" pitchFamily="2" charset="2"/>
              <a:buNone/>
              <a:tabLst/>
              <a:defRPr sz="420"/>
            </a:lvl4pPr>
            <a:lvl5pPr>
              <a:defRPr sz="420"/>
            </a:lvl5pPr>
          </a:lstStyle>
          <a:p>
            <a:pPr lvl="0"/>
            <a:r>
              <a:rPr lang="en-US"/>
              <a:t>Click to edit Master text styles</a:t>
            </a:r>
          </a:p>
          <a:p>
            <a:pPr lvl="1"/>
            <a:r>
              <a:rPr lang="en-US"/>
              <a:t>Second level</a:t>
            </a:r>
          </a:p>
          <a:p>
            <a:pPr lvl="2"/>
            <a:r>
              <a:rPr lang="en-US"/>
              <a:t>Third level</a:t>
            </a:r>
          </a:p>
        </p:txBody>
      </p:sp>
      <p:sp>
        <p:nvSpPr>
          <p:cNvPr id="11" name="Title 1">
            <a:extLst>
              <a:ext uri="{FF2B5EF4-FFF2-40B4-BE49-F238E27FC236}">
                <a16:creationId xmlns:a16="http://schemas.microsoft.com/office/drawing/2014/main" id="{6F339C6A-15DB-44F8-92FF-62FE64A6C081}"/>
              </a:ext>
            </a:extLst>
          </p:cNvPr>
          <p:cNvSpPr>
            <a:spLocks noGrp="1"/>
          </p:cNvSpPr>
          <p:nvPr>
            <p:ph type="title"/>
          </p:nvPr>
        </p:nvSpPr>
        <p:spPr>
          <a:xfrm>
            <a:off x="69244" y="148728"/>
            <a:ext cx="3065087" cy="217053"/>
          </a:xfrm>
          <a:prstGeom prst="rect">
            <a:avLst/>
          </a:prstGeom>
        </p:spPr>
        <p:txBody>
          <a:bodyPr lIns="0" tIns="0" rIns="0" bIns="0"/>
          <a:lstStyle>
            <a:lvl1pPr>
              <a:defRPr lang="en-US" sz="657"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sp>
        <p:nvSpPr>
          <p:cNvPr id="12" name="Content Placeholder 2">
            <a:extLst>
              <a:ext uri="{FF2B5EF4-FFF2-40B4-BE49-F238E27FC236}">
                <a16:creationId xmlns:a16="http://schemas.microsoft.com/office/drawing/2014/main" id="{A5C2DAFC-CA25-994C-BAE4-076D1C892088}"/>
              </a:ext>
            </a:extLst>
          </p:cNvPr>
          <p:cNvSpPr>
            <a:spLocks noGrp="1"/>
          </p:cNvSpPr>
          <p:nvPr>
            <p:ph sz="quarter" idx="25"/>
          </p:nvPr>
        </p:nvSpPr>
        <p:spPr>
          <a:xfrm>
            <a:off x="700017" y="489131"/>
            <a:ext cx="547416" cy="1608158"/>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a:defRPr sz="420"/>
            </a:lvl4pPr>
            <a:lvl5pPr>
              <a:defRPr sz="420"/>
            </a:lvl5pPr>
          </a:lstStyle>
          <a:p>
            <a:pPr lvl="0"/>
            <a:r>
              <a:rPr lang="en-US"/>
              <a:t>Click to edit Master text styles</a:t>
            </a:r>
          </a:p>
          <a:p>
            <a:pPr lvl="1"/>
            <a:r>
              <a:rPr lang="en-US"/>
              <a:t>Second level</a:t>
            </a:r>
          </a:p>
          <a:p>
            <a:pPr lvl="2"/>
            <a:r>
              <a:rPr lang="en-US"/>
              <a:t>Third level</a:t>
            </a:r>
          </a:p>
        </p:txBody>
      </p:sp>
      <p:sp>
        <p:nvSpPr>
          <p:cNvPr id="13" name="Content Placeholder 2">
            <a:extLst>
              <a:ext uri="{FF2B5EF4-FFF2-40B4-BE49-F238E27FC236}">
                <a16:creationId xmlns:a16="http://schemas.microsoft.com/office/drawing/2014/main" id="{A740F8FA-6089-4844-93CB-4F895C822B46}"/>
              </a:ext>
            </a:extLst>
          </p:cNvPr>
          <p:cNvSpPr>
            <a:spLocks noGrp="1"/>
          </p:cNvSpPr>
          <p:nvPr>
            <p:ph sz="quarter" idx="26"/>
          </p:nvPr>
        </p:nvSpPr>
        <p:spPr>
          <a:xfrm>
            <a:off x="1328983" y="489131"/>
            <a:ext cx="547416" cy="1608158"/>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a:defRPr sz="420"/>
            </a:lvl4pPr>
            <a:lvl5pPr>
              <a:defRPr sz="420"/>
            </a:lvl5pPr>
          </a:lstStyle>
          <a:p>
            <a:pPr lvl="0"/>
            <a:r>
              <a:rPr lang="en-US"/>
              <a:t>Click to edit Master text styles</a:t>
            </a:r>
          </a:p>
          <a:p>
            <a:pPr lvl="1"/>
            <a:r>
              <a:rPr lang="en-US"/>
              <a:t>Second level</a:t>
            </a:r>
          </a:p>
          <a:p>
            <a:pPr lvl="2"/>
            <a:r>
              <a:rPr lang="en-US"/>
              <a:t>Third level</a:t>
            </a:r>
          </a:p>
        </p:txBody>
      </p:sp>
      <p:sp>
        <p:nvSpPr>
          <p:cNvPr id="14" name="Content Placeholder 2">
            <a:extLst>
              <a:ext uri="{FF2B5EF4-FFF2-40B4-BE49-F238E27FC236}">
                <a16:creationId xmlns:a16="http://schemas.microsoft.com/office/drawing/2014/main" id="{E612BE59-4AF5-B24F-963B-449D3B73A4BB}"/>
              </a:ext>
            </a:extLst>
          </p:cNvPr>
          <p:cNvSpPr>
            <a:spLocks noGrp="1"/>
          </p:cNvSpPr>
          <p:nvPr>
            <p:ph sz="quarter" idx="27"/>
          </p:nvPr>
        </p:nvSpPr>
        <p:spPr>
          <a:xfrm>
            <a:off x="1957949" y="489131"/>
            <a:ext cx="547416" cy="1608158"/>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a:defRPr sz="420"/>
            </a:lvl4pPr>
            <a:lvl5pPr>
              <a:defRPr sz="420"/>
            </a:lvl5pPr>
          </a:lstStyle>
          <a:p>
            <a:pPr lvl="0"/>
            <a:r>
              <a:rPr lang="en-US"/>
              <a:t>Click to edit Master text styles</a:t>
            </a:r>
          </a:p>
          <a:p>
            <a:pPr lvl="1"/>
            <a:r>
              <a:rPr lang="en-US"/>
              <a:t>Second level</a:t>
            </a:r>
          </a:p>
          <a:p>
            <a:pPr lvl="2"/>
            <a:r>
              <a:rPr lang="en-US"/>
              <a:t>Third level</a:t>
            </a:r>
          </a:p>
        </p:txBody>
      </p:sp>
      <p:sp>
        <p:nvSpPr>
          <p:cNvPr id="15" name="Content Placeholder 2">
            <a:extLst>
              <a:ext uri="{FF2B5EF4-FFF2-40B4-BE49-F238E27FC236}">
                <a16:creationId xmlns:a16="http://schemas.microsoft.com/office/drawing/2014/main" id="{A9FF9FFA-94BB-054F-A27E-28BA1B4F99CE}"/>
              </a:ext>
            </a:extLst>
          </p:cNvPr>
          <p:cNvSpPr>
            <a:spLocks noGrp="1"/>
          </p:cNvSpPr>
          <p:nvPr>
            <p:ph sz="quarter" idx="28"/>
          </p:nvPr>
        </p:nvSpPr>
        <p:spPr>
          <a:xfrm>
            <a:off x="2586915" y="489131"/>
            <a:ext cx="547416" cy="1608158"/>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a:defRPr sz="420"/>
            </a:lvl4pPr>
            <a:lvl5pPr>
              <a:defRPr sz="420"/>
            </a:lvl5pPr>
          </a:lstStyle>
          <a:p>
            <a:pPr lvl="0"/>
            <a:r>
              <a:rPr lang="en-US"/>
              <a:t>Click to edit Master text styles</a:t>
            </a:r>
          </a:p>
          <a:p>
            <a:pPr lvl="1"/>
            <a:r>
              <a:rPr lang="en-US"/>
              <a:t>Second level</a:t>
            </a:r>
          </a:p>
          <a:p>
            <a:pPr lvl="2"/>
            <a:r>
              <a:rPr lang="en-US"/>
              <a:t>Third level</a:t>
            </a:r>
          </a:p>
        </p:txBody>
      </p:sp>
      <p:cxnSp>
        <p:nvCxnSpPr>
          <p:cNvPr id="16" name="Straight Connector 15">
            <a:extLst>
              <a:ext uri="{FF2B5EF4-FFF2-40B4-BE49-F238E27FC236}">
                <a16:creationId xmlns:a16="http://schemas.microsoft.com/office/drawing/2014/main" id="{64AE55DC-91D4-6146-BD4E-FA3E8A43BC5E}"/>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A9E88783-0660-244D-8F64-5C824FE59344}"/>
              </a:ext>
            </a:extLst>
          </p:cNvPr>
          <p:cNvGrpSpPr/>
          <p:nvPr userDrawn="1"/>
        </p:nvGrpSpPr>
        <p:grpSpPr>
          <a:xfrm>
            <a:off x="2841504" y="2162612"/>
            <a:ext cx="291993" cy="75716"/>
            <a:chOff x="292100" y="6413250"/>
            <a:chExt cx="1111250" cy="225425"/>
          </a:xfrm>
        </p:grpSpPr>
        <p:sp>
          <p:nvSpPr>
            <p:cNvPr id="19" name="Freeform: Shape 12">
              <a:extLst>
                <a:ext uri="{FF2B5EF4-FFF2-40B4-BE49-F238E27FC236}">
                  <a16:creationId xmlns:a16="http://schemas.microsoft.com/office/drawing/2014/main" id="{AB37709C-F95C-2C49-8331-373A6544F73E}"/>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20" name="Freeform: Shape 13">
              <a:extLst>
                <a:ext uri="{FF2B5EF4-FFF2-40B4-BE49-F238E27FC236}">
                  <a16:creationId xmlns:a16="http://schemas.microsoft.com/office/drawing/2014/main" id="{5A6F4EA5-0597-264E-A886-EC151A7FCAC4}"/>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3176726680"/>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2 Standard (5x1)">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71052" y="489131"/>
            <a:ext cx="547416" cy="1608158"/>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a:lvl4pPr>
            <a:lvl5pPr>
              <a:defRPr sz="420"/>
            </a:lvl5pPr>
          </a:lstStyle>
          <a:p>
            <a:pPr lvl="0"/>
            <a:r>
              <a:rPr lang="en-US"/>
              <a:t>Click to edit Master text styles</a:t>
            </a:r>
          </a:p>
          <a:p>
            <a:pPr lvl="1"/>
            <a:r>
              <a:rPr lang="en-US"/>
              <a:t>Second level</a:t>
            </a:r>
          </a:p>
          <a:p>
            <a:pPr lvl="2"/>
            <a:r>
              <a:rPr lang="en-US"/>
              <a:t>Third level</a:t>
            </a:r>
          </a:p>
        </p:txBody>
      </p:sp>
      <p:sp>
        <p:nvSpPr>
          <p:cNvPr id="11" name="Title 1">
            <a:extLst>
              <a:ext uri="{FF2B5EF4-FFF2-40B4-BE49-F238E27FC236}">
                <a16:creationId xmlns:a16="http://schemas.microsoft.com/office/drawing/2014/main" id="{6F339C6A-15DB-44F8-92FF-62FE64A6C081}"/>
              </a:ext>
            </a:extLst>
          </p:cNvPr>
          <p:cNvSpPr>
            <a:spLocks noGrp="1"/>
          </p:cNvSpPr>
          <p:nvPr>
            <p:ph type="title"/>
          </p:nvPr>
        </p:nvSpPr>
        <p:spPr>
          <a:xfrm>
            <a:off x="69244" y="148728"/>
            <a:ext cx="3065087" cy="213011"/>
          </a:xfrm>
          <a:prstGeom prst="rect">
            <a:avLst/>
          </a:prstGeom>
        </p:spPr>
        <p:txBody>
          <a:bodyPr lIns="0" tIns="0" rIns="0" bIns="0"/>
          <a:lstStyle>
            <a:lvl1pPr>
              <a:defRPr lang="en-US" sz="657"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sp>
        <p:nvSpPr>
          <p:cNvPr id="12" name="Content Placeholder 2">
            <a:extLst>
              <a:ext uri="{FF2B5EF4-FFF2-40B4-BE49-F238E27FC236}">
                <a16:creationId xmlns:a16="http://schemas.microsoft.com/office/drawing/2014/main" id="{A5C2DAFC-CA25-994C-BAE4-076D1C892088}"/>
              </a:ext>
            </a:extLst>
          </p:cNvPr>
          <p:cNvSpPr>
            <a:spLocks noGrp="1"/>
          </p:cNvSpPr>
          <p:nvPr>
            <p:ph sz="quarter" idx="25"/>
          </p:nvPr>
        </p:nvSpPr>
        <p:spPr>
          <a:xfrm>
            <a:off x="700017" y="489131"/>
            <a:ext cx="547416" cy="1608158"/>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a:defRPr sz="420"/>
            </a:lvl4pPr>
            <a:lvl5pPr>
              <a:defRPr sz="420"/>
            </a:lvl5pPr>
          </a:lstStyle>
          <a:p>
            <a:pPr lvl="0"/>
            <a:r>
              <a:rPr lang="en-US"/>
              <a:t>Click to edit Master text styles</a:t>
            </a:r>
          </a:p>
          <a:p>
            <a:pPr lvl="1"/>
            <a:r>
              <a:rPr lang="en-US"/>
              <a:t>Second level</a:t>
            </a:r>
          </a:p>
          <a:p>
            <a:pPr lvl="2"/>
            <a:r>
              <a:rPr lang="en-US"/>
              <a:t>Third level</a:t>
            </a:r>
          </a:p>
        </p:txBody>
      </p:sp>
      <p:sp>
        <p:nvSpPr>
          <p:cNvPr id="13" name="Content Placeholder 2">
            <a:extLst>
              <a:ext uri="{FF2B5EF4-FFF2-40B4-BE49-F238E27FC236}">
                <a16:creationId xmlns:a16="http://schemas.microsoft.com/office/drawing/2014/main" id="{A740F8FA-6089-4844-93CB-4F895C822B46}"/>
              </a:ext>
            </a:extLst>
          </p:cNvPr>
          <p:cNvSpPr>
            <a:spLocks noGrp="1"/>
          </p:cNvSpPr>
          <p:nvPr>
            <p:ph sz="quarter" idx="26"/>
          </p:nvPr>
        </p:nvSpPr>
        <p:spPr>
          <a:xfrm>
            <a:off x="1328983" y="489131"/>
            <a:ext cx="547416" cy="1608158"/>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a:defRPr sz="420"/>
            </a:lvl4pPr>
            <a:lvl5pPr>
              <a:defRPr sz="420"/>
            </a:lvl5pPr>
          </a:lstStyle>
          <a:p>
            <a:pPr lvl="0"/>
            <a:r>
              <a:rPr lang="en-US"/>
              <a:t>Click to edit Master text styles</a:t>
            </a:r>
          </a:p>
          <a:p>
            <a:pPr lvl="1"/>
            <a:r>
              <a:rPr lang="en-US"/>
              <a:t>Second level</a:t>
            </a:r>
          </a:p>
          <a:p>
            <a:pPr lvl="2"/>
            <a:r>
              <a:rPr lang="en-US"/>
              <a:t>Third level</a:t>
            </a:r>
          </a:p>
        </p:txBody>
      </p:sp>
      <p:sp>
        <p:nvSpPr>
          <p:cNvPr id="14" name="Content Placeholder 2">
            <a:extLst>
              <a:ext uri="{FF2B5EF4-FFF2-40B4-BE49-F238E27FC236}">
                <a16:creationId xmlns:a16="http://schemas.microsoft.com/office/drawing/2014/main" id="{E612BE59-4AF5-B24F-963B-449D3B73A4BB}"/>
              </a:ext>
            </a:extLst>
          </p:cNvPr>
          <p:cNvSpPr>
            <a:spLocks noGrp="1"/>
          </p:cNvSpPr>
          <p:nvPr>
            <p:ph sz="quarter" idx="27"/>
          </p:nvPr>
        </p:nvSpPr>
        <p:spPr>
          <a:xfrm>
            <a:off x="1957949" y="489131"/>
            <a:ext cx="547416" cy="1608158"/>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a:defRPr sz="420"/>
            </a:lvl4pPr>
            <a:lvl5pPr>
              <a:defRPr sz="420"/>
            </a:lvl5pPr>
          </a:lstStyle>
          <a:p>
            <a:pPr lvl="0"/>
            <a:r>
              <a:rPr lang="en-US"/>
              <a:t>Click to edit Master text styles</a:t>
            </a:r>
          </a:p>
          <a:p>
            <a:pPr lvl="1"/>
            <a:r>
              <a:rPr lang="en-US"/>
              <a:t>Second level</a:t>
            </a:r>
          </a:p>
          <a:p>
            <a:pPr lvl="2"/>
            <a:r>
              <a:rPr lang="en-US"/>
              <a:t>Third level</a:t>
            </a:r>
          </a:p>
        </p:txBody>
      </p:sp>
      <p:sp>
        <p:nvSpPr>
          <p:cNvPr id="15" name="Content Placeholder 2">
            <a:extLst>
              <a:ext uri="{FF2B5EF4-FFF2-40B4-BE49-F238E27FC236}">
                <a16:creationId xmlns:a16="http://schemas.microsoft.com/office/drawing/2014/main" id="{A9FF9FFA-94BB-054F-A27E-28BA1B4F99CE}"/>
              </a:ext>
            </a:extLst>
          </p:cNvPr>
          <p:cNvSpPr>
            <a:spLocks noGrp="1"/>
          </p:cNvSpPr>
          <p:nvPr>
            <p:ph sz="quarter" idx="28"/>
          </p:nvPr>
        </p:nvSpPr>
        <p:spPr>
          <a:xfrm>
            <a:off x="2586915" y="489131"/>
            <a:ext cx="547416" cy="1608158"/>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a:defRPr sz="420"/>
            </a:lvl4pPr>
            <a:lvl5pPr>
              <a:defRPr sz="420"/>
            </a:lvl5pPr>
          </a:lstStyle>
          <a:p>
            <a:pPr lvl="0"/>
            <a:r>
              <a:rPr lang="en-US"/>
              <a:t>Click to edit Master text styles</a:t>
            </a:r>
          </a:p>
          <a:p>
            <a:pPr lvl="1"/>
            <a:r>
              <a:rPr lang="en-US"/>
              <a:t>Second level</a:t>
            </a:r>
          </a:p>
          <a:p>
            <a:pPr lvl="2"/>
            <a:r>
              <a:rPr lang="en-US"/>
              <a:t>Third level</a:t>
            </a:r>
          </a:p>
        </p:txBody>
      </p:sp>
      <p:cxnSp>
        <p:nvCxnSpPr>
          <p:cNvPr id="16" name="Straight Connector 15">
            <a:extLst>
              <a:ext uri="{FF2B5EF4-FFF2-40B4-BE49-F238E27FC236}">
                <a16:creationId xmlns:a16="http://schemas.microsoft.com/office/drawing/2014/main" id="{64AE55DC-91D4-6146-BD4E-FA3E8A43BC5E}"/>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87850182-DB38-F24F-A87B-1F38DCDB707B}"/>
              </a:ext>
            </a:extLst>
          </p:cNvPr>
          <p:cNvGrpSpPr/>
          <p:nvPr userDrawn="1"/>
        </p:nvGrpSpPr>
        <p:grpSpPr>
          <a:xfrm>
            <a:off x="2841504" y="2162612"/>
            <a:ext cx="291993" cy="75716"/>
            <a:chOff x="292100" y="6413250"/>
            <a:chExt cx="1111250" cy="225425"/>
          </a:xfrm>
        </p:grpSpPr>
        <p:sp>
          <p:nvSpPr>
            <p:cNvPr id="22" name="Freeform: Shape 12">
              <a:extLst>
                <a:ext uri="{FF2B5EF4-FFF2-40B4-BE49-F238E27FC236}">
                  <a16:creationId xmlns:a16="http://schemas.microsoft.com/office/drawing/2014/main" id="{E41A93F7-9BB4-8044-8798-68764B4304B9}"/>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23" name="Freeform: Shape 13">
              <a:extLst>
                <a:ext uri="{FF2B5EF4-FFF2-40B4-BE49-F238E27FC236}">
                  <a16:creationId xmlns:a16="http://schemas.microsoft.com/office/drawing/2014/main" id="{44A97A57-A51F-8045-B87B-E5E6717FCBA3}"/>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2386524445"/>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1 Standard (2x2)">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71914" y="490232"/>
            <a:ext cx="1485408" cy="721752"/>
          </a:xfrm>
        </p:spPr>
        <p:txBody>
          <a:bodyPr/>
          <a:lstStyle>
            <a:lvl1pPr marL="0" indent="0">
              <a:buFont typeface="System Font"/>
              <a:buNone/>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itle 1">
            <a:extLst>
              <a:ext uri="{FF2B5EF4-FFF2-40B4-BE49-F238E27FC236}">
                <a16:creationId xmlns:a16="http://schemas.microsoft.com/office/drawing/2014/main" id="{A88D1D94-5B31-44F0-9D86-DD4AB729701B}"/>
              </a:ext>
            </a:extLst>
          </p:cNvPr>
          <p:cNvSpPr>
            <a:spLocks noGrp="1"/>
          </p:cNvSpPr>
          <p:nvPr>
            <p:ph type="title"/>
          </p:nvPr>
        </p:nvSpPr>
        <p:spPr>
          <a:xfrm>
            <a:off x="69244" y="148232"/>
            <a:ext cx="3058413" cy="217550"/>
          </a:xfrm>
          <a:prstGeom prst="rect">
            <a:avLst/>
          </a:prstGeom>
        </p:spPr>
        <p:txBody>
          <a:bodyPr lIns="0" tIns="0" rIns="0" bIns="0"/>
          <a:lstStyle>
            <a:lvl1pPr>
              <a:defRPr lang="en-US" sz="657"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sp>
        <p:nvSpPr>
          <p:cNvPr id="13" name="Content Placeholder 2">
            <a:extLst>
              <a:ext uri="{FF2B5EF4-FFF2-40B4-BE49-F238E27FC236}">
                <a16:creationId xmlns:a16="http://schemas.microsoft.com/office/drawing/2014/main" id="{F349286C-A4C0-4449-B3C0-58B73800C882}"/>
              </a:ext>
            </a:extLst>
          </p:cNvPr>
          <p:cNvSpPr>
            <a:spLocks noGrp="1"/>
          </p:cNvSpPr>
          <p:nvPr>
            <p:ph sz="quarter" idx="25"/>
          </p:nvPr>
        </p:nvSpPr>
        <p:spPr>
          <a:xfrm>
            <a:off x="71913" y="1364660"/>
            <a:ext cx="1485408" cy="725164"/>
          </a:xfrm>
        </p:spPr>
        <p:txBody>
          <a:bodyPr/>
          <a:lstStyle>
            <a:lvl1pPr marL="0" indent="0">
              <a:buFont typeface="System Font"/>
              <a:buNone/>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Content Placeholder 2">
            <a:extLst>
              <a:ext uri="{FF2B5EF4-FFF2-40B4-BE49-F238E27FC236}">
                <a16:creationId xmlns:a16="http://schemas.microsoft.com/office/drawing/2014/main" id="{F9C55FCF-4DD7-1247-8949-1F16AE3408FA}"/>
              </a:ext>
            </a:extLst>
          </p:cNvPr>
          <p:cNvSpPr>
            <a:spLocks noGrp="1"/>
          </p:cNvSpPr>
          <p:nvPr>
            <p:ph sz="quarter" idx="26"/>
          </p:nvPr>
        </p:nvSpPr>
        <p:spPr>
          <a:xfrm>
            <a:off x="1645864" y="490232"/>
            <a:ext cx="1485408" cy="721752"/>
          </a:xfrm>
        </p:spPr>
        <p:txBody>
          <a:bodyPr/>
          <a:lstStyle>
            <a:lvl1pPr marL="0" indent="0">
              <a:buFont typeface="System Font"/>
              <a:buNone/>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Content Placeholder 2">
            <a:extLst>
              <a:ext uri="{FF2B5EF4-FFF2-40B4-BE49-F238E27FC236}">
                <a16:creationId xmlns:a16="http://schemas.microsoft.com/office/drawing/2014/main" id="{7ACE1490-FD72-AB43-86C9-05113649F9BC}"/>
              </a:ext>
            </a:extLst>
          </p:cNvPr>
          <p:cNvSpPr>
            <a:spLocks noGrp="1"/>
          </p:cNvSpPr>
          <p:nvPr>
            <p:ph sz="quarter" idx="27"/>
          </p:nvPr>
        </p:nvSpPr>
        <p:spPr>
          <a:xfrm>
            <a:off x="1645864" y="1364660"/>
            <a:ext cx="1485408" cy="725164"/>
          </a:xfrm>
        </p:spPr>
        <p:txBody>
          <a:bodyPr/>
          <a:lstStyle>
            <a:lvl1pPr marL="0" indent="0">
              <a:buFont typeface="System Font"/>
              <a:buNone/>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cxnSp>
        <p:nvCxnSpPr>
          <p:cNvPr id="16" name="Straight Connector 15">
            <a:extLst>
              <a:ext uri="{FF2B5EF4-FFF2-40B4-BE49-F238E27FC236}">
                <a16:creationId xmlns:a16="http://schemas.microsoft.com/office/drawing/2014/main" id="{26EB007A-7DF9-394D-AAF0-0C8C635C98F6}"/>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7279AF27-AE3B-0C4C-B3D0-60E5F4281CB9}"/>
              </a:ext>
            </a:extLst>
          </p:cNvPr>
          <p:cNvGrpSpPr/>
          <p:nvPr userDrawn="1"/>
        </p:nvGrpSpPr>
        <p:grpSpPr>
          <a:xfrm>
            <a:off x="2841504" y="2162612"/>
            <a:ext cx="291993" cy="75716"/>
            <a:chOff x="292100" y="6413250"/>
            <a:chExt cx="1111250" cy="225425"/>
          </a:xfrm>
        </p:grpSpPr>
        <p:sp>
          <p:nvSpPr>
            <p:cNvPr id="12" name="Freeform: Shape 12">
              <a:extLst>
                <a:ext uri="{FF2B5EF4-FFF2-40B4-BE49-F238E27FC236}">
                  <a16:creationId xmlns:a16="http://schemas.microsoft.com/office/drawing/2014/main" id="{1ADFF679-46A5-D94E-B553-22ACAE526FA5}"/>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17" name="Freeform: Shape 13">
              <a:extLst>
                <a:ext uri="{FF2B5EF4-FFF2-40B4-BE49-F238E27FC236}">
                  <a16:creationId xmlns:a16="http://schemas.microsoft.com/office/drawing/2014/main" id="{CD1DC415-2060-9648-B922-58FD5614810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3535521891"/>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2 Standard (2x2)">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71914" y="490232"/>
            <a:ext cx="1485408" cy="721752"/>
          </a:xfrm>
        </p:spPr>
        <p:txBody>
          <a:bodyPr/>
          <a:lstStyle>
            <a:lvl1pPr marL="0" indent="0">
              <a:buFont typeface="System Font"/>
              <a:buNone/>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itle 1">
            <a:extLst>
              <a:ext uri="{FF2B5EF4-FFF2-40B4-BE49-F238E27FC236}">
                <a16:creationId xmlns:a16="http://schemas.microsoft.com/office/drawing/2014/main" id="{A88D1D94-5B31-44F0-9D86-DD4AB729701B}"/>
              </a:ext>
            </a:extLst>
          </p:cNvPr>
          <p:cNvSpPr>
            <a:spLocks noGrp="1"/>
          </p:cNvSpPr>
          <p:nvPr>
            <p:ph type="title"/>
          </p:nvPr>
        </p:nvSpPr>
        <p:spPr>
          <a:xfrm>
            <a:off x="69244" y="148727"/>
            <a:ext cx="3058413" cy="217053"/>
          </a:xfrm>
          <a:prstGeom prst="rect">
            <a:avLst/>
          </a:prstGeom>
        </p:spPr>
        <p:txBody>
          <a:bodyPr lIns="0" tIns="0" rIns="0" bIns="0"/>
          <a:lstStyle>
            <a:lvl1pPr>
              <a:defRPr lang="en-US" sz="657"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sp>
        <p:nvSpPr>
          <p:cNvPr id="13" name="Content Placeholder 2">
            <a:extLst>
              <a:ext uri="{FF2B5EF4-FFF2-40B4-BE49-F238E27FC236}">
                <a16:creationId xmlns:a16="http://schemas.microsoft.com/office/drawing/2014/main" id="{F349286C-A4C0-4449-B3C0-58B73800C882}"/>
              </a:ext>
            </a:extLst>
          </p:cNvPr>
          <p:cNvSpPr>
            <a:spLocks noGrp="1"/>
          </p:cNvSpPr>
          <p:nvPr>
            <p:ph sz="quarter" idx="25"/>
          </p:nvPr>
        </p:nvSpPr>
        <p:spPr>
          <a:xfrm>
            <a:off x="71913" y="1364660"/>
            <a:ext cx="1485408" cy="725164"/>
          </a:xfrm>
        </p:spPr>
        <p:txBody>
          <a:bodyPr/>
          <a:lstStyle>
            <a:lvl1pPr marL="0" indent="0">
              <a:buFont typeface="System Font"/>
              <a:buNone/>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Content Placeholder 2">
            <a:extLst>
              <a:ext uri="{FF2B5EF4-FFF2-40B4-BE49-F238E27FC236}">
                <a16:creationId xmlns:a16="http://schemas.microsoft.com/office/drawing/2014/main" id="{F9C55FCF-4DD7-1247-8949-1F16AE3408FA}"/>
              </a:ext>
            </a:extLst>
          </p:cNvPr>
          <p:cNvSpPr>
            <a:spLocks noGrp="1"/>
          </p:cNvSpPr>
          <p:nvPr>
            <p:ph sz="quarter" idx="26"/>
          </p:nvPr>
        </p:nvSpPr>
        <p:spPr>
          <a:xfrm>
            <a:off x="1645864" y="490232"/>
            <a:ext cx="1485408" cy="721752"/>
          </a:xfrm>
        </p:spPr>
        <p:txBody>
          <a:bodyPr/>
          <a:lstStyle>
            <a:lvl1pPr marL="0" indent="0">
              <a:buFont typeface="System Font"/>
              <a:buNone/>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Content Placeholder 2">
            <a:extLst>
              <a:ext uri="{FF2B5EF4-FFF2-40B4-BE49-F238E27FC236}">
                <a16:creationId xmlns:a16="http://schemas.microsoft.com/office/drawing/2014/main" id="{7ACE1490-FD72-AB43-86C9-05113649F9BC}"/>
              </a:ext>
            </a:extLst>
          </p:cNvPr>
          <p:cNvSpPr>
            <a:spLocks noGrp="1"/>
          </p:cNvSpPr>
          <p:nvPr>
            <p:ph sz="quarter" idx="27"/>
          </p:nvPr>
        </p:nvSpPr>
        <p:spPr>
          <a:xfrm>
            <a:off x="1645864" y="1364660"/>
            <a:ext cx="1485408" cy="725164"/>
          </a:xfrm>
        </p:spPr>
        <p:txBody>
          <a:bodyPr/>
          <a:lstStyle>
            <a:lvl1pPr marL="0" indent="0">
              <a:buFont typeface="System Font"/>
              <a:buNone/>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a:extLst>
              <a:ext uri="{FF2B5EF4-FFF2-40B4-BE49-F238E27FC236}">
                <a16:creationId xmlns:a16="http://schemas.microsoft.com/office/drawing/2014/main" id="{26EB007A-7DF9-394D-AAF0-0C8C635C98F6}"/>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5449E63E-3D89-2F48-ABFE-94D22D895950}"/>
              </a:ext>
            </a:extLst>
          </p:cNvPr>
          <p:cNvGrpSpPr/>
          <p:nvPr userDrawn="1"/>
        </p:nvGrpSpPr>
        <p:grpSpPr>
          <a:xfrm>
            <a:off x="2841504" y="2162612"/>
            <a:ext cx="291993" cy="75716"/>
            <a:chOff x="292100" y="6413250"/>
            <a:chExt cx="1111250" cy="225425"/>
          </a:xfrm>
        </p:grpSpPr>
        <p:sp>
          <p:nvSpPr>
            <p:cNvPr id="20" name="Freeform: Shape 12">
              <a:extLst>
                <a:ext uri="{FF2B5EF4-FFF2-40B4-BE49-F238E27FC236}">
                  <a16:creationId xmlns:a16="http://schemas.microsoft.com/office/drawing/2014/main" id="{4DEAA572-0A33-6A4F-8E6F-ACBFE8D6AFF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21" name="Freeform: Shape 13">
              <a:extLst>
                <a:ext uri="{FF2B5EF4-FFF2-40B4-BE49-F238E27FC236}">
                  <a16:creationId xmlns:a16="http://schemas.microsoft.com/office/drawing/2014/main" id="{8D40270E-04E2-3946-BF93-FD6C34F2E9D7}"/>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2022256913"/>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1 Standard (3x2)">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69244" y="486819"/>
            <a:ext cx="955650" cy="725165"/>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1" name="Title 1">
            <a:extLst>
              <a:ext uri="{FF2B5EF4-FFF2-40B4-BE49-F238E27FC236}">
                <a16:creationId xmlns:a16="http://schemas.microsoft.com/office/drawing/2014/main" id="{F7FFB562-8DD7-4966-BD8C-3F7B3C5D5B73}"/>
              </a:ext>
            </a:extLst>
          </p:cNvPr>
          <p:cNvSpPr>
            <a:spLocks noGrp="1"/>
          </p:cNvSpPr>
          <p:nvPr>
            <p:ph type="title"/>
          </p:nvPr>
        </p:nvSpPr>
        <p:spPr>
          <a:xfrm>
            <a:off x="69244" y="148233"/>
            <a:ext cx="3065087" cy="217549"/>
          </a:xfrm>
          <a:prstGeom prst="rect">
            <a:avLst/>
          </a:prstGeom>
        </p:spPr>
        <p:txBody>
          <a:bodyPr lIns="0" tIns="0" rIns="0" bIns="0"/>
          <a:lstStyle>
            <a:lvl1pPr>
              <a:defRPr lang="en-US" sz="657"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sp>
        <p:nvSpPr>
          <p:cNvPr id="13" name="Content Placeholder 2">
            <a:extLst>
              <a:ext uri="{FF2B5EF4-FFF2-40B4-BE49-F238E27FC236}">
                <a16:creationId xmlns:a16="http://schemas.microsoft.com/office/drawing/2014/main" id="{4BB7BEA5-771B-8B4E-897D-1C4459F65E01}"/>
              </a:ext>
            </a:extLst>
          </p:cNvPr>
          <p:cNvSpPr>
            <a:spLocks noGrp="1"/>
          </p:cNvSpPr>
          <p:nvPr>
            <p:ph sz="quarter" idx="25"/>
          </p:nvPr>
        </p:nvSpPr>
        <p:spPr>
          <a:xfrm>
            <a:off x="1119166" y="486819"/>
            <a:ext cx="965244" cy="725165"/>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4" name="Content Placeholder 2">
            <a:extLst>
              <a:ext uri="{FF2B5EF4-FFF2-40B4-BE49-F238E27FC236}">
                <a16:creationId xmlns:a16="http://schemas.microsoft.com/office/drawing/2014/main" id="{A9B0FF75-51DA-2B49-B8F7-63E582084AF9}"/>
              </a:ext>
            </a:extLst>
          </p:cNvPr>
          <p:cNvSpPr>
            <a:spLocks noGrp="1"/>
          </p:cNvSpPr>
          <p:nvPr>
            <p:ph sz="quarter" idx="26"/>
          </p:nvPr>
        </p:nvSpPr>
        <p:spPr>
          <a:xfrm>
            <a:off x="2178682" y="486819"/>
            <a:ext cx="955650" cy="725165"/>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5" name="Content Placeholder 2">
            <a:extLst>
              <a:ext uri="{FF2B5EF4-FFF2-40B4-BE49-F238E27FC236}">
                <a16:creationId xmlns:a16="http://schemas.microsoft.com/office/drawing/2014/main" id="{55D5C163-8571-9D4D-BC9C-AF6F91D2CA5B}"/>
              </a:ext>
            </a:extLst>
          </p:cNvPr>
          <p:cNvSpPr>
            <a:spLocks noGrp="1"/>
          </p:cNvSpPr>
          <p:nvPr>
            <p:ph sz="quarter" idx="27"/>
          </p:nvPr>
        </p:nvSpPr>
        <p:spPr>
          <a:xfrm>
            <a:off x="69244" y="1369814"/>
            <a:ext cx="955649" cy="725165"/>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6" name="Content Placeholder 2">
            <a:extLst>
              <a:ext uri="{FF2B5EF4-FFF2-40B4-BE49-F238E27FC236}">
                <a16:creationId xmlns:a16="http://schemas.microsoft.com/office/drawing/2014/main" id="{E68AC547-9C0B-4143-A22E-19CEED94CFFB}"/>
              </a:ext>
            </a:extLst>
          </p:cNvPr>
          <p:cNvSpPr>
            <a:spLocks noGrp="1"/>
          </p:cNvSpPr>
          <p:nvPr>
            <p:ph sz="quarter" idx="28"/>
          </p:nvPr>
        </p:nvSpPr>
        <p:spPr>
          <a:xfrm>
            <a:off x="1119166" y="1369814"/>
            <a:ext cx="965244" cy="725165"/>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7" name="Content Placeholder 2">
            <a:extLst>
              <a:ext uri="{FF2B5EF4-FFF2-40B4-BE49-F238E27FC236}">
                <a16:creationId xmlns:a16="http://schemas.microsoft.com/office/drawing/2014/main" id="{644E26C8-4A42-A149-9B11-7AE371C11FCD}"/>
              </a:ext>
            </a:extLst>
          </p:cNvPr>
          <p:cNvSpPr>
            <a:spLocks noGrp="1"/>
          </p:cNvSpPr>
          <p:nvPr>
            <p:ph sz="quarter" idx="29"/>
          </p:nvPr>
        </p:nvSpPr>
        <p:spPr>
          <a:xfrm>
            <a:off x="2178681" y="1369814"/>
            <a:ext cx="955650" cy="725165"/>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a:defRPr sz="42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cxnSp>
        <p:nvCxnSpPr>
          <p:cNvPr id="23" name="Straight Connector 22">
            <a:extLst>
              <a:ext uri="{FF2B5EF4-FFF2-40B4-BE49-F238E27FC236}">
                <a16:creationId xmlns:a16="http://schemas.microsoft.com/office/drawing/2014/main" id="{66D0C098-B5F5-C642-A34D-9E09A832EAAD}"/>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ECE882C7-3D9C-F04E-95E3-93DBB355535E}"/>
              </a:ext>
            </a:extLst>
          </p:cNvPr>
          <p:cNvGrpSpPr/>
          <p:nvPr userDrawn="1"/>
        </p:nvGrpSpPr>
        <p:grpSpPr>
          <a:xfrm>
            <a:off x="2841504" y="2162612"/>
            <a:ext cx="291993" cy="75716"/>
            <a:chOff x="292100" y="6413250"/>
            <a:chExt cx="1111250" cy="225425"/>
          </a:xfrm>
        </p:grpSpPr>
        <p:sp>
          <p:nvSpPr>
            <p:cNvPr id="24" name="Freeform: Shape 12">
              <a:extLst>
                <a:ext uri="{FF2B5EF4-FFF2-40B4-BE49-F238E27FC236}">
                  <a16:creationId xmlns:a16="http://schemas.microsoft.com/office/drawing/2014/main" id="{2693C771-CF10-1F4B-947A-4D491C783450}"/>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25" name="Freeform: Shape 13">
              <a:extLst>
                <a:ext uri="{FF2B5EF4-FFF2-40B4-BE49-F238E27FC236}">
                  <a16:creationId xmlns:a16="http://schemas.microsoft.com/office/drawing/2014/main" id="{A33375BB-4CD5-7840-AA7D-6B72CBBD8BC5}"/>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358725293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3 Cover (White/Green)">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F5A2BD3-B72F-344B-A30D-8C3365691ECB}"/>
              </a:ext>
            </a:extLst>
          </p:cNvPr>
          <p:cNvSpPr>
            <a:spLocks noGrp="1"/>
          </p:cNvSpPr>
          <p:nvPr>
            <p:ph type="body" sz="quarter" idx="10" hasCustomPrompt="1"/>
          </p:nvPr>
        </p:nvSpPr>
        <p:spPr>
          <a:xfrm>
            <a:off x="591076" y="657145"/>
            <a:ext cx="2021423" cy="491086"/>
          </a:xfrm>
        </p:spPr>
        <p:txBody>
          <a:bodyPr anchor="b" anchorCtr="0">
            <a:normAutofit/>
          </a:bodyPr>
          <a:lstStyle>
            <a:lvl1pPr>
              <a:spcBef>
                <a:spcPts val="0"/>
              </a:spcBef>
              <a:defRPr sz="1261"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Longer heading </a:t>
            </a:r>
            <a:br>
              <a:rPr lang="en-GB"/>
            </a:br>
            <a:r>
              <a:rPr lang="en-GB"/>
              <a:t>here but only two lines</a:t>
            </a:r>
          </a:p>
        </p:txBody>
      </p:sp>
      <p:sp>
        <p:nvSpPr>
          <p:cNvPr id="8" name="Text Placeholder 4">
            <a:extLst>
              <a:ext uri="{FF2B5EF4-FFF2-40B4-BE49-F238E27FC236}">
                <a16:creationId xmlns:a16="http://schemas.microsoft.com/office/drawing/2014/main" id="{48B15545-CDE4-2D46-87A4-4286855F50B5}"/>
              </a:ext>
            </a:extLst>
          </p:cNvPr>
          <p:cNvSpPr>
            <a:spLocks noGrp="1"/>
          </p:cNvSpPr>
          <p:nvPr>
            <p:ph type="body" sz="quarter" idx="11" hasCustomPrompt="1"/>
          </p:nvPr>
        </p:nvSpPr>
        <p:spPr>
          <a:xfrm>
            <a:off x="591076" y="1211984"/>
            <a:ext cx="2021423" cy="292967"/>
          </a:xfrm>
        </p:spPr>
        <p:txBody>
          <a:bodyPr anchor="t" anchorCtr="0">
            <a:normAutofit/>
          </a:bodyPr>
          <a:lstStyle>
            <a:lvl1pPr>
              <a:defRPr sz="552"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a:t>
            </a:r>
            <a:br>
              <a:rPr lang="en-GB"/>
            </a:br>
            <a:r>
              <a:rPr lang="en-GB"/>
              <a:t>event name</a:t>
            </a:r>
          </a:p>
        </p:txBody>
      </p:sp>
      <p:sp>
        <p:nvSpPr>
          <p:cNvPr id="9" name="Text Placeholder 4">
            <a:extLst>
              <a:ext uri="{FF2B5EF4-FFF2-40B4-BE49-F238E27FC236}">
                <a16:creationId xmlns:a16="http://schemas.microsoft.com/office/drawing/2014/main" id="{D1DFB937-D895-0545-8B74-E2AA56A85F9D}"/>
              </a:ext>
            </a:extLst>
          </p:cNvPr>
          <p:cNvSpPr>
            <a:spLocks noGrp="1"/>
          </p:cNvSpPr>
          <p:nvPr>
            <p:ph type="body" sz="quarter" idx="12" hasCustomPrompt="1"/>
          </p:nvPr>
        </p:nvSpPr>
        <p:spPr>
          <a:xfrm>
            <a:off x="591076" y="1517593"/>
            <a:ext cx="2021423" cy="148861"/>
          </a:xfrm>
        </p:spPr>
        <p:txBody>
          <a:bodyPr anchor="b" anchorCtr="0">
            <a:normAutofit/>
          </a:bodyPr>
          <a:lstStyle>
            <a:lvl1pPr>
              <a:lnSpc>
                <a:spcPct val="90000"/>
              </a:lnSpc>
              <a:spcBef>
                <a:spcPts val="0"/>
              </a:spcBef>
              <a:defRPr sz="42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
        <p:nvSpPr>
          <p:cNvPr id="6" name="Graphic 24">
            <a:extLst>
              <a:ext uri="{FF2B5EF4-FFF2-40B4-BE49-F238E27FC236}">
                <a16:creationId xmlns:a16="http://schemas.microsoft.com/office/drawing/2014/main" id="{351B1A6D-038A-4C4F-BC20-8F905A71CF62}"/>
              </a:ext>
            </a:extLst>
          </p:cNvPr>
          <p:cNvSpPr/>
          <p:nvPr userDrawn="1"/>
        </p:nvSpPr>
        <p:spPr>
          <a:xfrm>
            <a:off x="450503" y="-319925"/>
            <a:ext cx="2302569" cy="2943313"/>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1"/>
            </a:solidFill>
            <a:prstDash val="solid"/>
            <a:miter/>
          </a:ln>
        </p:spPr>
        <p:txBody>
          <a:bodyPr rtlCol="0" anchor="ctr"/>
          <a:lstStyle/>
          <a:p>
            <a:endParaRPr lang="en-US" sz="137"/>
          </a:p>
        </p:txBody>
      </p:sp>
      <p:grpSp>
        <p:nvGrpSpPr>
          <p:cNvPr id="16" name="Group 15">
            <a:extLst>
              <a:ext uri="{FF2B5EF4-FFF2-40B4-BE49-F238E27FC236}">
                <a16:creationId xmlns:a16="http://schemas.microsoft.com/office/drawing/2014/main" id="{27263AEB-724E-49D8-809C-FCA9BB2739F7}"/>
              </a:ext>
            </a:extLst>
          </p:cNvPr>
          <p:cNvGrpSpPr/>
          <p:nvPr userDrawn="1"/>
        </p:nvGrpSpPr>
        <p:grpSpPr>
          <a:xfrm>
            <a:off x="2785782" y="96316"/>
            <a:ext cx="341041" cy="101486"/>
            <a:chOff x="10601983" y="286755"/>
            <a:chExt cx="1297917" cy="302151"/>
          </a:xfrm>
        </p:grpSpPr>
        <p:sp>
          <p:nvSpPr>
            <p:cNvPr id="17" name="Freeform 5">
              <a:extLst>
                <a:ext uri="{FF2B5EF4-FFF2-40B4-BE49-F238E27FC236}">
                  <a16:creationId xmlns:a16="http://schemas.microsoft.com/office/drawing/2014/main" id="{720AF97F-C172-421B-BCE5-E60482EDAA4E}"/>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8" name="Freeform 6">
              <a:extLst>
                <a:ext uri="{FF2B5EF4-FFF2-40B4-BE49-F238E27FC236}">
                  <a16:creationId xmlns:a16="http://schemas.microsoft.com/office/drawing/2014/main" id="{ACBACE23-5F86-4C06-9A84-AACD3E8E1911}"/>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9" name="Freeform 7">
              <a:extLst>
                <a:ext uri="{FF2B5EF4-FFF2-40B4-BE49-F238E27FC236}">
                  <a16:creationId xmlns:a16="http://schemas.microsoft.com/office/drawing/2014/main" id="{A4F1861C-1110-4CF9-8A43-EC19DD8C4680}"/>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0" name="Freeform 8">
              <a:extLst>
                <a:ext uri="{FF2B5EF4-FFF2-40B4-BE49-F238E27FC236}">
                  <a16:creationId xmlns:a16="http://schemas.microsoft.com/office/drawing/2014/main" id="{3E9BE49A-96D0-476C-85AD-1CBCB4BD8B00}"/>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1" name="Freeform 9">
              <a:extLst>
                <a:ext uri="{FF2B5EF4-FFF2-40B4-BE49-F238E27FC236}">
                  <a16:creationId xmlns:a16="http://schemas.microsoft.com/office/drawing/2014/main" id="{0D943A57-92B6-4A41-A2F2-D860A9817A45}"/>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15" name="Freeform: Shape 14">
            <a:extLst>
              <a:ext uri="{FF2B5EF4-FFF2-40B4-BE49-F238E27FC236}">
                <a16:creationId xmlns:a16="http://schemas.microsoft.com/office/drawing/2014/main" id="{F862E48B-54F6-4F57-ABE5-4C4D9A963C5F}"/>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sz="137"/>
          </a:p>
        </p:txBody>
      </p:sp>
      <p:grpSp>
        <p:nvGrpSpPr>
          <p:cNvPr id="22" name="Group 21">
            <a:extLst>
              <a:ext uri="{FF2B5EF4-FFF2-40B4-BE49-F238E27FC236}">
                <a16:creationId xmlns:a16="http://schemas.microsoft.com/office/drawing/2014/main" id="{F0E983CE-B798-8447-8B1E-2C617C406A53}"/>
              </a:ext>
            </a:extLst>
          </p:cNvPr>
          <p:cNvGrpSpPr/>
          <p:nvPr userDrawn="1"/>
        </p:nvGrpSpPr>
        <p:grpSpPr>
          <a:xfrm>
            <a:off x="2841504" y="2162612"/>
            <a:ext cx="291993" cy="75716"/>
            <a:chOff x="292100" y="6413250"/>
            <a:chExt cx="1111250" cy="225425"/>
          </a:xfrm>
        </p:grpSpPr>
        <p:sp>
          <p:nvSpPr>
            <p:cNvPr id="23" name="Freeform: Shape 12">
              <a:extLst>
                <a:ext uri="{FF2B5EF4-FFF2-40B4-BE49-F238E27FC236}">
                  <a16:creationId xmlns:a16="http://schemas.microsoft.com/office/drawing/2014/main" id="{0CD0534B-8A03-6743-B44E-6815A095E81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24" name="Freeform: Shape 13">
              <a:extLst>
                <a:ext uri="{FF2B5EF4-FFF2-40B4-BE49-F238E27FC236}">
                  <a16:creationId xmlns:a16="http://schemas.microsoft.com/office/drawing/2014/main" id="{B25ADDF4-378C-9642-9C95-A57715975359}"/>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3554511473"/>
      </p:ext>
    </p:extLst>
  </p:cSld>
  <p:clrMapOvr>
    <a:masterClrMapping/>
  </p:clrMapOvr>
  <p:extLst>
    <p:ext uri="{DCECCB84-F9BA-43D5-87BE-67443E8EF086}">
      <p15:sldGuideLst xmlns:p15="http://schemas.microsoft.com/office/powerpoint/2012/main">
        <p15:guide id="1" pos="97" userDrawn="1">
          <p15:clr>
            <a:srgbClr val="A4A3A4"/>
          </p15:clr>
        </p15:guide>
        <p15:guide id="2" pos="433"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2 Standard (3x2)">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69244" y="486819"/>
            <a:ext cx="955650" cy="725165"/>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itle 1">
            <a:extLst>
              <a:ext uri="{FF2B5EF4-FFF2-40B4-BE49-F238E27FC236}">
                <a16:creationId xmlns:a16="http://schemas.microsoft.com/office/drawing/2014/main" id="{F7FFB562-8DD7-4966-BD8C-3F7B3C5D5B73}"/>
              </a:ext>
            </a:extLst>
          </p:cNvPr>
          <p:cNvSpPr>
            <a:spLocks noGrp="1"/>
          </p:cNvSpPr>
          <p:nvPr>
            <p:ph type="title"/>
          </p:nvPr>
        </p:nvSpPr>
        <p:spPr>
          <a:xfrm>
            <a:off x="69244" y="148233"/>
            <a:ext cx="3065087" cy="217549"/>
          </a:xfrm>
          <a:prstGeom prst="rect">
            <a:avLst/>
          </a:prstGeom>
        </p:spPr>
        <p:txBody>
          <a:bodyPr lIns="0" tIns="0" rIns="0" bIns="0"/>
          <a:lstStyle>
            <a:lvl1pPr>
              <a:defRPr lang="en-US" sz="657"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sp>
        <p:nvSpPr>
          <p:cNvPr id="13" name="Content Placeholder 2">
            <a:extLst>
              <a:ext uri="{FF2B5EF4-FFF2-40B4-BE49-F238E27FC236}">
                <a16:creationId xmlns:a16="http://schemas.microsoft.com/office/drawing/2014/main" id="{4BB7BEA5-771B-8B4E-897D-1C4459F65E01}"/>
              </a:ext>
            </a:extLst>
          </p:cNvPr>
          <p:cNvSpPr>
            <a:spLocks noGrp="1"/>
          </p:cNvSpPr>
          <p:nvPr>
            <p:ph sz="quarter" idx="25"/>
          </p:nvPr>
        </p:nvSpPr>
        <p:spPr>
          <a:xfrm>
            <a:off x="1119166" y="486819"/>
            <a:ext cx="965244" cy="725165"/>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Content Placeholder 2">
            <a:extLst>
              <a:ext uri="{FF2B5EF4-FFF2-40B4-BE49-F238E27FC236}">
                <a16:creationId xmlns:a16="http://schemas.microsoft.com/office/drawing/2014/main" id="{A9B0FF75-51DA-2B49-B8F7-63E582084AF9}"/>
              </a:ext>
            </a:extLst>
          </p:cNvPr>
          <p:cNvSpPr>
            <a:spLocks noGrp="1"/>
          </p:cNvSpPr>
          <p:nvPr>
            <p:ph sz="quarter" idx="26"/>
          </p:nvPr>
        </p:nvSpPr>
        <p:spPr>
          <a:xfrm>
            <a:off x="2178682" y="486819"/>
            <a:ext cx="955650" cy="725165"/>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Content Placeholder 2">
            <a:extLst>
              <a:ext uri="{FF2B5EF4-FFF2-40B4-BE49-F238E27FC236}">
                <a16:creationId xmlns:a16="http://schemas.microsoft.com/office/drawing/2014/main" id="{55D5C163-8571-9D4D-BC9C-AF6F91D2CA5B}"/>
              </a:ext>
            </a:extLst>
          </p:cNvPr>
          <p:cNvSpPr>
            <a:spLocks noGrp="1"/>
          </p:cNvSpPr>
          <p:nvPr>
            <p:ph sz="quarter" idx="27"/>
          </p:nvPr>
        </p:nvSpPr>
        <p:spPr>
          <a:xfrm>
            <a:off x="69244" y="1369814"/>
            <a:ext cx="955649" cy="725165"/>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6" name="Content Placeholder 2">
            <a:extLst>
              <a:ext uri="{FF2B5EF4-FFF2-40B4-BE49-F238E27FC236}">
                <a16:creationId xmlns:a16="http://schemas.microsoft.com/office/drawing/2014/main" id="{E68AC547-9C0B-4143-A22E-19CEED94CFFB}"/>
              </a:ext>
            </a:extLst>
          </p:cNvPr>
          <p:cNvSpPr>
            <a:spLocks noGrp="1"/>
          </p:cNvSpPr>
          <p:nvPr>
            <p:ph sz="quarter" idx="28"/>
          </p:nvPr>
        </p:nvSpPr>
        <p:spPr>
          <a:xfrm>
            <a:off x="1119166" y="1369814"/>
            <a:ext cx="965244" cy="725165"/>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Content Placeholder 2">
            <a:extLst>
              <a:ext uri="{FF2B5EF4-FFF2-40B4-BE49-F238E27FC236}">
                <a16:creationId xmlns:a16="http://schemas.microsoft.com/office/drawing/2014/main" id="{644E26C8-4A42-A149-9B11-7AE371C11FCD}"/>
              </a:ext>
            </a:extLst>
          </p:cNvPr>
          <p:cNvSpPr>
            <a:spLocks noGrp="1"/>
          </p:cNvSpPr>
          <p:nvPr>
            <p:ph sz="quarter" idx="29"/>
          </p:nvPr>
        </p:nvSpPr>
        <p:spPr>
          <a:xfrm>
            <a:off x="2178681" y="1369814"/>
            <a:ext cx="955650" cy="725165"/>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3" name="Straight Connector 22">
            <a:extLst>
              <a:ext uri="{FF2B5EF4-FFF2-40B4-BE49-F238E27FC236}">
                <a16:creationId xmlns:a16="http://schemas.microsoft.com/office/drawing/2014/main" id="{66D0C098-B5F5-C642-A34D-9E09A832EAAD}"/>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B2683127-9840-3E41-8457-8990CA313A3E}"/>
              </a:ext>
            </a:extLst>
          </p:cNvPr>
          <p:cNvGrpSpPr/>
          <p:nvPr userDrawn="1"/>
        </p:nvGrpSpPr>
        <p:grpSpPr>
          <a:xfrm>
            <a:off x="2841504" y="2162612"/>
            <a:ext cx="291993" cy="75716"/>
            <a:chOff x="292100" y="6413250"/>
            <a:chExt cx="1111250" cy="225425"/>
          </a:xfrm>
        </p:grpSpPr>
        <p:sp>
          <p:nvSpPr>
            <p:cNvPr id="21" name="Freeform: Shape 12">
              <a:extLst>
                <a:ext uri="{FF2B5EF4-FFF2-40B4-BE49-F238E27FC236}">
                  <a16:creationId xmlns:a16="http://schemas.microsoft.com/office/drawing/2014/main" id="{BF8CFB3C-BF19-EB4F-9A4D-488F91CFDEB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22" name="Freeform: Shape 13">
              <a:extLst>
                <a:ext uri="{FF2B5EF4-FFF2-40B4-BE49-F238E27FC236}">
                  <a16:creationId xmlns:a16="http://schemas.microsoft.com/office/drawing/2014/main" id="{88DE0A24-5CDD-364A-BBA3-7415F58B2BB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550451078"/>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1 Standard (4x2)">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69244" y="486820"/>
            <a:ext cx="699948" cy="725164"/>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marL="188989" indent="-46726">
              <a:tabLst/>
              <a:defRPr sz="42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itle 1">
            <a:extLst>
              <a:ext uri="{FF2B5EF4-FFF2-40B4-BE49-F238E27FC236}">
                <a16:creationId xmlns:a16="http://schemas.microsoft.com/office/drawing/2014/main" id="{06431373-5089-4611-B962-4B97DA0F071B}"/>
              </a:ext>
            </a:extLst>
          </p:cNvPr>
          <p:cNvSpPr>
            <a:spLocks noGrp="1"/>
          </p:cNvSpPr>
          <p:nvPr>
            <p:ph type="title"/>
          </p:nvPr>
        </p:nvSpPr>
        <p:spPr>
          <a:xfrm>
            <a:off x="69244" y="148233"/>
            <a:ext cx="3065087" cy="217549"/>
          </a:xfrm>
          <a:prstGeom prst="rect">
            <a:avLst/>
          </a:prstGeom>
        </p:spPr>
        <p:txBody>
          <a:bodyPr lIns="0" tIns="0" rIns="0" bIns="0"/>
          <a:lstStyle>
            <a:lvl1pPr>
              <a:defRPr lang="en-US" sz="657"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sp>
        <p:nvSpPr>
          <p:cNvPr id="15" name="Content Placeholder 2">
            <a:extLst>
              <a:ext uri="{FF2B5EF4-FFF2-40B4-BE49-F238E27FC236}">
                <a16:creationId xmlns:a16="http://schemas.microsoft.com/office/drawing/2014/main" id="{1B662D3D-F323-A745-88C9-B16E0A8401B9}"/>
              </a:ext>
            </a:extLst>
          </p:cNvPr>
          <p:cNvSpPr>
            <a:spLocks noGrp="1"/>
          </p:cNvSpPr>
          <p:nvPr>
            <p:ph sz="quarter" idx="25"/>
          </p:nvPr>
        </p:nvSpPr>
        <p:spPr>
          <a:xfrm>
            <a:off x="69244" y="1369813"/>
            <a:ext cx="699948" cy="725164"/>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marL="188989" indent="-46726">
              <a:tabLst/>
              <a:defRPr sz="42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Content Placeholder 2">
            <a:extLst>
              <a:ext uri="{FF2B5EF4-FFF2-40B4-BE49-F238E27FC236}">
                <a16:creationId xmlns:a16="http://schemas.microsoft.com/office/drawing/2014/main" id="{786BAB43-02CA-D546-863F-9D69B8EB323F}"/>
              </a:ext>
            </a:extLst>
          </p:cNvPr>
          <p:cNvSpPr>
            <a:spLocks noGrp="1"/>
          </p:cNvSpPr>
          <p:nvPr>
            <p:ph sz="quarter" idx="26"/>
          </p:nvPr>
        </p:nvSpPr>
        <p:spPr>
          <a:xfrm>
            <a:off x="863881" y="486821"/>
            <a:ext cx="696193" cy="725164"/>
          </a:xfrm>
        </p:spPr>
        <p:txBody>
          <a:bodyPr/>
          <a:lstStyle>
            <a:lvl1pPr>
              <a:defRPr sz="420" b="0" i="0"/>
            </a:lvl1pPr>
            <a:lvl2pPr marL="75095" indent="-75095">
              <a:tabLst/>
              <a:defRPr lang="en-US" sz="420" b="0" i="0" kern="1200" dirty="0" smtClean="0">
                <a:solidFill>
                  <a:schemeClr val="tx1"/>
                </a:solidFill>
                <a:latin typeface="Arial" panose="020B0604020202020204" pitchFamily="34" charset="0"/>
                <a:ea typeface="AECOM Sans Light" panose="020B0404020202020204" pitchFamily="34" charset="0"/>
                <a:cs typeface="Arial" panose="020B0604020202020204" pitchFamily="34" charset="0"/>
              </a:defRPr>
            </a:lvl2pPr>
            <a:lvl3pPr marL="146051" indent="-75095">
              <a:tabLst/>
              <a:defRPr lang="en-US" sz="420" b="0" i="0" kern="1200" dirty="0" smtClean="0">
                <a:solidFill>
                  <a:schemeClr val="tx1"/>
                </a:solidFill>
                <a:latin typeface="Arial" panose="020B0604020202020204" pitchFamily="34" charset="0"/>
                <a:ea typeface="AECOM Sans" panose="020B0504020202020204" pitchFamily="34" charset="0"/>
                <a:cs typeface="Arial" panose="020B0604020202020204" pitchFamily="34" charset="0"/>
              </a:defRPr>
            </a:lvl3pPr>
            <a:lvl4pPr marL="217007" indent="-75095">
              <a:tabLst/>
              <a:defRPr lang="en-AU" sz="420" b="0" i="0" kern="1200" dirty="0" smtClean="0">
                <a:solidFill>
                  <a:schemeClr val="tx1"/>
                </a:solidFill>
                <a:latin typeface="Arial" panose="020B0604020202020204" pitchFamily="34" charset="0"/>
                <a:ea typeface="AECOM Sans" panose="020B0504020202020204" pitchFamily="34" charset="0"/>
                <a:cs typeface="Arial" panose="020B0604020202020204" pitchFamily="34" charset="0"/>
              </a:defRPr>
            </a:lvl4pPr>
            <a:lvl5pPr marL="188989" indent="-46726">
              <a:tabLst/>
              <a:defRPr sz="42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1" name="Content Placeholder 2">
            <a:extLst>
              <a:ext uri="{FF2B5EF4-FFF2-40B4-BE49-F238E27FC236}">
                <a16:creationId xmlns:a16="http://schemas.microsoft.com/office/drawing/2014/main" id="{D7FB5B96-4A03-014D-AD73-516DA1A3ADAE}"/>
              </a:ext>
            </a:extLst>
          </p:cNvPr>
          <p:cNvSpPr>
            <a:spLocks noGrp="1"/>
          </p:cNvSpPr>
          <p:nvPr>
            <p:ph sz="quarter" idx="27"/>
          </p:nvPr>
        </p:nvSpPr>
        <p:spPr>
          <a:xfrm>
            <a:off x="863881" y="1369814"/>
            <a:ext cx="690771" cy="725164"/>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marL="188989" indent="-46726">
              <a:tabLst/>
              <a:defRPr sz="42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2" name="Content Placeholder 2">
            <a:extLst>
              <a:ext uri="{FF2B5EF4-FFF2-40B4-BE49-F238E27FC236}">
                <a16:creationId xmlns:a16="http://schemas.microsoft.com/office/drawing/2014/main" id="{BAB3ED5D-4C41-354D-ADA4-6DC9CED4F367}"/>
              </a:ext>
            </a:extLst>
          </p:cNvPr>
          <p:cNvSpPr>
            <a:spLocks noGrp="1"/>
          </p:cNvSpPr>
          <p:nvPr>
            <p:ph sz="quarter" idx="28"/>
          </p:nvPr>
        </p:nvSpPr>
        <p:spPr>
          <a:xfrm>
            <a:off x="1643501" y="486821"/>
            <a:ext cx="696193" cy="725164"/>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marL="188989" indent="-46726">
              <a:tabLst/>
              <a:defRPr sz="42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Content Placeholder 2">
            <a:extLst>
              <a:ext uri="{FF2B5EF4-FFF2-40B4-BE49-F238E27FC236}">
                <a16:creationId xmlns:a16="http://schemas.microsoft.com/office/drawing/2014/main" id="{FF05F39C-30AB-584A-BD0E-3BD8D0919BBD}"/>
              </a:ext>
            </a:extLst>
          </p:cNvPr>
          <p:cNvSpPr>
            <a:spLocks noGrp="1"/>
          </p:cNvSpPr>
          <p:nvPr>
            <p:ph sz="quarter" idx="29"/>
          </p:nvPr>
        </p:nvSpPr>
        <p:spPr>
          <a:xfrm>
            <a:off x="1643501" y="1369814"/>
            <a:ext cx="696193" cy="725164"/>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94608" indent="0" algn="l" defTabSz="240304" rtl="0" eaLnBrk="1" latinLnBrk="0" hangingPunct="1">
              <a:lnSpc>
                <a:spcPct val="90000"/>
              </a:lnSpc>
              <a:spcBef>
                <a:spcPts val="131"/>
              </a:spcBef>
              <a:buFont typeface="Wingdings" panose="05000000000000000000" pitchFamily="2" charset="2"/>
              <a:buNone/>
              <a:tabLst/>
              <a:defRPr sz="420" b="0" i="0"/>
            </a:lvl4pPr>
            <a:lvl5pPr marL="188989" indent="-46726">
              <a:tabLst/>
              <a:defRPr sz="42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7" name="Content Placeholder 2">
            <a:extLst>
              <a:ext uri="{FF2B5EF4-FFF2-40B4-BE49-F238E27FC236}">
                <a16:creationId xmlns:a16="http://schemas.microsoft.com/office/drawing/2014/main" id="{2EC083C0-47CE-1E4C-98D7-D9A751D465D3}"/>
              </a:ext>
            </a:extLst>
          </p:cNvPr>
          <p:cNvSpPr>
            <a:spLocks noGrp="1"/>
          </p:cNvSpPr>
          <p:nvPr>
            <p:ph sz="quarter" idx="30"/>
          </p:nvPr>
        </p:nvSpPr>
        <p:spPr>
          <a:xfrm>
            <a:off x="2434384" y="486821"/>
            <a:ext cx="699948" cy="725164"/>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141912" indent="0" algn="l" defTabSz="240304" rtl="0" eaLnBrk="1" latinLnBrk="0" hangingPunct="1">
              <a:lnSpc>
                <a:spcPct val="90000"/>
              </a:lnSpc>
              <a:spcBef>
                <a:spcPts val="131"/>
              </a:spcBef>
              <a:buFont typeface="Wingdings" panose="05000000000000000000" pitchFamily="2" charset="2"/>
              <a:buNone/>
              <a:tabLst/>
              <a:defRPr sz="420" b="0" i="0"/>
            </a:lvl4pPr>
            <a:lvl5pPr marL="188989" indent="-46726">
              <a:tabLst/>
              <a:defRPr sz="42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2" name="Content Placeholder 2">
            <a:extLst>
              <a:ext uri="{FF2B5EF4-FFF2-40B4-BE49-F238E27FC236}">
                <a16:creationId xmlns:a16="http://schemas.microsoft.com/office/drawing/2014/main" id="{B8794ADB-143A-1F46-8EFF-F0954C8A8577}"/>
              </a:ext>
            </a:extLst>
          </p:cNvPr>
          <p:cNvSpPr>
            <a:spLocks noGrp="1"/>
          </p:cNvSpPr>
          <p:nvPr>
            <p:ph sz="quarter" idx="31"/>
          </p:nvPr>
        </p:nvSpPr>
        <p:spPr>
          <a:xfrm>
            <a:off x="2434383" y="1369814"/>
            <a:ext cx="699948" cy="725164"/>
          </a:xfrm>
        </p:spPr>
        <p:txBody>
          <a:bodyPr/>
          <a:lstStyle>
            <a:lvl1pPr>
              <a:defRPr sz="420" b="0" i="0"/>
            </a:lvl1pPr>
            <a:lvl2pPr marL="70956" indent="-70956" algn="l" defTabSz="240304" rtl="0" eaLnBrk="1" latinLnBrk="0" hangingPunct="1">
              <a:lnSpc>
                <a:spcPct val="90000"/>
              </a:lnSpc>
              <a:spcBef>
                <a:spcPts val="131"/>
              </a:spcBef>
              <a:buFont typeface="Arial" panose="020B0604020202020204" pitchFamily="34" charset="0"/>
              <a:buChar char="•"/>
              <a:tabLst/>
              <a:defRPr sz="420" b="0" i="0"/>
            </a:lvl2pPr>
            <a:lvl3pPr marL="141912" indent="-70956" algn="l" defTabSz="240304" rtl="0" eaLnBrk="1" latinLnBrk="0" hangingPunct="1">
              <a:lnSpc>
                <a:spcPct val="90000"/>
              </a:lnSpc>
              <a:spcBef>
                <a:spcPts val="131"/>
              </a:spcBef>
              <a:buFont typeface="Arial" panose="020B0604020202020204" pitchFamily="34" charset="0"/>
              <a:buChar char="-"/>
              <a:tabLst/>
              <a:defRPr sz="420" b="0" i="0"/>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lvl4pPr>
            <a:lvl5pPr marL="188989" indent="-46726">
              <a:tabLst/>
              <a:defRPr sz="42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cxnSp>
        <p:nvCxnSpPr>
          <p:cNvPr id="33" name="Straight Connector 32">
            <a:extLst>
              <a:ext uri="{FF2B5EF4-FFF2-40B4-BE49-F238E27FC236}">
                <a16:creationId xmlns:a16="http://schemas.microsoft.com/office/drawing/2014/main" id="{E8EEBCFC-32C9-6147-BE8C-6E906611DC33}"/>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23821703-0169-3F45-9D38-500907FC0667}"/>
              </a:ext>
            </a:extLst>
          </p:cNvPr>
          <p:cNvGrpSpPr/>
          <p:nvPr userDrawn="1"/>
        </p:nvGrpSpPr>
        <p:grpSpPr>
          <a:xfrm>
            <a:off x="2841504" y="2162612"/>
            <a:ext cx="291993" cy="75716"/>
            <a:chOff x="292100" y="6413250"/>
            <a:chExt cx="1111250" cy="225425"/>
          </a:xfrm>
        </p:grpSpPr>
        <p:sp>
          <p:nvSpPr>
            <p:cNvPr id="19" name="Freeform: Shape 12">
              <a:extLst>
                <a:ext uri="{FF2B5EF4-FFF2-40B4-BE49-F238E27FC236}">
                  <a16:creationId xmlns:a16="http://schemas.microsoft.com/office/drawing/2014/main" id="{A494C5A6-A6DF-ED43-9F00-A9BD5167C5DE}"/>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20" name="Freeform: Shape 13">
              <a:extLst>
                <a:ext uri="{FF2B5EF4-FFF2-40B4-BE49-F238E27FC236}">
                  <a16:creationId xmlns:a16="http://schemas.microsoft.com/office/drawing/2014/main" id="{A6BC512D-72B5-DE42-8BE1-5394D3B946CE}"/>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473625665"/>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2 Standard (4x2)">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69244" y="486820"/>
            <a:ext cx="699948" cy="725164"/>
          </a:xfrm>
        </p:spPr>
        <p:txBody>
          <a:bodyPr/>
          <a:lstStyle>
            <a:lvl1pPr>
              <a:defRPr sz="420" b="0" i="0">
                <a:solidFill>
                  <a:schemeClr val="bg1"/>
                </a:solidFill>
              </a:defRPr>
            </a:lvl1pPr>
            <a:lvl2pPr marL="70956" indent="-70956">
              <a:buFont typeface="Arial" panose="020B0604020202020204" pitchFamily="34" charset="0"/>
              <a:buChar char="•"/>
              <a:tabLst/>
              <a:defRPr sz="420" b="0" i="0">
                <a:solidFill>
                  <a:schemeClr val="bg1"/>
                </a:solidFill>
              </a:defRPr>
            </a:lvl2pPr>
            <a:lvl3pPr marL="141912" indent="-70956">
              <a:buFont typeface="Arial" panose="020B0604020202020204" pitchFamily="34" charset="0"/>
              <a:buChar char="-"/>
              <a:tabLst/>
              <a:defRPr sz="420" b="0" i="0">
                <a:solidFill>
                  <a:schemeClr val="bg1"/>
                </a:solidFill>
              </a:defRPr>
            </a:lvl3pPr>
            <a:lvl4pPr marL="212868" indent="-70956">
              <a:buFont typeface="Wingdings" panose="05000000000000000000" pitchFamily="2" charset="2"/>
              <a:buChar char="§"/>
              <a:tabLst/>
              <a:defRPr sz="420" b="0" i="0">
                <a:solidFill>
                  <a:schemeClr val="bg1"/>
                </a:solidFill>
              </a:defRPr>
            </a:lvl4pPr>
            <a:lvl5pPr marL="188989" indent="-46726">
              <a:tabLst/>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itle 1">
            <a:extLst>
              <a:ext uri="{FF2B5EF4-FFF2-40B4-BE49-F238E27FC236}">
                <a16:creationId xmlns:a16="http://schemas.microsoft.com/office/drawing/2014/main" id="{06431373-5089-4611-B962-4B97DA0F071B}"/>
              </a:ext>
            </a:extLst>
          </p:cNvPr>
          <p:cNvSpPr>
            <a:spLocks noGrp="1"/>
          </p:cNvSpPr>
          <p:nvPr>
            <p:ph type="title"/>
          </p:nvPr>
        </p:nvSpPr>
        <p:spPr>
          <a:xfrm>
            <a:off x="69244" y="148728"/>
            <a:ext cx="3065087" cy="210701"/>
          </a:xfrm>
          <a:prstGeom prst="rect">
            <a:avLst/>
          </a:prstGeom>
        </p:spPr>
        <p:txBody>
          <a:bodyPr lIns="0" tIns="0" rIns="0" bIns="0"/>
          <a:lstStyle>
            <a:lvl1pPr>
              <a:defRPr lang="en-US" sz="657"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sp>
        <p:nvSpPr>
          <p:cNvPr id="15" name="Content Placeholder 2">
            <a:extLst>
              <a:ext uri="{FF2B5EF4-FFF2-40B4-BE49-F238E27FC236}">
                <a16:creationId xmlns:a16="http://schemas.microsoft.com/office/drawing/2014/main" id="{1B662D3D-F323-A745-88C9-B16E0A8401B9}"/>
              </a:ext>
            </a:extLst>
          </p:cNvPr>
          <p:cNvSpPr>
            <a:spLocks noGrp="1"/>
          </p:cNvSpPr>
          <p:nvPr>
            <p:ph sz="quarter" idx="25"/>
          </p:nvPr>
        </p:nvSpPr>
        <p:spPr>
          <a:xfrm>
            <a:off x="69244" y="1369813"/>
            <a:ext cx="699948" cy="725164"/>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marL="188989" indent="-46726">
              <a:tabLst/>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Content Placeholder 2">
            <a:extLst>
              <a:ext uri="{FF2B5EF4-FFF2-40B4-BE49-F238E27FC236}">
                <a16:creationId xmlns:a16="http://schemas.microsoft.com/office/drawing/2014/main" id="{786BAB43-02CA-D546-863F-9D69B8EB323F}"/>
              </a:ext>
            </a:extLst>
          </p:cNvPr>
          <p:cNvSpPr>
            <a:spLocks noGrp="1"/>
          </p:cNvSpPr>
          <p:nvPr>
            <p:ph sz="quarter" idx="26"/>
          </p:nvPr>
        </p:nvSpPr>
        <p:spPr>
          <a:xfrm>
            <a:off x="863881" y="486821"/>
            <a:ext cx="696193" cy="725164"/>
          </a:xfrm>
        </p:spPr>
        <p:txBody>
          <a:bodyPr/>
          <a:lstStyle>
            <a:lvl1pPr>
              <a:defRPr sz="420" b="0" i="0">
                <a:solidFill>
                  <a:schemeClr val="bg1"/>
                </a:solidFill>
              </a:defRPr>
            </a:lvl1pPr>
            <a:lvl2pPr marL="146051" indent="-75095">
              <a:tabLst/>
              <a:defRPr lang="en-US" sz="420" b="0" i="0" kern="1200" dirty="0" smtClean="0">
                <a:solidFill>
                  <a:schemeClr val="bg1"/>
                </a:solidFill>
                <a:latin typeface="Arial" panose="020B0604020202020204" pitchFamily="34" charset="0"/>
                <a:ea typeface="AECOM Sans Light" panose="020B0404020202020204" pitchFamily="34" charset="0"/>
                <a:cs typeface="Arial" panose="020B0604020202020204" pitchFamily="34" charset="0"/>
              </a:defRPr>
            </a:lvl2pPr>
            <a:lvl3pPr marL="75095" indent="-75095">
              <a:tabLst/>
              <a:defRPr lang="en-US" sz="420" b="0" i="0" kern="1200" dirty="0" smtClean="0">
                <a:solidFill>
                  <a:schemeClr val="bg1"/>
                </a:solidFill>
                <a:latin typeface="Arial" panose="020B0604020202020204" pitchFamily="34" charset="0"/>
                <a:ea typeface="AECOM Sans" panose="020B0504020202020204" pitchFamily="34" charset="0"/>
                <a:cs typeface="Arial" panose="020B0604020202020204" pitchFamily="34" charset="0"/>
              </a:defRPr>
            </a:lvl3pPr>
            <a:lvl4pPr marL="217007" indent="-75095">
              <a:tabLst/>
              <a:defRPr lang="en-AU" sz="420" b="0" i="0" kern="1200" dirty="0">
                <a:solidFill>
                  <a:schemeClr val="bg1"/>
                </a:solidFill>
                <a:latin typeface="Arial" panose="020B0604020202020204" pitchFamily="34" charset="0"/>
                <a:ea typeface="AECOM Sans" panose="020B0504020202020204" pitchFamily="34" charset="0"/>
                <a:cs typeface="Arial" panose="020B0604020202020204" pitchFamily="34" charset="0"/>
              </a:defRPr>
            </a:lvl4pPr>
            <a:lvl5pPr marL="188989" indent="-46726">
              <a:tabLst/>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Content Placeholder 2">
            <a:extLst>
              <a:ext uri="{FF2B5EF4-FFF2-40B4-BE49-F238E27FC236}">
                <a16:creationId xmlns:a16="http://schemas.microsoft.com/office/drawing/2014/main" id="{D7FB5B96-4A03-014D-AD73-516DA1A3ADAE}"/>
              </a:ext>
            </a:extLst>
          </p:cNvPr>
          <p:cNvSpPr>
            <a:spLocks noGrp="1"/>
          </p:cNvSpPr>
          <p:nvPr>
            <p:ph sz="quarter" idx="27"/>
          </p:nvPr>
        </p:nvSpPr>
        <p:spPr>
          <a:xfrm>
            <a:off x="863881" y="1369814"/>
            <a:ext cx="690771" cy="725164"/>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marL="188989" indent="-46726">
              <a:tabLst/>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2" name="Content Placeholder 2">
            <a:extLst>
              <a:ext uri="{FF2B5EF4-FFF2-40B4-BE49-F238E27FC236}">
                <a16:creationId xmlns:a16="http://schemas.microsoft.com/office/drawing/2014/main" id="{BAB3ED5D-4C41-354D-ADA4-6DC9CED4F367}"/>
              </a:ext>
            </a:extLst>
          </p:cNvPr>
          <p:cNvSpPr>
            <a:spLocks noGrp="1"/>
          </p:cNvSpPr>
          <p:nvPr>
            <p:ph sz="quarter" idx="28"/>
          </p:nvPr>
        </p:nvSpPr>
        <p:spPr>
          <a:xfrm>
            <a:off x="1643501" y="486821"/>
            <a:ext cx="696193" cy="725164"/>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marL="188989" indent="-46726">
              <a:tabLst/>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Content Placeholder 2">
            <a:extLst>
              <a:ext uri="{FF2B5EF4-FFF2-40B4-BE49-F238E27FC236}">
                <a16:creationId xmlns:a16="http://schemas.microsoft.com/office/drawing/2014/main" id="{FF05F39C-30AB-584A-BD0E-3BD8D0919BBD}"/>
              </a:ext>
            </a:extLst>
          </p:cNvPr>
          <p:cNvSpPr>
            <a:spLocks noGrp="1"/>
          </p:cNvSpPr>
          <p:nvPr>
            <p:ph sz="quarter" idx="29"/>
          </p:nvPr>
        </p:nvSpPr>
        <p:spPr>
          <a:xfrm>
            <a:off x="1643501" y="1369814"/>
            <a:ext cx="696193" cy="725164"/>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marL="188989" indent="-46726">
              <a:tabLst/>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7" name="Content Placeholder 2">
            <a:extLst>
              <a:ext uri="{FF2B5EF4-FFF2-40B4-BE49-F238E27FC236}">
                <a16:creationId xmlns:a16="http://schemas.microsoft.com/office/drawing/2014/main" id="{2EC083C0-47CE-1E4C-98D7-D9A751D465D3}"/>
              </a:ext>
            </a:extLst>
          </p:cNvPr>
          <p:cNvSpPr>
            <a:spLocks noGrp="1"/>
          </p:cNvSpPr>
          <p:nvPr>
            <p:ph sz="quarter" idx="30"/>
          </p:nvPr>
        </p:nvSpPr>
        <p:spPr>
          <a:xfrm>
            <a:off x="2434384" y="486821"/>
            <a:ext cx="699948" cy="725164"/>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marL="188989" indent="-46726">
              <a:tabLst/>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2" name="Content Placeholder 2">
            <a:extLst>
              <a:ext uri="{FF2B5EF4-FFF2-40B4-BE49-F238E27FC236}">
                <a16:creationId xmlns:a16="http://schemas.microsoft.com/office/drawing/2014/main" id="{B8794ADB-143A-1F46-8EFF-F0954C8A8577}"/>
              </a:ext>
            </a:extLst>
          </p:cNvPr>
          <p:cNvSpPr>
            <a:spLocks noGrp="1"/>
          </p:cNvSpPr>
          <p:nvPr>
            <p:ph sz="quarter" idx="31"/>
          </p:nvPr>
        </p:nvSpPr>
        <p:spPr>
          <a:xfrm>
            <a:off x="2434383" y="1369814"/>
            <a:ext cx="699948" cy="725164"/>
          </a:xfrm>
        </p:spPr>
        <p:txBody>
          <a:bodyPr/>
          <a:lstStyle>
            <a:lvl1pPr>
              <a:defRPr sz="420" b="0" i="0">
                <a:solidFill>
                  <a:schemeClr val="bg1"/>
                </a:solidFill>
              </a:defRPr>
            </a:lvl1pPr>
            <a:lvl2pPr marL="70956"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2pPr>
            <a:lvl3pPr marL="141912" indent="-70956" algn="l" defTabSz="240304" rtl="0" eaLnBrk="1" latinLnBrk="0" hangingPunct="1">
              <a:lnSpc>
                <a:spcPct val="90000"/>
              </a:lnSpc>
              <a:spcBef>
                <a:spcPts val="131"/>
              </a:spcBef>
              <a:buFont typeface="Arial" panose="020B0604020202020204" pitchFamily="34" charset="0"/>
              <a:buChar char="-"/>
              <a:tabLst/>
              <a:defRPr sz="420" b="0" i="0">
                <a:solidFill>
                  <a:schemeClr val="bg1"/>
                </a:solidFill>
              </a:defRPr>
            </a:lvl3pPr>
            <a:lvl4pPr marL="212868" indent="-70956" algn="l" defTabSz="240304" rtl="0" eaLnBrk="1" latinLnBrk="0" hangingPunct="1">
              <a:lnSpc>
                <a:spcPct val="90000"/>
              </a:lnSpc>
              <a:spcBef>
                <a:spcPts val="131"/>
              </a:spcBef>
              <a:buFont typeface="Wingdings" panose="05000000000000000000" pitchFamily="2" charset="2"/>
              <a:buChar char="§"/>
              <a:tabLst/>
              <a:defRPr sz="420" b="0" i="0">
                <a:solidFill>
                  <a:schemeClr val="bg1"/>
                </a:solidFill>
              </a:defRPr>
            </a:lvl4pPr>
            <a:lvl5pPr marL="188989" indent="-46726">
              <a:tabLst/>
              <a:defRPr sz="42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33" name="Straight Connector 32">
            <a:extLst>
              <a:ext uri="{FF2B5EF4-FFF2-40B4-BE49-F238E27FC236}">
                <a16:creationId xmlns:a16="http://schemas.microsoft.com/office/drawing/2014/main" id="{E8EEBCFC-32C9-6147-BE8C-6E906611DC33}"/>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9D018944-6AE2-214E-B104-74653E9CBE32}"/>
              </a:ext>
            </a:extLst>
          </p:cNvPr>
          <p:cNvGrpSpPr/>
          <p:nvPr userDrawn="1"/>
        </p:nvGrpSpPr>
        <p:grpSpPr>
          <a:xfrm>
            <a:off x="2841504" y="2162612"/>
            <a:ext cx="291993" cy="75716"/>
            <a:chOff x="292100" y="6413250"/>
            <a:chExt cx="1111250" cy="225425"/>
          </a:xfrm>
        </p:grpSpPr>
        <p:sp>
          <p:nvSpPr>
            <p:cNvPr id="25" name="Freeform: Shape 12">
              <a:extLst>
                <a:ext uri="{FF2B5EF4-FFF2-40B4-BE49-F238E27FC236}">
                  <a16:creationId xmlns:a16="http://schemas.microsoft.com/office/drawing/2014/main" id="{4AF11A06-A8FE-0A44-87F0-A4F70017142B}"/>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26" name="Freeform: Shape 13">
              <a:extLst>
                <a:ext uri="{FF2B5EF4-FFF2-40B4-BE49-F238E27FC236}">
                  <a16:creationId xmlns:a16="http://schemas.microsoft.com/office/drawing/2014/main" id="{06096875-5541-3048-A341-828DB54BC41E}"/>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2009337093"/>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2 Standard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F1BD83B-24F1-4032-B2BA-E3528E92C029}"/>
              </a:ext>
            </a:extLst>
          </p:cNvPr>
          <p:cNvSpPr>
            <a:spLocks noGrp="1"/>
          </p:cNvSpPr>
          <p:nvPr>
            <p:ph type="pic" sz="quarter" idx="10"/>
          </p:nvPr>
        </p:nvSpPr>
        <p:spPr>
          <a:xfrm>
            <a:off x="0" y="0"/>
            <a:ext cx="3203575" cy="2303463"/>
          </a:xfrm>
        </p:spPr>
        <p:txBody>
          <a:bodyPr/>
          <a:lstStyle>
            <a:lvl1pPr>
              <a:defRPr b="0" i="0"/>
            </a:lvl1pPr>
          </a:lstStyle>
          <a:p>
            <a:r>
              <a:rPr lang="en-US"/>
              <a:t>Click icon to add picture</a:t>
            </a:r>
            <a:endParaRPr lang="en-AU"/>
          </a:p>
        </p:txBody>
      </p:sp>
      <p:sp>
        <p:nvSpPr>
          <p:cNvPr id="4" name="Title 1">
            <a:extLst>
              <a:ext uri="{FF2B5EF4-FFF2-40B4-BE49-F238E27FC236}">
                <a16:creationId xmlns:a16="http://schemas.microsoft.com/office/drawing/2014/main" id="{0C091A64-E8A9-4A51-BC6A-7F464ABB7EC1}"/>
              </a:ext>
            </a:extLst>
          </p:cNvPr>
          <p:cNvSpPr>
            <a:spLocks noGrp="1"/>
          </p:cNvSpPr>
          <p:nvPr>
            <p:ph type="title"/>
          </p:nvPr>
        </p:nvSpPr>
        <p:spPr>
          <a:xfrm>
            <a:off x="69244" y="148728"/>
            <a:ext cx="3065087" cy="217549"/>
          </a:xfrm>
          <a:prstGeom prst="rect">
            <a:avLst/>
          </a:prstGeom>
        </p:spPr>
        <p:txBody>
          <a:bodyPr lIns="0" tIns="0" rIns="0" bIns="0"/>
          <a:lstStyle>
            <a:lvl1pPr>
              <a:defRPr lang="en-US" sz="657"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spTree>
    <p:extLst>
      <p:ext uri="{BB962C8B-B14F-4D97-AF65-F5344CB8AC3E}">
        <p14:creationId xmlns:p14="http://schemas.microsoft.com/office/powerpoint/2010/main" val="746574965"/>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2 Standard (Half frame)">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7E0F511F-41D3-CF45-9BDC-34E8F387C136}"/>
              </a:ext>
            </a:extLst>
          </p:cNvPr>
          <p:cNvSpPr>
            <a:spLocks noGrp="1"/>
          </p:cNvSpPr>
          <p:nvPr>
            <p:ph sz="quarter" idx="24" hasCustomPrompt="1"/>
          </p:nvPr>
        </p:nvSpPr>
        <p:spPr>
          <a:xfrm>
            <a:off x="69244" y="486820"/>
            <a:ext cx="1485408" cy="1608158"/>
          </a:xfrm>
        </p:spPr>
        <p:txBody>
          <a:bodyPr anchor="ctr" anchorCtr="0"/>
          <a:lstStyle>
            <a:lvl1pPr marL="0" indent="0">
              <a:buFont typeface="System Font"/>
              <a:buNone/>
              <a:tabLst/>
              <a:defRPr sz="1051"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US"/>
              <a:t>Text</a:t>
            </a:r>
            <a:endParaRPr lang="en-GB"/>
          </a:p>
        </p:txBody>
      </p:sp>
      <p:sp>
        <p:nvSpPr>
          <p:cNvPr id="7" name="Title 1">
            <a:extLst>
              <a:ext uri="{FF2B5EF4-FFF2-40B4-BE49-F238E27FC236}">
                <a16:creationId xmlns:a16="http://schemas.microsoft.com/office/drawing/2014/main" id="{61AD7130-D359-4F94-B0B9-00F15CA96F0C}"/>
              </a:ext>
            </a:extLst>
          </p:cNvPr>
          <p:cNvSpPr>
            <a:spLocks noGrp="1"/>
          </p:cNvSpPr>
          <p:nvPr>
            <p:ph type="title"/>
          </p:nvPr>
        </p:nvSpPr>
        <p:spPr>
          <a:xfrm>
            <a:off x="69244" y="148235"/>
            <a:ext cx="3057579" cy="217547"/>
          </a:xfrm>
          <a:prstGeom prst="rect">
            <a:avLst/>
          </a:prstGeom>
        </p:spPr>
        <p:txBody>
          <a:bodyPr lIns="0" tIns="0" rIns="0" bIns="0"/>
          <a:lstStyle>
            <a:lvl1pPr>
              <a:defRPr lang="en-US" sz="657"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cxnSp>
        <p:nvCxnSpPr>
          <p:cNvPr id="8" name="Straight Connector 7">
            <a:extLst>
              <a:ext uri="{FF2B5EF4-FFF2-40B4-BE49-F238E27FC236}">
                <a16:creationId xmlns:a16="http://schemas.microsoft.com/office/drawing/2014/main" id="{CB050097-A050-AC43-B8AC-8F154A37D01D}"/>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D07D4AFD-9B6F-804C-A4B4-194DE7CF5BEC}"/>
              </a:ext>
            </a:extLst>
          </p:cNvPr>
          <p:cNvGrpSpPr/>
          <p:nvPr userDrawn="1"/>
        </p:nvGrpSpPr>
        <p:grpSpPr>
          <a:xfrm>
            <a:off x="2841504" y="2162612"/>
            <a:ext cx="291993" cy="75716"/>
            <a:chOff x="292100" y="6413250"/>
            <a:chExt cx="1111250" cy="225425"/>
          </a:xfrm>
        </p:grpSpPr>
        <p:sp>
          <p:nvSpPr>
            <p:cNvPr id="10" name="Freeform: Shape 12">
              <a:extLst>
                <a:ext uri="{FF2B5EF4-FFF2-40B4-BE49-F238E27FC236}">
                  <a16:creationId xmlns:a16="http://schemas.microsoft.com/office/drawing/2014/main" id="{EC544850-50DF-A54D-9D5E-655AB338E00C}"/>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12" name="Freeform: Shape 13">
              <a:extLst>
                <a:ext uri="{FF2B5EF4-FFF2-40B4-BE49-F238E27FC236}">
                  <a16:creationId xmlns:a16="http://schemas.microsoft.com/office/drawing/2014/main" id="{6189A98C-6029-5247-B1F9-C029C61DF1E6}"/>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1967944241"/>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1 Standard (Text+Imag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C57F44A-A091-EA4A-8388-607E1E2FD79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937936" y="2164857"/>
            <a:ext cx="238849" cy="108825"/>
          </a:xfrm>
          <a:prstGeom prst="rect">
            <a:avLst/>
          </a:prstGeom>
        </p:spPr>
      </p:pic>
      <p:sp>
        <p:nvSpPr>
          <p:cNvPr id="20" name="Content Placeholder 2">
            <a:extLst>
              <a:ext uri="{FF2B5EF4-FFF2-40B4-BE49-F238E27FC236}">
                <a16:creationId xmlns:a16="http://schemas.microsoft.com/office/drawing/2014/main" id="{700C7E43-69DC-A64D-8E37-1A5C66C0DE0B}"/>
              </a:ext>
            </a:extLst>
          </p:cNvPr>
          <p:cNvSpPr>
            <a:spLocks noGrp="1"/>
          </p:cNvSpPr>
          <p:nvPr>
            <p:ph sz="quarter" idx="35"/>
          </p:nvPr>
        </p:nvSpPr>
        <p:spPr>
          <a:xfrm>
            <a:off x="1643501" y="-2162"/>
            <a:ext cx="1560074" cy="2303463"/>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a:defRPr sz="420" b="0" i="0">
                <a:solidFill>
                  <a:schemeClr val="bg1"/>
                </a:solidFill>
              </a:defRPr>
            </a:lvl1pPr>
          </a:lstStyle>
          <a:p>
            <a:pPr lvl="0"/>
            <a:r>
              <a:rPr lang="en-US"/>
              <a:t>Click to edit Master text styles</a:t>
            </a:r>
          </a:p>
        </p:txBody>
      </p:sp>
      <p:sp>
        <p:nvSpPr>
          <p:cNvPr id="17" name="Content Placeholder 2">
            <a:extLst>
              <a:ext uri="{FF2B5EF4-FFF2-40B4-BE49-F238E27FC236}">
                <a16:creationId xmlns:a16="http://schemas.microsoft.com/office/drawing/2014/main" id="{7E0F511F-41D3-CF45-9BDC-34E8F387C136}"/>
              </a:ext>
            </a:extLst>
          </p:cNvPr>
          <p:cNvSpPr>
            <a:spLocks noGrp="1"/>
          </p:cNvSpPr>
          <p:nvPr>
            <p:ph sz="quarter" idx="24" hasCustomPrompt="1"/>
          </p:nvPr>
        </p:nvSpPr>
        <p:spPr>
          <a:xfrm>
            <a:off x="69244" y="486820"/>
            <a:ext cx="1485408" cy="1608158"/>
          </a:xfrm>
        </p:spPr>
        <p:txBody>
          <a:bodyPr anchor="ctr" anchorCtr="0"/>
          <a:lstStyle>
            <a:lvl1pPr marL="0" indent="0">
              <a:buFont typeface="System Font"/>
              <a:buNone/>
              <a:tabLst/>
              <a:defRPr sz="1051"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US"/>
              <a:t>Text</a:t>
            </a:r>
            <a:endParaRPr lang="en-GB"/>
          </a:p>
        </p:txBody>
      </p:sp>
      <p:sp>
        <p:nvSpPr>
          <p:cNvPr id="7" name="Title 1">
            <a:extLst>
              <a:ext uri="{FF2B5EF4-FFF2-40B4-BE49-F238E27FC236}">
                <a16:creationId xmlns:a16="http://schemas.microsoft.com/office/drawing/2014/main" id="{61AD7130-D359-4F94-B0B9-00F15CA96F0C}"/>
              </a:ext>
            </a:extLst>
          </p:cNvPr>
          <p:cNvSpPr>
            <a:spLocks noGrp="1"/>
          </p:cNvSpPr>
          <p:nvPr>
            <p:ph type="title"/>
          </p:nvPr>
        </p:nvSpPr>
        <p:spPr>
          <a:xfrm>
            <a:off x="69245" y="148234"/>
            <a:ext cx="1485407" cy="217544"/>
          </a:xfrm>
          <a:prstGeom prst="rect">
            <a:avLst/>
          </a:prstGeom>
        </p:spPr>
        <p:txBody>
          <a:bodyPr lIns="0" tIns="0" rIns="0" bIns="0"/>
          <a:lstStyle>
            <a:lvl1pPr>
              <a:defRPr lang="en-US" sz="657"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cxnSp>
        <p:nvCxnSpPr>
          <p:cNvPr id="8" name="Straight Connector 7">
            <a:extLst>
              <a:ext uri="{FF2B5EF4-FFF2-40B4-BE49-F238E27FC236}">
                <a16:creationId xmlns:a16="http://schemas.microsoft.com/office/drawing/2014/main" id="{4F51FCD9-7813-7340-AF1B-F0FF7299C282}"/>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2656088"/>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2 Standard (Text+Imag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C57F44A-A091-EA4A-8388-607E1E2FD79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937936" y="2164857"/>
            <a:ext cx="238849" cy="108825"/>
          </a:xfrm>
          <a:prstGeom prst="rect">
            <a:avLst/>
          </a:prstGeom>
        </p:spPr>
      </p:pic>
      <p:sp>
        <p:nvSpPr>
          <p:cNvPr id="20" name="Content Placeholder 2">
            <a:extLst>
              <a:ext uri="{FF2B5EF4-FFF2-40B4-BE49-F238E27FC236}">
                <a16:creationId xmlns:a16="http://schemas.microsoft.com/office/drawing/2014/main" id="{700C7E43-69DC-A64D-8E37-1A5C66C0DE0B}"/>
              </a:ext>
            </a:extLst>
          </p:cNvPr>
          <p:cNvSpPr>
            <a:spLocks noGrp="1"/>
          </p:cNvSpPr>
          <p:nvPr>
            <p:ph sz="quarter" idx="35"/>
          </p:nvPr>
        </p:nvSpPr>
        <p:spPr>
          <a:xfrm>
            <a:off x="1648924" y="-2162"/>
            <a:ext cx="1554651" cy="2303463"/>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a:defRPr sz="420" b="0" i="0">
                <a:solidFill>
                  <a:schemeClr val="bg1"/>
                </a:solidFill>
              </a:defRPr>
            </a:lvl1pPr>
          </a:lstStyle>
          <a:p>
            <a:pPr lvl="0"/>
            <a:r>
              <a:rPr lang="en-US"/>
              <a:t>Click to edit Master text styles</a:t>
            </a:r>
          </a:p>
        </p:txBody>
      </p:sp>
      <p:sp>
        <p:nvSpPr>
          <p:cNvPr id="17" name="Content Placeholder 2">
            <a:extLst>
              <a:ext uri="{FF2B5EF4-FFF2-40B4-BE49-F238E27FC236}">
                <a16:creationId xmlns:a16="http://schemas.microsoft.com/office/drawing/2014/main" id="{7E0F511F-41D3-CF45-9BDC-34E8F387C136}"/>
              </a:ext>
            </a:extLst>
          </p:cNvPr>
          <p:cNvSpPr>
            <a:spLocks noGrp="1"/>
          </p:cNvSpPr>
          <p:nvPr>
            <p:ph sz="quarter" idx="24" hasCustomPrompt="1"/>
          </p:nvPr>
        </p:nvSpPr>
        <p:spPr>
          <a:xfrm>
            <a:off x="69244" y="486820"/>
            <a:ext cx="1485408" cy="1608158"/>
          </a:xfrm>
        </p:spPr>
        <p:txBody>
          <a:bodyPr anchor="ctr" anchorCtr="0"/>
          <a:lstStyle>
            <a:lvl1pPr marL="0" indent="0">
              <a:buFont typeface="System Font"/>
              <a:buNone/>
              <a:tabLst/>
              <a:defRPr sz="1051"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US"/>
              <a:t>Text</a:t>
            </a:r>
            <a:endParaRPr lang="en-GB"/>
          </a:p>
        </p:txBody>
      </p:sp>
      <p:sp>
        <p:nvSpPr>
          <p:cNvPr id="7" name="Title 1">
            <a:extLst>
              <a:ext uri="{FF2B5EF4-FFF2-40B4-BE49-F238E27FC236}">
                <a16:creationId xmlns:a16="http://schemas.microsoft.com/office/drawing/2014/main" id="{61AD7130-D359-4F94-B0B9-00F15CA96F0C}"/>
              </a:ext>
            </a:extLst>
          </p:cNvPr>
          <p:cNvSpPr>
            <a:spLocks noGrp="1"/>
          </p:cNvSpPr>
          <p:nvPr>
            <p:ph type="title"/>
          </p:nvPr>
        </p:nvSpPr>
        <p:spPr>
          <a:xfrm>
            <a:off x="69245" y="148233"/>
            <a:ext cx="1485407" cy="217549"/>
          </a:xfrm>
          <a:prstGeom prst="rect">
            <a:avLst/>
          </a:prstGeom>
        </p:spPr>
        <p:txBody>
          <a:bodyPr lIns="0" tIns="0" rIns="0" bIns="0"/>
          <a:lstStyle>
            <a:lvl1pPr>
              <a:defRPr lang="en-US" sz="657"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240304" rtl="0" eaLnBrk="1" latinLnBrk="0" hangingPunct="1">
              <a:lnSpc>
                <a:spcPct val="90000"/>
              </a:lnSpc>
              <a:spcBef>
                <a:spcPts val="263"/>
              </a:spcBef>
              <a:buFont typeface="Arial" panose="020B0604020202020204" pitchFamily="34" charset="0"/>
              <a:buNone/>
            </a:pPr>
            <a:r>
              <a:rPr lang="en-US"/>
              <a:t>Click to edit Master title style</a:t>
            </a:r>
          </a:p>
        </p:txBody>
      </p:sp>
      <p:cxnSp>
        <p:nvCxnSpPr>
          <p:cNvPr id="6" name="Straight Connector 5">
            <a:extLst>
              <a:ext uri="{FF2B5EF4-FFF2-40B4-BE49-F238E27FC236}">
                <a16:creationId xmlns:a16="http://schemas.microsoft.com/office/drawing/2014/main" id="{F339C655-0834-AB47-8F00-F1CFD13675F1}"/>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3878804"/>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3 Standard (Text+Image)">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23102CB-A55A-4EBF-9999-98C73B303A08}"/>
              </a:ext>
            </a:extLst>
          </p:cNvPr>
          <p:cNvSpPr>
            <a:spLocks noGrp="1"/>
          </p:cNvSpPr>
          <p:nvPr>
            <p:ph sz="quarter" idx="35"/>
          </p:nvPr>
        </p:nvSpPr>
        <p:spPr>
          <a:xfrm>
            <a:off x="1" y="-2162"/>
            <a:ext cx="1554651" cy="2303463"/>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a:defRPr sz="420" b="0" i="0">
                <a:solidFill>
                  <a:schemeClr val="bg1"/>
                </a:solidFill>
              </a:defRPr>
            </a:lvl1pPr>
          </a:lstStyle>
          <a:p>
            <a:pPr lvl="0"/>
            <a:r>
              <a:rPr lang="en-US"/>
              <a:t>Click to edit Master text styles</a:t>
            </a:r>
          </a:p>
        </p:txBody>
      </p:sp>
      <p:sp>
        <p:nvSpPr>
          <p:cNvPr id="17" name="Content Placeholder 2">
            <a:extLst>
              <a:ext uri="{FF2B5EF4-FFF2-40B4-BE49-F238E27FC236}">
                <a16:creationId xmlns:a16="http://schemas.microsoft.com/office/drawing/2014/main" id="{7E0F511F-41D3-CF45-9BDC-34E8F387C136}"/>
              </a:ext>
            </a:extLst>
          </p:cNvPr>
          <p:cNvSpPr>
            <a:spLocks noGrp="1"/>
          </p:cNvSpPr>
          <p:nvPr>
            <p:ph sz="quarter" idx="24" hasCustomPrompt="1"/>
          </p:nvPr>
        </p:nvSpPr>
        <p:spPr>
          <a:xfrm>
            <a:off x="1643501" y="148232"/>
            <a:ext cx="1484156" cy="1946746"/>
          </a:xfrm>
        </p:spPr>
        <p:txBody>
          <a:bodyPr anchor="ctr" anchorCtr="0"/>
          <a:lstStyle>
            <a:lvl1pPr marL="0" indent="0">
              <a:buFont typeface="System Font"/>
              <a:buNone/>
              <a:tabLst/>
              <a:defRPr sz="1051"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US"/>
              <a:t>Text</a:t>
            </a:r>
            <a:endParaRPr lang="en-GB"/>
          </a:p>
        </p:txBody>
      </p:sp>
      <p:grpSp>
        <p:nvGrpSpPr>
          <p:cNvPr id="7" name="Group 6">
            <a:extLst>
              <a:ext uri="{FF2B5EF4-FFF2-40B4-BE49-F238E27FC236}">
                <a16:creationId xmlns:a16="http://schemas.microsoft.com/office/drawing/2014/main" id="{B2EE6BB3-D11A-3A4E-B10C-00B571B0A659}"/>
              </a:ext>
            </a:extLst>
          </p:cNvPr>
          <p:cNvGrpSpPr/>
          <p:nvPr userDrawn="1"/>
        </p:nvGrpSpPr>
        <p:grpSpPr>
          <a:xfrm>
            <a:off x="2841504" y="2162612"/>
            <a:ext cx="291993" cy="75716"/>
            <a:chOff x="292100" y="6413250"/>
            <a:chExt cx="1111250" cy="225425"/>
          </a:xfrm>
        </p:grpSpPr>
        <p:sp>
          <p:nvSpPr>
            <p:cNvPr id="8" name="Freeform: Shape 12">
              <a:extLst>
                <a:ext uri="{FF2B5EF4-FFF2-40B4-BE49-F238E27FC236}">
                  <a16:creationId xmlns:a16="http://schemas.microsoft.com/office/drawing/2014/main" id="{C0D1F797-B420-E445-B6BC-75AD58351AC2}"/>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9" name="Freeform: Shape 13">
              <a:extLst>
                <a:ext uri="{FF2B5EF4-FFF2-40B4-BE49-F238E27FC236}">
                  <a16:creationId xmlns:a16="http://schemas.microsoft.com/office/drawing/2014/main" id="{87054E83-B294-224C-83D4-62B9F48FBCD3}"/>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1353472481"/>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4 Standard (Text+Image)">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23102CB-A55A-4EBF-9999-98C73B303A08}"/>
              </a:ext>
            </a:extLst>
          </p:cNvPr>
          <p:cNvSpPr>
            <a:spLocks noGrp="1"/>
          </p:cNvSpPr>
          <p:nvPr>
            <p:ph sz="quarter" idx="35"/>
          </p:nvPr>
        </p:nvSpPr>
        <p:spPr>
          <a:xfrm>
            <a:off x="1" y="-2162"/>
            <a:ext cx="1554651" cy="2303463"/>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a:defRPr sz="420" b="0" i="0">
                <a:solidFill>
                  <a:schemeClr val="bg1"/>
                </a:solidFill>
              </a:defRPr>
            </a:lvl1pPr>
          </a:lstStyle>
          <a:p>
            <a:pPr lvl="0"/>
            <a:r>
              <a:rPr lang="en-US"/>
              <a:t>Click to edit Master text styles</a:t>
            </a:r>
          </a:p>
        </p:txBody>
      </p:sp>
      <p:sp>
        <p:nvSpPr>
          <p:cNvPr id="17" name="Content Placeholder 2">
            <a:extLst>
              <a:ext uri="{FF2B5EF4-FFF2-40B4-BE49-F238E27FC236}">
                <a16:creationId xmlns:a16="http://schemas.microsoft.com/office/drawing/2014/main" id="{7E0F511F-41D3-CF45-9BDC-34E8F387C136}"/>
              </a:ext>
            </a:extLst>
          </p:cNvPr>
          <p:cNvSpPr>
            <a:spLocks noGrp="1"/>
          </p:cNvSpPr>
          <p:nvPr>
            <p:ph sz="quarter" idx="24" hasCustomPrompt="1"/>
          </p:nvPr>
        </p:nvSpPr>
        <p:spPr>
          <a:xfrm>
            <a:off x="1643500" y="208485"/>
            <a:ext cx="1490831" cy="1886494"/>
          </a:xfrm>
        </p:spPr>
        <p:txBody>
          <a:bodyPr anchor="ctr" anchorCtr="0"/>
          <a:lstStyle>
            <a:lvl1pPr marL="0" indent="0">
              <a:buFont typeface="System Font"/>
              <a:buNone/>
              <a:tabLst/>
              <a:defRPr sz="1051"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US"/>
              <a:t>Text</a:t>
            </a:r>
            <a:endParaRPr lang="en-GB"/>
          </a:p>
        </p:txBody>
      </p:sp>
      <p:grpSp>
        <p:nvGrpSpPr>
          <p:cNvPr id="12" name="Group 11">
            <a:extLst>
              <a:ext uri="{FF2B5EF4-FFF2-40B4-BE49-F238E27FC236}">
                <a16:creationId xmlns:a16="http://schemas.microsoft.com/office/drawing/2014/main" id="{C9FFE8A9-7597-4F6D-8E90-162837D089FD}"/>
              </a:ext>
            </a:extLst>
          </p:cNvPr>
          <p:cNvGrpSpPr/>
          <p:nvPr userDrawn="1"/>
        </p:nvGrpSpPr>
        <p:grpSpPr>
          <a:xfrm>
            <a:off x="2834830" y="2154081"/>
            <a:ext cx="291993" cy="75716"/>
            <a:chOff x="292100" y="6413250"/>
            <a:chExt cx="1111250" cy="225425"/>
          </a:xfrm>
        </p:grpSpPr>
        <p:sp>
          <p:nvSpPr>
            <p:cNvPr id="13" name="Freeform: Shape 12">
              <a:extLst>
                <a:ext uri="{FF2B5EF4-FFF2-40B4-BE49-F238E27FC236}">
                  <a16:creationId xmlns:a16="http://schemas.microsoft.com/office/drawing/2014/main" id="{10284E6B-2D57-4841-AA19-795844E87F72}"/>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3"/>
            </a:solidFill>
            <a:ln w="9525" cap="flat">
              <a:noFill/>
              <a:prstDash val="solid"/>
              <a:miter/>
            </a:ln>
          </p:spPr>
          <p:txBody>
            <a:bodyPr rtlCol="0" anchor="ctr"/>
            <a:lstStyle/>
            <a:p>
              <a:endParaRPr lang="en-US" sz="137">
                <a:solidFill>
                  <a:schemeClr val="bg1"/>
                </a:solidFill>
              </a:endParaRPr>
            </a:p>
          </p:txBody>
        </p:sp>
        <p:sp>
          <p:nvSpPr>
            <p:cNvPr id="14" name="Freeform: Shape 13">
              <a:extLst>
                <a:ext uri="{FF2B5EF4-FFF2-40B4-BE49-F238E27FC236}">
                  <a16:creationId xmlns:a16="http://schemas.microsoft.com/office/drawing/2014/main" id="{C0130474-06CB-4DB0-B42A-F7F7A65B59F8}"/>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solidFill>
                  <a:schemeClr val="bg1"/>
                </a:solidFill>
              </a:endParaRPr>
            </a:p>
          </p:txBody>
        </p:sp>
      </p:grpSp>
    </p:spTree>
    <p:extLst>
      <p:ext uri="{BB962C8B-B14F-4D97-AF65-F5344CB8AC3E}">
        <p14:creationId xmlns:p14="http://schemas.microsoft.com/office/powerpoint/2010/main" val="1149398042"/>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1 Call out Lar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69244" y="148232"/>
            <a:ext cx="3065087" cy="1946746"/>
          </a:xfrm>
          <a:prstGeom prst="rect">
            <a:avLst/>
          </a:prstGeom>
        </p:spPr>
        <p:txBody>
          <a:bodyPr lIns="0" tIns="0" rIns="0" bIns="0" anchor="ctr" anchorCtr="0">
            <a:normAutofit/>
          </a:bodyPr>
          <a:lstStyle>
            <a:lvl1pPr>
              <a:lnSpc>
                <a:spcPct val="90000"/>
              </a:lnSpc>
              <a:defRPr sz="2523"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Large text call out</a:t>
            </a:r>
          </a:p>
        </p:txBody>
      </p:sp>
      <p:cxnSp>
        <p:nvCxnSpPr>
          <p:cNvPr id="5" name="Straight Connector 4">
            <a:extLst>
              <a:ext uri="{FF2B5EF4-FFF2-40B4-BE49-F238E27FC236}">
                <a16:creationId xmlns:a16="http://schemas.microsoft.com/office/drawing/2014/main" id="{CB19BDBE-AF4A-5940-B6E0-7FC401472CC8}"/>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050F6376-2CF0-6648-B02D-E5CB3AC0281F}"/>
              </a:ext>
            </a:extLst>
          </p:cNvPr>
          <p:cNvGrpSpPr/>
          <p:nvPr userDrawn="1"/>
        </p:nvGrpSpPr>
        <p:grpSpPr>
          <a:xfrm>
            <a:off x="2841504" y="2162612"/>
            <a:ext cx="291993" cy="75716"/>
            <a:chOff x="292100" y="6413250"/>
            <a:chExt cx="1111250" cy="225425"/>
          </a:xfrm>
        </p:grpSpPr>
        <p:sp>
          <p:nvSpPr>
            <p:cNvPr id="6" name="Freeform: Shape 12">
              <a:extLst>
                <a:ext uri="{FF2B5EF4-FFF2-40B4-BE49-F238E27FC236}">
                  <a16:creationId xmlns:a16="http://schemas.microsoft.com/office/drawing/2014/main" id="{F41EB637-536C-4E4E-8282-87E3FF4A5366}"/>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7" name="Freeform: Shape 13">
              <a:extLst>
                <a:ext uri="{FF2B5EF4-FFF2-40B4-BE49-F238E27FC236}">
                  <a16:creationId xmlns:a16="http://schemas.microsoft.com/office/drawing/2014/main" id="{7E71FBE2-FD33-7B4E-BF85-35992BC45035}"/>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4155381056"/>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1 Divider (White/Green)">
    <p:spTree>
      <p:nvGrpSpPr>
        <p:cNvPr id="1" name=""/>
        <p:cNvGrpSpPr/>
        <p:nvPr/>
      </p:nvGrpSpPr>
      <p:grpSpPr>
        <a:xfrm>
          <a:off x="0" y="0"/>
          <a:ext cx="0" cy="0"/>
          <a:chOff x="0" y="0"/>
          <a:chExt cx="0" cy="0"/>
        </a:xfrm>
      </p:grpSpPr>
      <p:sp>
        <p:nvSpPr>
          <p:cNvPr id="6" name="Graphic 15">
            <a:extLst>
              <a:ext uri="{FF2B5EF4-FFF2-40B4-BE49-F238E27FC236}">
                <a16:creationId xmlns:a16="http://schemas.microsoft.com/office/drawing/2014/main" id="{B6B125B8-FB5E-4C71-8D9B-34E183EABE30}"/>
              </a:ext>
            </a:extLst>
          </p:cNvPr>
          <p:cNvSpPr/>
          <p:nvPr userDrawn="1"/>
        </p:nvSpPr>
        <p:spPr>
          <a:xfrm>
            <a:off x="-20385" y="102376"/>
            <a:ext cx="2770954" cy="1783585"/>
          </a:xfrm>
          <a:custGeom>
            <a:avLst/>
            <a:gdLst>
              <a:gd name="connsiteX0" fmla="*/ 0 w 10731855"/>
              <a:gd name="connsiteY0" fmla="*/ 1571788 h 5191127"/>
              <a:gd name="connsiteX1" fmla="*/ 4277659 w 10731855"/>
              <a:gd name="connsiteY1" fmla="*/ 0 h 5191127"/>
              <a:gd name="connsiteX2" fmla="*/ 10731856 w 10731855"/>
              <a:gd name="connsiteY2" fmla="*/ 5191128 h 5191127"/>
            </a:gdLst>
            <a:ahLst/>
            <a:cxnLst>
              <a:cxn ang="0">
                <a:pos x="connsiteX0" y="connsiteY0"/>
              </a:cxn>
              <a:cxn ang="0">
                <a:pos x="connsiteX1" y="connsiteY1"/>
              </a:cxn>
              <a:cxn ang="0">
                <a:pos x="connsiteX2" y="connsiteY2"/>
              </a:cxn>
            </a:cxnLst>
            <a:rect l="l" t="t" r="r" b="b"/>
            <a:pathLst>
              <a:path w="10731855" h="5191127">
                <a:moveTo>
                  <a:pt x="0" y="1571788"/>
                </a:moveTo>
                <a:cubicBezTo>
                  <a:pt x="1152409" y="591359"/>
                  <a:pt x="2645960" y="0"/>
                  <a:pt x="4277659" y="0"/>
                </a:cubicBezTo>
                <a:cubicBezTo>
                  <a:pt x="7440265" y="0"/>
                  <a:pt x="10084110" y="2222353"/>
                  <a:pt x="10731856" y="5191128"/>
                </a:cubicBezTo>
              </a:path>
            </a:pathLst>
          </a:custGeom>
          <a:noFill/>
          <a:ln w="114300" cap="flat">
            <a:solidFill>
              <a:schemeClr val="accent1"/>
            </a:solidFill>
            <a:prstDash val="solid"/>
            <a:miter/>
          </a:ln>
        </p:spPr>
        <p:txBody>
          <a:bodyPr rtlCol="0" anchor="ctr"/>
          <a:lstStyle/>
          <a:p>
            <a:r>
              <a:rPr lang="en-US" sz="137"/>
              <a:t> </a:t>
            </a:r>
          </a:p>
        </p:txBody>
      </p:sp>
      <p:grpSp>
        <p:nvGrpSpPr>
          <p:cNvPr id="14" name="Group 13">
            <a:extLst>
              <a:ext uri="{FF2B5EF4-FFF2-40B4-BE49-F238E27FC236}">
                <a16:creationId xmlns:a16="http://schemas.microsoft.com/office/drawing/2014/main" id="{267B143B-2882-4441-A146-81085A8C5500}"/>
              </a:ext>
            </a:extLst>
          </p:cNvPr>
          <p:cNvGrpSpPr/>
          <p:nvPr userDrawn="1"/>
        </p:nvGrpSpPr>
        <p:grpSpPr>
          <a:xfrm>
            <a:off x="2785782" y="96316"/>
            <a:ext cx="341041" cy="101486"/>
            <a:chOff x="10601983" y="286755"/>
            <a:chExt cx="1297917" cy="302151"/>
          </a:xfrm>
        </p:grpSpPr>
        <p:sp>
          <p:nvSpPr>
            <p:cNvPr id="15" name="Freeform 5">
              <a:extLst>
                <a:ext uri="{FF2B5EF4-FFF2-40B4-BE49-F238E27FC236}">
                  <a16:creationId xmlns:a16="http://schemas.microsoft.com/office/drawing/2014/main" id="{30D7E4FC-1FF1-4894-A2C0-159A3C4A6E4B}"/>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6" name="Freeform 6">
              <a:extLst>
                <a:ext uri="{FF2B5EF4-FFF2-40B4-BE49-F238E27FC236}">
                  <a16:creationId xmlns:a16="http://schemas.microsoft.com/office/drawing/2014/main" id="{DA4EC6E6-9B46-4A2B-AEA4-09DF92D0D761}"/>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7" name="Freeform 7">
              <a:extLst>
                <a:ext uri="{FF2B5EF4-FFF2-40B4-BE49-F238E27FC236}">
                  <a16:creationId xmlns:a16="http://schemas.microsoft.com/office/drawing/2014/main" id="{CA01806E-2F77-47BD-871B-C1B6A295C0BB}"/>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8" name="Freeform 8">
              <a:extLst>
                <a:ext uri="{FF2B5EF4-FFF2-40B4-BE49-F238E27FC236}">
                  <a16:creationId xmlns:a16="http://schemas.microsoft.com/office/drawing/2014/main" id="{6A8F04A9-1FCF-4211-B60A-943233629577}"/>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9" name="Freeform 9">
              <a:extLst>
                <a:ext uri="{FF2B5EF4-FFF2-40B4-BE49-F238E27FC236}">
                  <a16:creationId xmlns:a16="http://schemas.microsoft.com/office/drawing/2014/main" id="{DB80C9BD-96C0-4809-87C4-851D170F5248}"/>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23" name="Freeform: Shape 22">
            <a:extLst>
              <a:ext uri="{FF2B5EF4-FFF2-40B4-BE49-F238E27FC236}">
                <a16:creationId xmlns:a16="http://schemas.microsoft.com/office/drawing/2014/main" id="{A35638CA-BC63-4C88-A309-B5C4D7EDEFBF}"/>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sz="137"/>
          </a:p>
        </p:txBody>
      </p:sp>
      <p:sp>
        <p:nvSpPr>
          <p:cNvPr id="20" name="Title 1">
            <a:extLst>
              <a:ext uri="{FF2B5EF4-FFF2-40B4-BE49-F238E27FC236}">
                <a16:creationId xmlns:a16="http://schemas.microsoft.com/office/drawing/2014/main" id="{11A3703C-94C2-BD48-BE90-1E0A710F6B52}"/>
              </a:ext>
            </a:extLst>
          </p:cNvPr>
          <p:cNvSpPr>
            <a:spLocks noGrp="1"/>
          </p:cNvSpPr>
          <p:nvPr>
            <p:ph type="title" hasCustomPrompt="1"/>
          </p:nvPr>
        </p:nvSpPr>
        <p:spPr>
          <a:xfrm>
            <a:off x="69244" y="636118"/>
            <a:ext cx="2015166" cy="455361"/>
          </a:xfrm>
          <a:prstGeom prst="rect">
            <a:avLst/>
          </a:prstGeom>
        </p:spPr>
        <p:txBody>
          <a:bodyPr lIns="0" tIns="0" rIns="0" bIns="0" anchor="b" anchorCtr="0">
            <a:normAutofit/>
          </a:bodyPr>
          <a:lstStyle>
            <a:lvl1pPr algn="l">
              <a:defRPr sz="1261"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21" name="Text Placeholder 4">
            <a:extLst>
              <a:ext uri="{FF2B5EF4-FFF2-40B4-BE49-F238E27FC236}">
                <a16:creationId xmlns:a16="http://schemas.microsoft.com/office/drawing/2014/main" id="{BA9246C6-EAA1-6240-8D80-B8A3B6DC6887}"/>
              </a:ext>
            </a:extLst>
          </p:cNvPr>
          <p:cNvSpPr>
            <a:spLocks noGrp="1"/>
          </p:cNvSpPr>
          <p:nvPr>
            <p:ph type="body" sz="quarter" idx="12" hasCustomPrompt="1"/>
          </p:nvPr>
        </p:nvSpPr>
        <p:spPr>
          <a:xfrm>
            <a:off x="69244" y="1211984"/>
            <a:ext cx="2015166" cy="725697"/>
          </a:xfrm>
        </p:spPr>
        <p:txBody>
          <a:bodyPr anchor="t" anchorCtr="0">
            <a:normAutofit/>
          </a:bodyPr>
          <a:lstStyle>
            <a:lvl1pPr>
              <a:lnSpc>
                <a:spcPct val="90000"/>
              </a:lnSpc>
              <a:spcBef>
                <a:spcPts val="0"/>
              </a:spcBef>
              <a:defRPr sz="552"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22" name="Group 21">
            <a:extLst>
              <a:ext uri="{FF2B5EF4-FFF2-40B4-BE49-F238E27FC236}">
                <a16:creationId xmlns:a16="http://schemas.microsoft.com/office/drawing/2014/main" id="{1E23FDD6-9800-7A4F-8A35-D15964E0F71A}"/>
              </a:ext>
            </a:extLst>
          </p:cNvPr>
          <p:cNvGrpSpPr/>
          <p:nvPr userDrawn="1"/>
        </p:nvGrpSpPr>
        <p:grpSpPr>
          <a:xfrm>
            <a:off x="2841504" y="2162612"/>
            <a:ext cx="291993" cy="75716"/>
            <a:chOff x="292100" y="6413250"/>
            <a:chExt cx="1111250" cy="225425"/>
          </a:xfrm>
        </p:grpSpPr>
        <p:sp>
          <p:nvSpPr>
            <p:cNvPr id="27" name="Freeform: Shape 12">
              <a:extLst>
                <a:ext uri="{FF2B5EF4-FFF2-40B4-BE49-F238E27FC236}">
                  <a16:creationId xmlns:a16="http://schemas.microsoft.com/office/drawing/2014/main" id="{A716AB79-143B-E947-9634-CE9E2AB9851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28" name="Freeform: Shape 13">
              <a:extLst>
                <a:ext uri="{FF2B5EF4-FFF2-40B4-BE49-F238E27FC236}">
                  <a16:creationId xmlns:a16="http://schemas.microsoft.com/office/drawing/2014/main" id="{AA9C39C0-0A50-DA4C-A8B9-5CA9FF74629D}"/>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49838460"/>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2 Call out Lar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69244" y="148232"/>
            <a:ext cx="3065087" cy="1946746"/>
          </a:xfrm>
          <a:prstGeom prst="rect">
            <a:avLst/>
          </a:prstGeom>
        </p:spPr>
        <p:txBody>
          <a:bodyPr lIns="0" tIns="0" rIns="0" bIns="0" anchor="ctr" anchorCtr="0">
            <a:normAutofit/>
          </a:bodyPr>
          <a:lstStyle>
            <a:lvl1pPr>
              <a:lnSpc>
                <a:spcPct val="90000"/>
              </a:lnSpc>
              <a:defRPr sz="2523"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Large text call out</a:t>
            </a:r>
          </a:p>
        </p:txBody>
      </p:sp>
      <p:cxnSp>
        <p:nvCxnSpPr>
          <p:cNvPr id="5" name="Straight Connector 4">
            <a:extLst>
              <a:ext uri="{FF2B5EF4-FFF2-40B4-BE49-F238E27FC236}">
                <a16:creationId xmlns:a16="http://schemas.microsoft.com/office/drawing/2014/main" id="{6B596BE8-3110-764C-9BBC-16D507EF9925}"/>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793C40AC-01AD-604C-A852-EF2B1A10D214}"/>
              </a:ext>
            </a:extLst>
          </p:cNvPr>
          <p:cNvGrpSpPr/>
          <p:nvPr userDrawn="1"/>
        </p:nvGrpSpPr>
        <p:grpSpPr>
          <a:xfrm>
            <a:off x="2841504" y="2162612"/>
            <a:ext cx="291993" cy="75716"/>
            <a:chOff x="292100" y="6413250"/>
            <a:chExt cx="1111250" cy="225425"/>
          </a:xfrm>
        </p:grpSpPr>
        <p:sp>
          <p:nvSpPr>
            <p:cNvPr id="6" name="Freeform: Shape 12">
              <a:extLst>
                <a:ext uri="{FF2B5EF4-FFF2-40B4-BE49-F238E27FC236}">
                  <a16:creationId xmlns:a16="http://schemas.microsoft.com/office/drawing/2014/main" id="{F34D1FD1-70E7-064A-AD42-05BD7D8E5048}"/>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7" name="Freeform: Shape 13">
              <a:extLst>
                <a:ext uri="{FF2B5EF4-FFF2-40B4-BE49-F238E27FC236}">
                  <a16:creationId xmlns:a16="http://schemas.microsoft.com/office/drawing/2014/main" id="{36ED59FD-A74C-A04B-B454-9DF8F157021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2636831243"/>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1 Call out Mediu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69244" y="148234"/>
            <a:ext cx="3065087" cy="1946745"/>
          </a:xfrm>
          <a:prstGeom prst="rect">
            <a:avLst/>
          </a:prstGeom>
        </p:spPr>
        <p:txBody>
          <a:bodyPr lIns="0" tIns="0" rIns="0" bIns="0" anchor="ctr" anchorCtr="0">
            <a:normAutofit/>
          </a:bodyPr>
          <a:lstStyle>
            <a:lvl1pPr>
              <a:lnSpc>
                <a:spcPct val="90000"/>
              </a:lnSpc>
              <a:defRPr sz="1892"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Medium text call out</a:t>
            </a:r>
          </a:p>
        </p:txBody>
      </p:sp>
      <p:cxnSp>
        <p:nvCxnSpPr>
          <p:cNvPr id="4" name="Straight Connector 3">
            <a:extLst>
              <a:ext uri="{FF2B5EF4-FFF2-40B4-BE49-F238E27FC236}">
                <a16:creationId xmlns:a16="http://schemas.microsoft.com/office/drawing/2014/main" id="{652D4187-4FC3-4942-8F64-97378B9C504F}"/>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2B9B0851-CEB9-0344-AEA1-A17698E8EA95}"/>
              </a:ext>
            </a:extLst>
          </p:cNvPr>
          <p:cNvGrpSpPr/>
          <p:nvPr userDrawn="1"/>
        </p:nvGrpSpPr>
        <p:grpSpPr>
          <a:xfrm>
            <a:off x="2841504" y="2162612"/>
            <a:ext cx="291993" cy="75716"/>
            <a:chOff x="292100" y="6413250"/>
            <a:chExt cx="1111250" cy="225425"/>
          </a:xfrm>
        </p:grpSpPr>
        <p:sp>
          <p:nvSpPr>
            <p:cNvPr id="6" name="Freeform: Shape 12">
              <a:extLst>
                <a:ext uri="{FF2B5EF4-FFF2-40B4-BE49-F238E27FC236}">
                  <a16:creationId xmlns:a16="http://schemas.microsoft.com/office/drawing/2014/main" id="{6A8070E9-F1F1-664D-97B4-FAF57EFDAD1E}"/>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7" name="Freeform: Shape 13">
              <a:extLst>
                <a:ext uri="{FF2B5EF4-FFF2-40B4-BE49-F238E27FC236}">
                  <a16:creationId xmlns:a16="http://schemas.microsoft.com/office/drawing/2014/main" id="{FA79ABEB-FA91-9449-8F42-63317E39760A}"/>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416888646"/>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2 Call out Mediu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69244" y="148232"/>
            <a:ext cx="3065087" cy="1946746"/>
          </a:xfrm>
          <a:prstGeom prst="rect">
            <a:avLst/>
          </a:prstGeom>
        </p:spPr>
        <p:txBody>
          <a:bodyPr lIns="0" tIns="0" rIns="0" bIns="0" anchor="ctr" anchorCtr="0">
            <a:normAutofit/>
          </a:bodyPr>
          <a:lstStyle>
            <a:lvl1pPr>
              <a:lnSpc>
                <a:spcPct val="90000"/>
              </a:lnSpc>
              <a:defRPr sz="1892"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Medium text call out</a:t>
            </a:r>
          </a:p>
        </p:txBody>
      </p:sp>
      <p:cxnSp>
        <p:nvCxnSpPr>
          <p:cNvPr id="4" name="Straight Connector 3">
            <a:extLst>
              <a:ext uri="{FF2B5EF4-FFF2-40B4-BE49-F238E27FC236}">
                <a16:creationId xmlns:a16="http://schemas.microsoft.com/office/drawing/2014/main" id="{F7514B16-2202-1F4E-A625-CCC316E17EE0}"/>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E837DC1E-9AD8-5948-89BD-3A4C098FEB52}"/>
              </a:ext>
            </a:extLst>
          </p:cNvPr>
          <p:cNvGrpSpPr/>
          <p:nvPr userDrawn="1"/>
        </p:nvGrpSpPr>
        <p:grpSpPr>
          <a:xfrm>
            <a:off x="2841504" y="2162612"/>
            <a:ext cx="291993" cy="75716"/>
            <a:chOff x="292100" y="6413250"/>
            <a:chExt cx="1111250" cy="225425"/>
          </a:xfrm>
        </p:grpSpPr>
        <p:sp>
          <p:nvSpPr>
            <p:cNvPr id="6" name="Freeform: Shape 12">
              <a:extLst>
                <a:ext uri="{FF2B5EF4-FFF2-40B4-BE49-F238E27FC236}">
                  <a16:creationId xmlns:a16="http://schemas.microsoft.com/office/drawing/2014/main" id="{7B642F0A-B0BB-F348-9447-D4ACDE2843B2}"/>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7" name="Freeform: Shape 13">
              <a:extLst>
                <a:ext uri="{FF2B5EF4-FFF2-40B4-BE49-F238E27FC236}">
                  <a16:creationId xmlns:a16="http://schemas.microsoft.com/office/drawing/2014/main" id="{01B4C5F2-EB81-4248-8CB1-A35EBFBF68A9}"/>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1152147970"/>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1 Call out Sma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69244" y="148232"/>
            <a:ext cx="3065087" cy="1947448"/>
          </a:xfrm>
          <a:prstGeom prst="rect">
            <a:avLst/>
          </a:prstGeom>
        </p:spPr>
        <p:txBody>
          <a:bodyPr lIns="0" tIns="0" rIns="0" bIns="0" anchor="ctr" anchorCtr="0">
            <a:normAutofit/>
          </a:bodyPr>
          <a:lstStyle>
            <a:lvl1pPr>
              <a:lnSpc>
                <a:spcPct val="90000"/>
              </a:lnSpc>
              <a:defRPr sz="1261"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Small text call out</a:t>
            </a:r>
          </a:p>
        </p:txBody>
      </p:sp>
      <p:grpSp>
        <p:nvGrpSpPr>
          <p:cNvPr id="3" name="Group 2">
            <a:extLst>
              <a:ext uri="{FF2B5EF4-FFF2-40B4-BE49-F238E27FC236}">
                <a16:creationId xmlns:a16="http://schemas.microsoft.com/office/drawing/2014/main" id="{98974E2A-ABE8-0D43-8F6C-17704301D1B4}"/>
              </a:ext>
            </a:extLst>
          </p:cNvPr>
          <p:cNvGrpSpPr/>
          <p:nvPr userDrawn="1"/>
        </p:nvGrpSpPr>
        <p:grpSpPr>
          <a:xfrm>
            <a:off x="2841504" y="2162612"/>
            <a:ext cx="291993" cy="75716"/>
            <a:chOff x="292100" y="6413250"/>
            <a:chExt cx="1111250" cy="225425"/>
          </a:xfrm>
        </p:grpSpPr>
        <p:sp>
          <p:nvSpPr>
            <p:cNvPr id="4" name="Freeform: Shape 12">
              <a:extLst>
                <a:ext uri="{FF2B5EF4-FFF2-40B4-BE49-F238E27FC236}">
                  <a16:creationId xmlns:a16="http://schemas.microsoft.com/office/drawing/2014/main" id="{97ADD078-64B3-4D46-8BB7-036C6BD2DC3C}"/>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5" name="Freeform: Shape 13">
              <a:extLst>
                <a:ext uri="{FF2B5EF4-FFF2-40B4-BE49-F238E27FC236}">
                  <a16:creationId xmlns:a16="http://schemas.microsoft.com/office/drawing/2014/main" id="{90326CDB-2216-E640-9AF4-B507219F7F88}"/>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cxnSp>
        <p:nvCxnSpPr>
          <p:cNvPr id="6" name="Straight Connector 5">
            <a:extLst>
              <a:ext uri="{FF2B5EF4-FFF2-40B4-BE49-F238E27FC236}">
                <a16:creationId xmlns:a16="http://schemas.microsoft.com/office/drawing/2014/main" id="{76307A67-CFFB-7F41-9017-14963722CC3D}"/>
              </a:ext>
            </a:extLst>
          </p:cNvPr>
          <p:cNvCxnSpPr>
            <a:cxnSpLocks/>
          </p:cNvCxnSpPr>
          <p:nvPr userDrawn="1"/>
        </p:nvCxnSpPr>
        <p:spPr>
          <a:xfrm>
            <a:off x="69244" y="87446"/>
            <a:ext cx="113513"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8972833"/>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2 Call out Sma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69244" y="148234"/>
            <a:ext cx="3065087" cy="1946745"/>
          </a:xfrm>
          <a:prstGeom prst="rect">
            <a:avLst/>
          </a:prstGeom>
        </p:spPr>
        <p:txBody>
          <a:bodyPr lIns="0" tIns="0" rIns="0" bIns="0" anchor="ctr" anchorCtr="0">
            <a:normAutofit/>
          </a:bodyPr>
          <a:lstStyle>
            <a:lvl1pPr>
              <a:lnSpc>
                <a:spcPct val="90000"/>
              </a:lnSpc>
              <a:defRPr sz="1261"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Small text call out</a:t>
            </a:r>
          </a:p>
        </p:txBody>
      </p:sp>
      <p:cxnSp>
        <p:nvCxnSpPr>
          <p:cNvPr id="4" name="Straight Connector 3">
            <a:extLst>
              <a:ext uri="{FF2B5EF4-FFF2-40B4-BE49-F238E27FC236}">
                <a16:creationId xmlns:a16="http://schemas.microsoft.com/office/drawing/2014/main" id="{B5FF0B00-EC19-A74E-B31A-73535D638000}"/>
              </a:ext>
            </a:extLst>
          </p:cNvPr>
          <p:cNvCxnSpPr>
            <a:cxnSpLocks/>
          </p:cNvCxnSpPr>
          <p:nvPr userDrawn="1"/>
        </p:nvCxnSpPr>
        <p:spPr>
          <a:xfrm>
            <a:off x="69244" y="87446"/>
            <a:ext cx="1135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A23C378A-742B-AF48-B6C1-EBD1CAA766D0}"/>
              </a:ext>
            </a:extLst>
          </p:cNvPr>
          <p:cNvGrpSpPr/>
          <p:nvPr userDrawn="1"/>
        </p:nvGrpSpPr>
        <p:grpSpPr>
          <a:xfrm>
            <a:off x="2841504" y="2162612"/>
            <a:ext cx="291993" cy="75716"/>
            <a:chOff x="292100" y="6413250"/>
            <a:chExt cx="1111250" cy="225425"/>
          </a:xfrm>
        </p:grpSpPr>
        <p:sp>
          <p:nvSpPr>
            <p:cNvPr id="6" name="Freeform: Shape 12">
              <a:extLst>
                <a:ext uri="{FF2B5EF4-FFF2-40B4-BE49-F238E27FC236}">
                  <a16:creationId xmlns:a16="http://schemas.microsoft.com/office/drawing/2014/main" id="{2DB3619A-E4FB-AA48-B244-E3478973AD6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7" name="Freeform: Shape 13">
              <a:extLst>
                <a:ext uri="{FF2B5EF4-FFF2-40B4-BE49-F238E27FC236}">
                  <a16:creationId xmlns:a16="http://schemas.microsoft.com/office/drawing/2014/main" id="{46F1D90F-5C33-BA44-ABCA-36DD2F8F30D6}"/>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3183165123"/>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1 Icon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191E849-2800-4BF6-8648-1810868AFEEF}"/>
              </a:ext>
            </a:extLst>
          </p:cNvPr>
          <p:cNvSpPr>
            <a:spLocks noGrp="1"/>
          </p:cNvSpPr>
          <p:nvPr>
            <p:ph type="pic" sz="quarter" idx="10"/>
          </p:nvPr>
        </p:nvSpPr>
        <p:spPr>
          <a:xfrm>
            <a:off x="69244"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 name="Picture Placeholder 3">
            <a:extLst>
              <a:ext uri="{FF2B5EF4-FFF2-40B4-BE49-F238E27FC236}">
                <a16:creationId xmlns:a16="http://schemas.microsoft.com/office/drawing/2014/main" id="{EAC093F2-4A94-4EC7-BFC5-282DC86922D3}"/>
              </a:ext>
            </a:extLst>
          </p:cNvPr>
          <p:cNvSpPr>
            <a:spLocks noGrp="1"/>
          </p:cNvSpPr>
          <p:nvPr>
            <p:ph type="pic" sz="quarter" idx="11"/>
          </p:nvPr>
        </p:nvSpPr>
        <p:spPr>
          <a:xfrm>
            <a:off x="231578"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 name="Picture Placeholder 3">
            <a:extLst>
              <a:ext uri="{FF2B5EF4-FFF2-40B4-BE49-F238E27FC236}">
                <a16:creationId xmlns:a16="http://schemas.microsoft.com/office/drawing/2014/main" id="{4AB8F044-DB76-470F-8712-563C8D77DAFA}"/>
              </a:ext>
            </a:extLst>
          </p:cNvPr>
          <p:cNvSpPr>
            <a:spLocks noGrp="1"/>
          </p:cNvSpPr>
          <p:nvPr>
            <p:ph type="pic" sz="quarter" idx="12"/>
          </p:nvPr>
        </p:nvSpPr>
        <p:spPr>
          <a:xfrm>
            <a:off x="393912"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 name="Picture Placeholder 3">
            <a:extLst>
              <a:ext uri="{FF2B5EF4-FFF2-40B4-BE49-F238E27FC236}">
                <a16:creationId xmlns:a16="http://schemas.microsoft.com/office/drawing/2014/main" id="{6100BE5D-F975-4662-A5D8-73DD0F666316}"/>
              </a:ext>
            </a:extLst>
          </p:cNvPr>
          <p:cNvSpPr>
            <a:spLocks noGrp="1"/>
          </p:cNvSpPr>
          <p:nvPr>
            <p:ph type="pic" sz="quarter" idx="13"/>
          </p:nvPr>
        </p:nvSpPr>
        <p:spPr>
          <a:xfrm>
            <a:off x="556246"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 name="Picture Placeholder 3">
            <a:extLst>
              <a:ext uri="{FF2B5EF4-FFF2-40B4-BE49-F238E27FC236}">
                <a16:creationId xmlns:a16="http://schemas.microsoft.com/office/drawing/2014/main" id="{3F780AC3-2DC9-4EBB-9F4A-4B369FDC7358}"/>
              </a:ext>
            </a:extLst>
          </p:cNvPr>
          <p:cNvSpPr>
            <a:spLocks noGrp="1"/>
          </p:cNvSpPr>
          <p:nvPr>
            <p:ph type="pic" sz="quarter" idx="14"/>
          </p:nvPr>
        </p:nvSpPr>
        <p:spPr>
          <a:xfrm>
            <a:off x="718580"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 name="Picture Placeholder 3">
            <a:extLst>
              <a:ext uri="{FF2B5EF4-FFF2-40B4-BE49-F238E27FC236}">
                <a16:creationId xmlns:a16="http://schemas.microsoft.com/office/drawing/2014/main" id="{F4241E2C-AEC5-4C2F-A388-B4005397B913}"/>
              </a:ext>
            </a:extLst>
          </p:cNvPr>
          <p:cNvSpPr>
            <a:spLocks noGrp="1"/>
          </p:cNvSpPr>
          <p:nvPr>
            <p:ph type="pic" sz="quarter" idx="15"/>
          </p:nvPr>
        </p:nvSpPr>
        <p:spPr>
          <a:xfrm>
            <a:off x="880914"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 name="Picture Placeholder 3">
            <a:extLst>
              <a:ext uri="{FF2B5EF4-FFF2-40B4-BE49-F238E27FC236}">
                <a16:creationId xmlns:a16="http://schemas.microsoft.com/office/drawing/2014/main" id="{BA3AED32-46CB-466C-8765-2739AAC2E45A}"/>
              </a:ext>
            </a:extLst>
          </p:cNvPr>
          <p:cNvSpPr>
            <a:spLocks noGrp="1"/>
          </p:cNvSpPr>
          <p:nvPr>
            <p:ph type="pic" sz="quarter" idx="16"/>
          </p:nvPr>
        </p:nvSpPr>
        <p:spPr>
          <a:xfrm>
            <a:off x="1043248"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6" name="Picture Placeholder 3">
            <a:extLst>
              <a:ext uri="{FF2B5EF4-FFF2-40B4-BE49-F238E27FC236}">
                <a16:creationId xmlns:a16="http://schemas.microsoft.com/office/drawing/2014/main" id="{AB8256EC-2FE2-400D-A4E4-37966548E293}"/>
              </a:ext>
            </a:extLst>
          </p:cNvPr>
          <p:cNvSpPr>
            <a:spLocks noGrp="1"/>
          </p:cNvSpPr>
          <p:nvPr>
            <p:ph type="pic" sz="quarter" idx="17"/>
          </p:nvPr>
        </p:nvSpPr>
        <p:spPr>
          <a:xfrm>
            <a:off x="1205582"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7" name="Picture Placeholder 3">
            <a:extLst>
              <a:ext uri="{FF2B5EF4-FFF2-40B4-BE49-F238E27FC236}">
                <a16:creationId xmlns:a16="http://schemas.microsoft.com/office/drawing/2014/main" id="{EED6D159-A3F2-4B02-A7D4-A0B7B2A98000}"/>
              </a:ext>
            </a:extLst>
          </p:cNvPr>
          <p:cNvSpPr>
            <a:spLocks noGrp="1"/>
          </p:cNvSpPr>
          <p:nvPr>
            <p:ph type="pic" sz="quarter" idx="18"/>
          </p:nvPr>
        </p:nvSpPr>
        <p:spPr>
          <a:xfrm>
            <a:off x="1367916"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8" name="Picture Placeholder 3">
            <a:extLst>
              <a:ext uri="{FF2B5EF4-FFF2-40B4-BE49-F238E27FC236}">
                <a16:creationId xmlns:a16="http://schemas.microsoft.com/office/drawing/2014/main" id="{39B61045-8A1E-4798-B8A2-EE3524BDB5B1}"/>
              </a:ext>
            </a:extLst>
          </p:cNvPr>
          <p:cNvSpPr>
            <a:spLocks noGrp="1"/>
          </p:cNvSpPr>
          <p:nvPr>
            <p:ph type="pic" sz="quarter" idx="19"/>
          </p:nvPr>
        </p:nvSpPr>
        <p:spPr>
          <a:xfrm>
            <a:off x="1530249"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9" name="Picture Placeholder 3">
            <a:extLst>
              <a:ext uri="{FF2B5EF4-FFF2-40B4-BE49-F238E27FC236}">
                <a16:creationId xmlns:a16="http://schemas.microsoft.com/office/drawing/2014/main" id="{24E153D6-CC1A-4C88-B1FD-0A426D1D03A0}"/>
              </a:ext>
            </a:extLst>
          </p:cNvPr>
          <p:cNvSpPr>
            <a:spLocks noGrp="1"/>
          </p:cNvSpPr>
          <p:nvPr>
            <p:ph type="pic" sz="quarter" idx="20"/>
          </p:nvPr>
        </p:nvSpPr>
        <p:spPr>
          <a:xfrm>
            <a:off x="1692583"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0" name="Picture Placeholder 3">
            <a:extLst>
              <a:ext uri="{FF2B5EF4-FFF2-40B4-BE49-F238E27FC236}">
                <a16:creationId xmlns:a16="http://schemas.microsoft.com/office/drawing/2014/main" id="{6D96D149-215E-4BD5-A884-53D586135DB9}"/>
              </a:ext>
            </a:extLst>
          </p:cNvPr>
          <p:cNvSpPr>
            <a:spLocks noGrp="1"/>
          </p:cNvSpPr>
          <p:nvPr>
            <p:ph type="pic" sz="quarter" idx="21"/>
          </p:nvPr>
        </p:nvSpPr>
        <p:spPr>
          <a:xfrm>
            <a:off x="1854917"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1" name="Picture Placeholder 3">
            <a:extLst>
              <a:ext uri="{FF2B5EF4-FFF2-40B4-BE49-F238E27FC236}">
                <a16:creationId xmlns:a16="http://schemas.microsoft.com/office/drawing/2014/main" id="{CD5BF7F5-BDD5-40DB-BD6D-939B542632FE}"/>
              </a:ext>
            </a:extLst>
          </p:cNvPr>
          <p:cNvSpPr>
            <a:spLocks noGrp="1"/>
          </p:cNvSpPr>
          <p:nvPr>
            <p:ph type="pic" sz="quarter" idx="22"/>
          </p:nvPr>
        </p:nvSpPr>
        <p:spPr>
          <a:xfrm>
            <a:off x="2017251"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2" name="Picture Placeholder 3">
            <a:extLst>
              <a:ext uri="{FF2B5EF4-FFF2-40B4-BE49-F238E27FC236}">
                <a16:creationId xmlns:a16="http://schemas.microsoft.com/office/drawing/2014/main" id="{164B8FCE-B1CA-42F7-B454-3438E06D865D}"/>
              </a:ext>
            </a:extLst>
          </p:cNvPr>
          <p:cNvSpPr>
            <a:spLocks noGrp="1"/>
          </p:cNvSpPr>
          <p:nvPr>
            <p:ph type="pic" sz="quarter" idx="23"/>
          </p:nvPr>
        </p:nvSpPr>
        <p:spPr>
          <a:xfrm>
            <a:off x="2179585"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3" name="Picture Placeholder 3">
            <a:extLst>
              <a:ext uri="{FF2B5EF4-FFF2-40B4-BE49-F238E27FC236}">
                <a16:creationId xmlns:a16="http://schemas.microsoft.com/office/drawing/2014/main" id="{EB9A9CBA-FB99-49CD-A237-6D4D9DF8D539}"/>
              </a:ext>
            </a:extLst>
          </p:cNvPr>
          <p:cNvSpPr>
            <a:spLocks noGrp="1"/>
          </p:cNvSpPr>
          <p:nvPr>
            <p:ph type="pic" sz="quarter" idx="24"/>
          </p:nvPr>
        </p:nvSpPr>
        <p:spPr>
          <a:xfrm>
            <a:off x="2341919"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4" name="Picture Placeholder 3">
            <a:extLst>
              <a:ext uri="{FF2B5EF4-FFF2-40B4-BE49-F238E27FC236}">
                <a16:creationId xmlns:a16="http://schemas.microsoft.com/office/drawing/2014/main" id="{69F3A84F-1D90-4186-8101-4814ED5DA4D4}"/>
              </a:ext>
            </a:extLst>
          </p:cNvPr>
          <p:cNvSpPr>
            <a:spLocks noGrp="1"/>
          </p:cNvSpPr>
          <p:nvPr>
            <p:ph type="pic" sz="quarter" idx="25"/>
          </p:nvPr>
        </p:nvSpPr>
        <p:spPr>
          <a:xfrm>
            <a:off x="2504253"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5" name="Picture Placeholder 3">
            <a:extLst>
              <a:ext uri="{FF2B5EF4-FFF2-40B4-BE49-F238E27FC236}">
                <a16:creationId xmlns:a16="http://schemas.microsoft.com/office/drawing/2014/main" id="{C76DCF5B-3447-4568-B4B0-947C6E32FDEC}"/>
              </a:ext>
            </a:extLst>
          </p:cNvPr>
          <p:cNvSpPr>
            <a:spLocks noGrp="1"/>
          </p:cNvSpPr>
          <p:nvPr>
            <p:ph type="pic" sz="quarter" idx="26"/>
          </p:nvPr>
        </p:nvSpPr>
        <p:spPr>
          <a:xfrm>
            <a:off x="2666587"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6" name="Picture Placeholder 3">
            <a:extLst>
              <a:ext uri="{FF2B5EF4-FFF2-40B4-BE49-F238E27FC236}">
                <a16:creationId xmlns:a16="http://schemas.microsoft.com/office/drawing/2014/main" id="{F23FB5D0-81E3-4C82-8E04-C2F90191C51B}"/>
              </a:ext>
            </a:extLst>
          </p:cNvPr>
          <p:cNvSpPr>
            <a:spLocks noGrp="1"/>
          </p:cNvSpPr>
          <p:nvPr>
            <p:ph type="pic" sz="quarter" idx="27"/>
          </p:nvPr>
        </p:nvSpPr>
        <p:spPr>
          <a:xfrm>
            <a:off x="2828921"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7" name="Picture Placeholder 3">
            <a:extLst>
              <a:ext uri="{FF2B5EF4-FFF2-40B4-BE49-F238E27FC236}">
                <a16:creationId xmlns:a16="http://schemas.microsoft.com/office/drawing/2014/main" id="{67EB411D-F9B1-4144-991C-30A07DB25FFE}"/>
              </a:ext>
            </a:extLst>
          </p:cNvPr>
          <p:cNvSpPr>
            <a:spLocks noGrp="1"/>
          </p:cNvSpPr>
          <p:nvPr>
            <p:ph type="pic" sz="quarter" idx="28"/>
          </p:nvPr>
        </p:nvSpPr>
        <p:spPr>
          <a:xfrm>
            <a:off x="2991256" y="442903"/>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8" name="Picture Placeholder 3">
            <a:extLst>
              <a:ext uri="{FF2B5EF4-FFF2-40B4-BE49-F238E27FC236}">
                <a16:creationId xmlns:a16="http://schemas.microsoft.com/office/drawing/2014/main" id="{273D9433-3F04-4DB6-A540-D8A1D24C9038}"/>
              </a:ext>
            </a:extLst>
          </p:cNvPr>
          <p:cNvSpPr>
            <a:spLocks noGrp="1"/>
          </p:cNvSpPr>
          <p:nvPr>
            <p:ph type="pic" sz="quarter" idx="29"/>
          </p:nvPr>
        </p:nvSpPr>
        <p:spPr>
          <a:xfrm>
            <a:off x="69244"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9" name="Picture Placeholder 3">
            <a:extLst>
              <a:ext uri="{FF2B5EF4-FFF2-40B4-BE49-F238E27FC236}">
                <a16:creationId xmlns:a16="http://schemas.microsoft.com/office/drawing/2014/main" id="{FB754A3E-2B8E-453B-88CA-A6F907506AEA}"/>
              </a:ext>
            </a:extLst>
          </p:cNvPr>
          <p:cNvSpPr>
            <a:spLocks noGrp="1"/>
          </p:cNvSpPr>
          <p:nvPr>
            <p:ph type="pic" sz="quarter" idx="30"/>
          </p:nvPr>
        </p:nvSpPr>
        <p:spPr>
          <a:xfrm>
            <a:off x="231578"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0" name="Picture Placeholder 3">
            <a:extLst>
              <a:ext uri="{FF2B5EF4-FFF2-40B4-BE49-F238E27FC236}">
                <a16:creationId xmlns:a16="http://schemas.microsoft.com/office/drawing/2014/main" id="{15E74892-D88D-41F2-9117-D95D3BE6613C}"/>
              </a:ext>
            </a:extLst>
          </p:cNvPr>
          <p:cNvSpPr>
            <a:spLocks noGrp="1"/>
          </p:cNvSpPr>
          <p:nvPr>
            <p:ph type="pic" sz="quarter" idx="31"/>
          </p:nvPr>
        </p:nvSpPr>
        <p:spPr>
          <a:xfrm>
            <a:off x="393912"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1" name="Picture Placeholder 3">
            <a:extLst>
              <a:ext uri="{FF2B5EF4-FFF2-40B4-BE49-F238E27FC236}">
                <a16:creationId xmlns:a16="http://schemas.microsoft.com/office/drawing/2014/main" id="{108368C8-1137-4A8C-9EE2-4894AB94D3F9}"/>
              </a:ext>
            </a:extLst>
          </p:cNvPr>
          <p:cNvSpPr>
            <a:spLocks noGrp="1"/>
          </p:cNvSpPr>
          <p:nvPr>
            <p:ph type="pic" sz="quarter" idx="32"/>
          </p:nvPr>
        </p:nvSpPr>
        <p:spPr>
          <a:xfrm>
            <a:off x="556246"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2" name="Picture Placeholder 3">
            <a:extLst>
              <a:ext uri="{FF2B5EF4-FFF2-40B4-BE49-F238E27FC236}">
                <a16:creationId xmlns:a16="http://schemas.microsoft.com/office/drawing/2014/main" id="{45740006-347F-4A43-87BD-295666157DEB}"/>
              </a:ext>
            </a:extLst>
          </p:cNvPr>
          <p:cNvSpPr>
            <a:spLocks noGrp="1"/>
          </p:cNvSpPr>
          <p:nvPr>
            <p:ph type="pic" sz="quarter" idx="33"/>
          </p:nvPr>
        </p:nvSpPr>
        <p:spPr>
          <a:xfrm>
            <a:off x="718580"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3" name="Picture Placeholder 3">
            <a:extLst>
              <a:ext uri="{FF2B5EF4-FFF2-40B4-BE49-F238E27FC236}">
                <a16:creationId xmlns:a16="http://schemas.microsoft.com/office/drawing/2014/main" id="{CDE4A34E-8077-4534-A072-C6C634A4163A}"/>
              </a:ext>
            </a:extLst>
          </p:cNvPr>
          <p:cNvSpPr>
            <a:spLocks noGrp="1"/>
          </p:cNvSpPr>
          <p:nvPr>
            <p:ph type="pic" sz="quarter" idx="34"/>
          </p:nvPr>
        </p:nvSpPr>
        <p:spPr>
          <a:xfrm>
            <a:off x="880914"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5" name="Picture Placeholder 3">
            <a:extLst>
              <a:ext uri="{FF2B5EF4-FFF2-40B4-BE49-F238E27FC236}">
                <a16:creationId xmlns:a16="http://schemas.microsoft.com/office/drawing/2014/main" id="{CD0486D7-393B-434F-B2BB-563A2E02D483}"/>
              </a:ext>
            </a:extLst>
          </p:cNvPr>
          <p:cNvSpPr>
            <a:spLocks noGrp="1"/>
          </p:cNvSpPr>
          <p:nvPr>
            <p:ph type="pic" sz="quarter" idx="35"/>
          </p:nvPr>
        </p:nvSpPr>
        <p:spPr>
          <a:xfrm>
            <a:off x="1043248"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6" name="Picture Placeholder 3">
            <a:extLst>
              <a:ext uri="{FF2B5EF4-FFF2-40B4-BE49-F238E27FC236}">
                <a16:creationId xmlns:a16="http://schemas.microsoft.com/office/drawing/2014/main" id="{3734AAF6-A301-46B4-BF02-4D780BFDEDC4}"/>
              </a:ext>
            </a:extLst>
          </p:cNvPr>
          <p:cNvSpPr>
            <a:spLocks noGrp="1"/>
          </p:cNvSpPr>
          <p:nvPr>
            <p:ph type="pic" sz="quarter" idx="36"/>
          </p:nvPr>
        </p:nvSpPr>
        <p:spPr>
          <a:xfrm>
            <a:off x="1205582"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7" name="Picture Placeholder 3">
            <a:extLst>
              <a:ext uri="{FF2B5EF4-FFF2-40B4-BE49-F238E27FC236}">
                <a16:creationId xmlns:a16="http://schemas.microsoft.com/office/drawing/2014/main" id="{2D8158EF-EF53-46D2-A438-ACBF30FCDB6B}"/>
              </a:ext>
            </a:extLst>
          </p:cNvPr>
          <p:cNvSpPr>
            <a:spLocks noGrp="1"/>
          </p:cNvSpPr>
          <p:nvPr>
            <p:ph type="pic" sz="quarter" idx="37"/>
          </p:nvPr>
        </p:nvSpPr>
        <p:spPr>
          <a:xfrm>
            <a:off x="1367916"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8" name="Picture Placeholder 3">
            <a:extLst>
              <a:ext uri="{FF2B5EF4-FFF2-40B4-BE49-F238E27FC236}">
                <a16:creationId xmlns:a16="http://schemas.microsoft.com/office/drawing/2014/main" id="{4096548D-9E8F-4860-9DC7-5CA22D780FA1}"/>
              </a:ext>
            </a:extLst>
          </p:cNvPr>
          <p:cNvSpPr>
            <a:spLocks noGrp="1"/>
          </p:cNvSpPr>
          <p:nvPr>
            <p:ph type="pic" sz="quarter" idx="38"/>
          </p:nvPr>
        </p:nvSpPr>
        <p:spPr>
          <a:xfrm>
            <a:off x="1530249"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9" name="Picture Placeholder 3">
            <a:extLst>
              <a:ext uri="{FF2B5EF4-FFF2-40B4-BE49-F238E27FC236}">
                <a16:creationId xmlns:a16="http://schemas.microsoft.com/office/drawing/2014/main" id="{F04F13FF-F1AE-48B8-A4FD-355BAADF858A}"/>
              </a:ext>
            </a:extLst>
          </p:cNvPr>
          <p:cNvSpPr>
            <a:spLocks noGrp="1"/>
          </p:cNvSpPr>
          <p:nvPr>
            <p:ph type="pic" sz="quarter" idx="39"/>
          </p:nvPr>
        </p:nvSpPr>
        <p:spPr>
          <a:xfrm>
            <a:off x="1692583"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0" name="Picture Placeholder 3">
            <a:extLst>
              <a:ext uri="{FF2B5EF4-FFF2-40B4-BE49-F238E27FC236}">
                <a16:creationId xmlns:a16="http://schemas.microsoft.com/office/drawing/2014/main" id="{926B793F-2B20-430D-964C-8AC252AE1748}"/>
              </a:ext>
            </a:extLst>
          </p:cNvPr>
          <p:cNvSpPr>
            <a:spLocks noGrp="1"/>
          </p:cNvSpPr>
          <p:nvPr>
            <p:ph type="pic" sz="quarter" idx="40"/>
          </p:nvPr>
        </p:nvSpPr>
        <p:spPr>
          <a:xfrm>
            <a:off x="1854917"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1" name="Picture Placeholder 3">
            <a:extLst>
              <a:ext uri="{FF2B5EF4-FFF2-40B4-BE49-F238E27FC236}">
                <a16:creationId xmlns:a16="http://schemas.microsoft.com/office/drawing/2014/main" id="{ED02578B-E967-4964-875F-710800DF85FD}"/>
              </a:ext>
            </a:extLst>
          </p:cNvPr>
          <p:cNvSpPr>
            <a:spLocks noGrp="1"/>
          </p:cNvSpPr>
          <p:nvPr>
            <p:ph type="pic" sz="quarter" idx="41"/>
          </p:nvPr>
        </p:nvSpPr>
        <p:spPr>
          <a:xfrm>
            <a:off x="2017251"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2" name="Picture Placeholder 3">
            <a:extLst>
              <a:ext uri="{FF2B5EF4-FFF2-40B4-BE49-F238E27FC236}">
                <a16:creationId xmlns:a16="http://schemas.microsoft.com/office/drawing/2014/main" id="{D74F66E9-31E4-4ECD-A33D-5D0A5F37AD5C}"/>
              </a:ext>
            </a:extLst>
          </p:cNvPr>
          <p:cNvSpPr>
            <a:spLocks noGrp="1"/>
          </p:cNvSpPr>
          <p:nvPr>
            <p:ph type="pic" sz="quarter" idx="42"/>
          </p:nvPr>
        </p:nvSpPr>
        <p:spPr>
          <a:xfrm>
            <a:off x="2179585"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3" name="Picture Placeholder 3">
            <a:extLst>
              <a:ext uri="{FF2B5EF4-FFF2-40B4-BE49-F238E27FC236}">
                <a16:creationId xmlns:a16="http://schemas.microsoft.com/office/drawing/2014/main" id="{F23DFA21-4B2A-4CA6-9534-0D3B9BA9E2AA}"/>
              </a:ext>
            </a:extLst>
          </p:cNvPr>
          <p:cNvSpPr>
            <a:spLocks noGrp="1"/>
          </p:cNvSpPr>
          <p:nvPr>
            <p:ph type="pic" sz="quarter" idx="43"/>
          </p:nvPr>
        </p:nvSpPr>
        <p:spPr>
          <a:xfrm>
            <a:off x="2341919"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4" name="Picture Placeholder 3">
            <a:extLst>
              <a:ext uri="{FF2B5EF4-FFF2-40B4-BE49-F238E27FC236}">
                <a16:creationId xmlns:a16="http://schemas.microsoft.com/office/drawing/2014/main" id="{551CD1F5-FAB3-4F44-90FD-CE85BEDF22B3}"/>
              </a:ext>
            </a:extLst>
          </p:cNvPr>
          <p:cNvSpPr>
            <a:spLocks noGrp="1"/>
          </p:cNvSpPr>
          <p:nvPr>
            <p:ph type="pic" sz="quarter" idx="44"/>
          </p:nvPr>
        </p:nvSpPr>
        <p:spPr>
          <a:xfrm>
            <a:off x="2504253"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5" name="Picture Placeholder 3">
            <a:extLst>
              <a:ext uri="{FF2B5EF4-FFF2-40B4-BE49-F238E27FC236}">
                <a16:creationId xmlns:a16="http://schemas.microsoft.com/office/drawing/2014/main" id="{7830396A-3A72-443A-A43E-E531B0939393}"/>
              </a:ext>
            </a:extLst>
          </p:cNvPr>
          <p:cNvSpPr>
            <a:spLocks noGrp="1"/>
          </p:cNvSpPr>
          <p:nvPr>
            <p:ph type="pic" sz="quarter" idx="45"/>
          </p:nvPr>
        </p:nvSpPr>
        <p:spPr>
          <a:xfrm>
            <a:off x="2666587"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6" name="Picture Placeholder 3">
            <a:extLst>
              <a:ext uri="{FF2B5EF4-FFF2-40B4-BE49-F238E27FC236}">
                <a16:creationId xmlns:a16="http://schemas.microsoft.com/office/drawing/2014/main" id="{7A2EAB1E-A4A2-44B9-8542-2970064A6DBA}"/>
              </a:ext>
            </a:extLst>
          </p:cNvPr>
          <p:cNvSpPr>
            <a:spLocks noGrp="1"/>
          </p:cNvSpPr>
          <p:nvPr>
            <p:ph type="pic" sz="quarter" idx="46"/>
          </p:nvPr>
        </p:nvSpPr>
        <p:spPr>
          <a:xfrm>
            <a:off x="2828921"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7" name="Picture Placeholder 3">
            <a:extLst>
              <a:ext uri="{FF2B5EF4-FFF2-40B4-BE49-F238E27FC236}">
                <a16:creationId xmlns:a16="http://schemas.microsoft.com/office/drawing/2014/main" id="{4C0C34B8-D05F-4634-92A9-1121E46BD24F}"/>
              </a:ext>
            </a:extLst>
          </p:cNvPr>
          <p:cNvSpPr>
            <a:spLocks noGrp="1"/>
          </p:cNvSpPr>
          <p:nvPr>
            <p:ph type="pic" sz="quarter" idx="47"/>
          </p:nvPr>
        </p:nvSpPr>
        <p:spPr>
          <a:xfrm>
            <a:off x="2991256" y="672439"/>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8" name="Picture Placeholder 3">
            <a:extLst>
              <a:ext uri="{FF2B5EF4-FFF2-40B4-BE49-F238E27FC236}">
                <a16:creationId xmlns:a16="http://schemas.microsoft.com/office/drawing/2014/main" id="{445DF841-33B2-4DFE-BA75-AA74A3D4DB94}"/>
              </a:ext>
            </a:extLst>
          </p:cNvPr>
          <p:cNvSpPr>
            <a:spLocks noGrp="1"/>
          </p:cNvSpPr>
          <p:nvPr>
            <p:ph type="pic" sz="quarter" idx="48"/>
          </p:nvPr>
        </p:nvSpPr>
        <p:spPr>
          <a:xfrm>
            <a:off x="69244"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9" name="Picture Placeholder 3">
            <a:extLst>
              <a:ext uri="{FF2B5EF4-FFF2-40B4-BE49-F238E27FC236}">
                <a16:creationId xmlns:a16="http://schemas.microsoft.com/office/drawing/2014/main" id="{4110FFA9-1B80-4DF3-A48E-50C405C31F5F}"/>
              </a:ext>
            </a:extLst>
          </p:cNvPr>
          <p:cNvSpPr>
            <a:spLocks noGrp="1"/>
          </p:cNvSpPr>
          <p:nvPr>
            <p:ph type="pic" sz="quarter" idx="49"/>
          </p:nvPr>
        </p:nvSpPr>
        <p:spPr>
          <a:xfrm>
            <a:off x="231578"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0" name="Picture Placeholder 3">
            <a:extLst>
              <a:ext uri="{FF2B5EF4-FFF2-40B4-BE49-F238E27FC236}">
                <a16:creationId xmlns:a16="http://schemas.microsoft.com/office/drawing/2014/main" id="{0B328F52-5934-4D92-B82C-701750773EDA}"/>
              </a:ext>
            </a:extLst>
          </p:cNvPr>
          <p:cNvSpPr>
            <a:spLocks noGrp="1"/>
          </p:cNvSpPr>
          <p:nvPr>
            <p:ph type="pic" sz="quarter" idx="50"/>
          </p:nvPr>
        </p:nvSpPr>
        <p:spPr>
          <a:xfrm>
            <a:off x="393912"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1" name="Picture Placeholder 3">
            <a:extLst>
              <a:ext uri="{FF2B5EF4-FFF2-40B4-BE49-F238E27FC236}">
                <a16:creationId xmlns:a16="http://schemas.microsoft.com/office/drawing/2014/main" id="{91141F52-193F-4982-89B4-BD89EB2D2FF5}"/>
              </a:ext>
            </a:extLst>
          </p:cNvPr>
          <p:cNvSpPr>
            <a:spLocks noGrp="1"/>
          </p:cNvSpPr>
          <p:nvPr>
            <p:ph type="pic" sz="quarter" idx="51"/>
          </p:nvPr>
        </p:nvSpPr>
        <p:spPr>
          <a:xfrm>
            <a:off x="556246"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2" name="Picture Placeholder 3">
            <a:extLst>
              <a:ext uri="{FF2B5EF4-FFF2-40B4-BE49-F238E27FC236}">
                <a16:creationId xmlns:a16="http://schemas.microsoft.com/office/drawing/2014/main" id="{D3CDD8F0-35CB-4B85-9815-18C9E5400CE9}"/>
              </a:ext>
            </a:extLst>
          </p:cNvPr>
          <p:cNvSpPr>
            <a:spLocks noGrp="1"/>
          </p:cNvSpPr>
          <p:nvPr>
            <p:ph type="pic" sz="quarter" idx="52"/>
          </p:nvPr>
        </p:nvSpPr>
        <p:spPr>
          <a:xfrm>
            <a:off x="718580"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3" name="Picture Placeholder 3">
            <a:extLst>
              <a:ext uri="{FF2B5EF4-FFF2-40B4-BE49-F238E27FC236}">
                <a16:creationId xmlns:a16="http://schemas.microsoft.com/office/drawing/2014/main" id="{E3C68C9F-69A8-4C66-9E5C-F696B78E7A86}"/>
              </a:ext>
            </a:extLst>
          </p:cNvPr>
          <p:cNvSpPr>
            <a:spLocks noGrp="1"/>
          </p:cNvSpPr>
          <p:nvPr>
            <p:ph type="pic" sz="quarter" idx="53"/>
          </p:nvPr>
        </p:nvSpPr>
        <p:spPr>
          <a:xfrm>
            <a:off x="880914"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4" name="Picture Placeholder 3">
            <a:extLst>
              <a:ext uri="{FF2B5EF4-FFF2-40B4-BE49-F238E27FC236}">
                <a16:creationId xmlns:a16="http://schemas.microsoft.com/office/drawing/2014/main" id="{E48D4A9D-F4EA-4200-B41D-792D3A1FDB18}"/>
              </a:ext>
            </a:extLst>
          </p:cNvPr>
          <p:cNvSpPr>
            <a:spLocks noGrp="1"/>
          </p:cNvSpPr>
          <p:nvPr>
            <p:ph type="pic" sz="quarter" idx="54"/>
          </p:nvPr>
        </p:nvSpPr>
        <p:spPr>
          <a:xfrm>
            <a:off x="1043248"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5" name="Picture Placeholder 3">
            <a:extLst>
              <a:ext uri="{FF2B5EF4-FFF2-40B4-BE49-F238E27FC236}">
                <a16:creationId xmlns:a16="http://schemas.microsoft.com/office/drawing/2014/main" id="{7D10700B-EF2C-4269-85AA-A576A5E7AAE7}"/>
              </a:ext>
            </a:extLst>
          </p:cNvPr>
          <p:cNvSpPr>
            <a:spLocks noGrp="1"/>
          </p:cNvSpPr>
          <p:nvPr>
            <p:ph type="pic" sz="quarter" idx="55"/>
          </p:nvPr>
        </p:nvSpPr>
        <p:spPr>
          <a:xfrm>
            <a:off x="1205582"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6" name="Picture Placeholder 3">
            <a:extLst>
              <a:ext uri="{FF2B5EF4-FFF2-40B4-BE49-F238E27FC236}">
                <a16:creationId xmlns:a16="http://schemas.microsoft.com/office/drawing/2014/main" id="{8FE06C52-BE87-4452-A441-01D6FAEDC7B9}"/>
              </a:ext>
            </a:extLst>
          </p:cNvPr>
          <p:cNvSpPr>
            <a:spLocks noGrp="1"/>
          </p:cNvSpPr>
          <p:nvPr>
            <p:ph type="pic" sz="quarter" idx="56"/>
          </p:nvPr>
        </p:nvSpPr>
        <p:spPr>
          <a:xfrm>
            <a:off x="1367916"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7" name="Picture Placeholder 3">
            <a:extLst>
              <a:ext uri="{FF2B5EF4-FFF2-40B4-BE49-F238E27FC236}">
                <a16:creationId xmlns:a16="http://schemas.microsoft.com/office/drawing/2014/main" id="{9C084F4C-80FE-4ED7-85C1-A2C8D3DD1017}"/>
              </a:ext>
            </a:extLst>
          </p:cNvPr>
          <p:cNvSpPr>
            <a:spLocks noGrp="1"/>
          </p:cNvSpPr>
          <p:nvPr>
            <p:ph type="pic" sz="quarter" idx="57"/>
          </p:nvPr>
        </p:nvSpPr>
        <p:spPr>
          <a:xfrm>
            <a:off x="1530249"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8" name="Picture Placeholder 3">
            <a:extLst>
              <a:ext uri="{FF2B5EF4-FFF2-40B4-BE49-F238E27FC236}">
                <a16:creationId xmlns:a16="http://schemas.microsoft.com/office/drawing/2014/main" id="{1EDF1320-9D98-470A-8C44-57E324150AB0}"/>
              </a:ext>
            </a:extLst>
          </p:cNvPr>
          <p:cNvSpPr>
            <a:spLocks noGrp="1"/>
          </p:cNvSpPr>
          <p:nvPr>
            <p:ph type="pic" sz="quarter" idx="58"/>
          </p:nvPr>
        </p:nvSpPr>
        <p:spPr>
          <a:xfrm>
            <a:off x="1692583"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9" name="Picture Placeholder 3">
            <a:extLst>
              <a:ext uri="{FF2B5EF4-FFF2-40B4-BE49-F238E27FC236}">
                <a16:creationId xmlns:a16="http://schemas.microsoft.com/office/drawing/2014/main" id="{54CE2C3F-648A-4865-9C1C-F70BCEA56BAB}"/>
              </a:ext>
            </a:extLst>
          </p:cNvPr>
          <p:cNvSpPr>
            <a:spLocks noGrp="1"/>
          </p:cNvSpPr>
          <p:nvPr>
            <p:ph type="pic" sz="quarter" idx="59"/>
          </p:nvPr>
        </p:nvSpPr>
        <p:spPr>
          <a:xfrm>
            <a:off x="1854917"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0" name="Picture Placeholder 3">
            <a:extLst>
              <a:ext uri="{FF2B5EF4-FFF2-40B4-BE49-F238E27FC236}">
                <a16:creationId xmlns:a16="http://schemas.microsoft.com/office/drawing/2014/main" id="{04488910-10BE-4568-A894-D1F66E526B32}"/>
              </a:ext>
            </a:extLst>
          </p:cNvPr>
          <p:cNvSpPr>
            <a:spLocks noGrp="1"/>
          </p:cNvSpPr>
          <p:nvPr>
            <p:ph type="pic" sz="quarter" idx="60"/>
          </p:nvPr>
        </p:nvSpPr>
        <p:spPr>
          <a:xfrm>
            <a:off x="2017251"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1" name="Picture Placeholder 3">
            <a:extLst>
              <a:ext uri="{FF2B5EF4-FFF2-40B4-BE49-F238E27FC236}">
                <a16:creationId xmlns:a16="http://schemas.microsoft.com/office/drawing/2014/main" id="{DE050430-1DFA-4EEA-88CE-F666454182CE}"/>
              </a:ext>
            </a:extLst>
          </p:cNvPr>
          <p:cNvSpPr>
            <a:spLocks noGrp="1"/>
          </p:cNvSpPr>
          <p:nvPr>
            <p:ph type="pic" sz="quarter" idx="61"/>
          </p:nvPr>
        </p:nvSpPr>
        <p:spPr>
          <a:xfrm>
            <a:off x="2179585"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2" name="Picture Placeholder 3">
            <a:extLst>
              <a:ext uri="{FF2B5EF4-FFF2-40B4-BE49-F238E27FC236}">
                <a16:creationId xmlns:a16="http://schemas.microsoft.com/office/drawing/2014/main" id="{7250F372-456A-4F64-87F5-CD1117D7AD71}"/>
              </a:ext>
            </a:extLst>
          </p:cNvPr>
          <p:cNvSpPr>
            <a:spLocks noGrp="1"/>
          </p:cNvSpPr>
          <p:nvPr>
            <p:ph type="pic" sz="quarter" idx="62"/>
          </p:nvPr>
        </p:nvSpPr>
        <p:spPr>
          <a:xfrm>
            <a:off x="2341919"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3" name="Picture Placeholder 3">
            <a:extLst>
              <a:ext uri="{FF2B5EF4-FFF2-40B4-BE49-F238E27FC236}">
                <a16:creationId xmlns:a16="http://schemas.microsoft.com/office/drawing/2014/main" id="{E9B8EF17-D699-4B18-A4C1-B7DD32034BEF}"/>
              </a:ext>
            </a:extLst>
          </p:cNvPr>
          <p:cNvSpPr>
            <a:spLocks noGrp="1"/>
          </p:cNvSpPr>
          <p:nvPr>
            <p:ph type="pic" sz="quarter" idx="63"/>
          </p:nvPr>
        </p:nvSpPr>
        <p:spPr>
          <a:xfrm>
            <a:off x="2504253"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4" name="Picture Placeholder 3">
            <a:extLst>
              <a:ext uri="{FF2B5EF4-FFF2-40B4-BE49-F238E27FC236}">
                <a16:creationId xmlns:a16="http://schemas.microsoft.com/office/drawing/2014/main" id="{B42A02A3-6577-4FCF-9110-6215370250BD}"/>
              </a:ext>
            </a:extLst>
          </p:cNvPr>
          <p:cNvSpPr>
            <a:spLocks noGrp="1"/>
          </p:cNvSpPr>
          <p:nvPr>
            <p:ph type="pic" sz="quarter" idx="64"/>
          </p:nvPr>
        </p:nvSpPr>
        <p:spPr>
          <a:xfrm>
            <a:off x="2666587"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5" name="Picture Placeholder 3">
            <a:extLst>
              <a:ext uri="{FF2B5EF4-FFF2-40B4-BE49-F238E27FC236}">
                <a16:creationId xmlns:a16="http://schemas.microsoft.com/office/drawing/2014/main" id="{E55B7AA4-F948-4499-858F-65CBEBC2C9AB}"/>
              </a:ext>
            </a:extLst>
          </p:cNvPr>
          <p:cNvSpPr>
            <a:spLocks noGrp="1"/>
          </p:cNvSpPr>
          <p:nvPr>
            <p:ph type="pic" sz="quarter" idx="65"/>
          </p:nvPr>
        </p:nvSpPr>
        <p:spPr>
          <a:xfrm>
            <a:off x="2828921"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6" name="Picture Placeholder 3">
            <a:extLst>
              <a:ext uri="{FF2B5EF4-FFF2-40B4-BE49-F238E27FC236}">
                <a16:creationId xmlns:a16="http://schemas.microsoft.com/office/drawing/2014/main" id="{6A44A91D-9498-4AA5-9F3D-38067C377E04}"/>
              </a:ext>
            </a:extLst>
          </p:cNvPr>
          <p:cNvSpPr>
            <a:spLocks noGrp="1"/>
          </p:cNvSpPr>
          <p:nvPr>
            <p:ph type="pic" sz="quarter" idx="66"/>
          </p:nvPr>
        </p:nvSpPr>
        <p:spPr>
          <a:xfrm>
            <a:off x="2991256" y="90197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7" name="Picture Placeholder 3">
            <a:extLst>
              <a:ext uri="{FF2B5EF4-FFF2-40B4-BE49-F238E27FC236}">
                <a16:creationId xmlns:a16="http://schemas.microsoft.com/office/drawing/2014/main" id="{84DE4921-BD50-4781-A4DE-503D567B897A}"/>
              </a:ext>
            </a:extLst>
          </p:cNvPr>
          <p:cNvSpPr>
            <a:spLocks noGrp="1"/>
          </p:cNvSpPr>
          <p:nvPr>
            <p:ph type="pic" sz="quarter" idx="67"/>
          </p:nvPr>
        </p:nvSpPr>
        <p:spPr>
          <a:xfrm>
            <a:off x="69244"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8" name="Picture Placeholder 3">
            <a:extLst>
              <a:ext uri="{FF2B5EF4-FFF2-40B4-BE49-F238E27FC236}">
                <a16:creationId xmlns:a16="http://schemas.microsoft.com/office/drawing/2014/main" id="{87A60B1D-2FC2-431E-B149-F5367EB8E6D5}"/>
              </a:ext>
            </a:extLst>
          </p:cNvPr>
          <p:cNvSpPr>
            <a:spLocks noGrp="1"/>
          </p:cNvSpPr>
          <p:nvPr>
            <p:ph type="pic" sz="quarter" idx="68"/>
          </p:nvPr>
        </p:nvSpPr>
        <p:spPr>
          <a:xfrm>
            <a:off x="231578"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9" name="Picture Placeholder 3">
            <a:extLst>
              <a:ext uri="{FF2B5EF4-FFF2-40B4-BE49-F238E27FC236}">
                <a16:creationId xmlns:a16="http://schemas.microsoft.com/office/drawing/2014/main" id="{AC0F2921-F30D-463D-B8E2-5A19F41B0758}"/>
              </a:ext>
            </a:extLst>
          </p:cNvPr>
          <p:cNvSpPr>
            <a:spLocks noGrp="1"/>
          </p:cNvSpPr>
          <p:nvPr>
            <p:ph type="pic" sz="quarter" idx="69"/>
          </p:nvPr>
        </p:nvSpPr>
        <p:spPr>
          <a:xfrm>
            <a:off x="393912"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0" name="Picture Placeholder 3">
            <a:extLst>
              <a:ext uri="{FF2B5EF4-FFF2-40B4-BE49-F238E27FC236}">
                <a16:creationId xmlns:a16="http://schemas.microsoft.com/office/drawing/2014/main" id="{6C9B703D-CC7A-4C52-B0B7-91BE5753C7B5}"/>
              </a:ext>
            </a:extLst>
          </p:cNvPr>
          <p:cNvSpPr>
            <a:spLocks noGrp="1"/>
          </p:cNvSpPr>
          <p:nvPr>
            <p:ph type="pic" sz="quarter" idx="70"/>
          </p:nvPr>
        </p:nvSpPr>
        <p:spPr>
          <a:xfrm>
            <a:off x="556246"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1" name="Picture Placeholder 3">
            <a:extLst>
              <a:ext uri="{FF2B5EF4-FFF2-40B4-BE49-F238E27FC236}">
                <a16:creationId xmlns:a16="http://schemas.microsoft.com/office/drawing/2014/main" id="{B0AA674E-F985-473C-9472-BD3B17AC93DE}"/>
              </a:ext>
            </a:extLst>
          </p:cNvPr>
          <p:cNvSpPr>
            <a:spLocks noGrp="1"/>
          </p:cNvSpPr>
          <p:nvPr>
            <p:ph type="pic" sz="quarter" idx="71"/>
          </p:nvPr>
        </p:nvSpPr>
        <p:spPr>
          <a:xfrm>
            <a:off x="718580"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2" name="Picture Placeholder 3">
            <a:extLst>
              <a:ext uri="{FF2B5EF4-FFF2-40B4-BE49-F238E27FC236}">
                <a16:creationId xmlns:a16="http://schemas.microsoft.com/office/drawing/2014/main" id="{C90D6D1E-01FE-489A-A9FD-F659A69EFB1D}"/>
              </a:ext>
            </a:extLst>
          </p:cNvPr>
          <p:cNvSpPr>
            <a:spLocks noGrp="1"/>
          </p:cNvSpPr>
          <p:nvPr>
            <p:ph type="pic" sz="quarter" idx="72"/>
          </p:nvPr>
        </p:nvSpPr>
        <p:spPr>
          <a:xfrm>
            <a:off x="880914"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3" name="Picture Placeholder 3">
            <a:extLst>
              <a:ext uri="{FF2B5EF4-FFF2-40B4-BE49-F238E27FC236}">
                <a16:creationId xmlns:a16="http://schemas.microsoft.com/office/drawing/2014/main" id="{24877CE8-7FEA-45F2-BAAF-1DB49C2EA89A}"/>
              </a:ext>
            </a:extLst>
          </p:cNvPr>
          <p:cNvSpPr>
            <a:spLocks noGrp="1"/>
          </p:cNvSpPr>
          <p:nvPr>
            <p:ph type="pic" sz="quarter" idx="73"/>
          </p:nvPr>
        </p:nvSpPr>
        <p:spPr>
          <a:xfrm>
            <a:off x="1043248"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4" name="Picture Placeholder 3">
            <a:extLst>
              <a:ext uri="{FF2B5EF4-FFF2-40B4-BE49-F238E27FC236}">
                <a16:creationId xmlns:a16="http://schemas.microsoft.com/office/drawing/2014/main" id="{6909F2FF-4E62-4BDF-9D4F-63160E2F5421}"/>
              </a:ext>
            </a:extLst>
          </p:cNvPr>
          <p:cNvSpPr>
            <a:spLocks noGrp="1"/>
          </p:cNvSpPr>
          <p:nvPr>
            <p:ph type="pic" sz="quarter" idx="74"/>
          </p:nvPr>
        </p:nvSpPr>
        <p:spPr>
          <a:xfrm>
            <a:off x="1205582"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5" name="Picture Placeholder 3">
            <a:extLst>
              <a:ext uri="{FF2B5EF4-FFF2-40B4-BE49-F238E27FC236}">
                <a16:creationId xmlns:a16="http://schemas.microsoft.com/office/drawing/2014/main" id="{55B26041-2085-4617-B87E-5EE67E48AED3}"/>
              </a:ext>
            </a:extLst>
          </p:cNvPr>
          <p:cNvSpPr>
            <a:spLocks noGrp="1"/>
          </p:cNvSpPr>
          <p:nvPr>
            <p:ph type="pic" sz="quarter" idx="75"/>
          </p:nvPr>
        </p:nvSpPr>
        <p:spPr>
          <a:xfrm>
            <a:off x="1367916"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6" name="Picture Placeholder 3">
            <a:extLst>
              <a:ext uri="{FF2B5EF4-FFF2-40B4-BE49-F238E27FC236}">
                <a16:creationId xmlns:a16="http://schemas.microsoft.com/office/drawing/2014/main" id="{772E60F6-DEE9-42E1-BE2E-A756D7DB2394}"/>
              </a:ext>
            </a:extLst>
          </p:cNvPr>
          <p:cNvSpPr>
            <a:spLocks noGrp="1"/>
          </p:cNvSpPr>
          <p:nvPr>
            <p:ph type="pic" sz="quarter" idx="76"/>
          </p:nvPr>
        </p:nvSpPr>
        <p:spPr>
          <a:xfrm>
            <a:off x="1530249"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7" name="Picture Placeholder 3">
            <a:extLst>
              <a:ext uri="{FF2B5EF4-FFF2-40B4-BE49-F238E27FC236}">
                <a16:creationId xmlns:a16="http://schemas.microsoft.com/office/drawing/2014/main" id="{E65C1EC8-AACB-464B-BAC6-A0C6ED82C98D}"/>
              </a:ext>
            </a:extLst>
          </p:cNvPr>
          <p:cNvSpPr>
            <a:spLocks noGrp="1"/>
          </p:cNvSpPr>
          <p:nvPr>
            <p:ph type="pic" sz="quarter" idx="77"/>
          </p:nvPr>
        </p:nvSpPr>
        <p:spPr>
          <a:xfrm>
            <a:off x="1692583"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8" name="Picture Placeholder 3">
            <a:extLst>
              <a:ext uri="{FF2B5EF4-FFF2-40B4-BE49-F238E27FC236}">
                <a16:creationId xmlns:a16="http://schemas.microsoft.com/office/drawing/2014/main" id="{5884D4E4-66AC-4B89-B94A-0342E07C5E91}"/>
              </a:ext>
            </a:extLst>
          </p:cNvPr>
          <p:cNvSpPr>
            <a:spLocks noGrp="1"/>
          </p:cNvSpPr>
          <p:nvPr>
            <p:ph type="pic" sz="quarter" idx="78"/>
          </p:nvPr>
        </p:nvSpPr>
        <p:spPr>
          <a:xfrm>
            <a:off x="1854917"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9" name="Picture Placeholder 3">
            <a:extLst>
              <a:ext uri="{FF2B5EF4-FFF2-40B4-BE49-F238E27FC236}">
                <a16:creationId xmlns:a16="http://schemas.microsoft.com/office/drawing/2014/main" id="{223F551B-E0FC-4874-9368-A6A9A54AF800}"/>
              </a:ext>
            </a:extLst>
          </p:cNvPr>
          <p:cNvSpPr>
            <a:spLocks noGrp="1"/>
          </p:cNvSpPr>
          <p:nvPr>
            <p:ph type="pic" sz="quarter" idx="79"/>
          </p:nvPr>
        </p:nvSpPr>
        <p:spPr>
          <a:xfrm>
            <a:off x="2017251"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0" name="Picture Placeholder 3">
            <a:extLst>
              <a:ext uri="{FF2B5EF4-FFF2-40B4-BE49-F238E27FC236}">
                <a16:creationId xmlns:a16="http://schemas.microsoft.com/office/drawing/2014/main" id="{619C14EC-64B1-455A-9C0A-B7C6D8DA0E1D}"/>
              </a:ext>
            </a:extLst>
          </p:cNvPr>
          <p:cNvSpPr>
            <a:spLocks noGrp="1"/>
          </p:cNvSpPr>
          <p:nvPr>
            <p:ph type="pic" sz="quarter" idx="80"/>
          </p:nvPr>
        </p:nvSpPr>
        <p:spPr>
          <a:xfrm>
            <a:off x="2179585"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1" name="Picture Placeholder 3">
            <a:extLst>
              <a:ext uri="{FF2B5EF4-FFF2-40B4-BE49-F238E27FC236}">
                <a16:creationId xmlns:a16="http://schemas.microsoft.com/office/drawing/2014/main" id="{28089A62-C53A-4B53-8FD1-C69574BEDEB1}"/>
              </a:ext>
            </a:extLst>
          </p:cNvPr>
          <p:cNvSpPr>
            <a:spLocks noGrp="1"/>
          </p:cNvSpPr>
          <p:nvPr>
            <p:ph type="pic" sz="quarter" idx="81"/>
          </p:nvPr>
        </p:nvSpPr>
        <p:spPr>
          <a:xfrm>
            <a:off x="2341919"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2" name="Picture Placeholder 3">
            <a:extLst>
              <a:ext uri="{FF2B5EF4-FFF2-40B4-BE49-F238E27FC236}">
                <a16:creationId xmlns:a16="http://schemas.microsoft.com/office/drawing/2014/main" id="{BB43722B-985F-43AC-82CF-C0E5A61D60CA}"/>
              </a:ext>
            </a:extLst>
          </p:cNvPr>
          <p:cNvSpPr>
            <a:spLocks noGrp="1"/>
          </p:cNvSpPr>
          <p:nvPr>
            <p:ph type="pic" sz="quarter" idx="82"/>
          </p:nvPr>
        </p:nvSpPr>
        <p:spPr>
          <a:xfrm>
            <a:off x="2504253"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3" name="Picture Placeholder 3">
            <a:extLst>
              <a:ext uri="{FF2B5EF4-FFF2-40B4-BE49-F238E27FC236}">
                <a16:creationId xmlns:a16="http://schemas.microsoft.com/office/drawing/2014/main" id="{7E57E672-6586-4B21-B358-8BBE6CBE64A4}"/>
              </a:ext>
            </a:extLst>
          </p:cNvPr>
          <p:cNvSpPr>
            <a:spLocks noGrp="1"/>
          </p:cNvSpPr>
          <p:nvPr>
            <p:ph type="pic" sz="quarter" idx="83"/>
          </p:nvPr>
        </p:nvSpPr>
        <p:spPr>
          <a:xfrm>
            <a:off x="2666587"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4" name="Picture Placeholder 3">
            <a:extLst>
              <a:ext uri="{FF2B5EF4-FFF2-40B4-BE49-F238E27FC236}">
                <a16:creationId xmlns:a16="http://schemas.microsoft.com/office/drawing/2014/main" id="{E6FAA9CF-2AF2-4E8B-8FD7-9FE6EFE13192}"/>
              </a:ext>
            </a:extLst>
          </p:cNvPr>
          <p:cNvSpPr>
            <a:spLocks noGrp="1"/>
          </p:cNvSpPr>
          <p:nvPr>
            <p:ph type="pic" sz="quarter" idx="84"/>
          </p:nvPr>
        </p:nvSpPr>
        <p:spPr>
          <a:xfrm>
            <a:off x="2828921"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5" name="Picture Placeholder 3">
            <a:extLst>
              <a:ext uri="{FF2B5EF4-FFF2-40B4-BE49-F238E27FC236}">
                <a16:creationId xmlns:a16="http://schemas.microsoft.com/office/drawing/2014/main" id="{374F3063-3102-4C8D-8950-0C3613A479F6}"/>
              </a:ext>
            </a:extLst>
          </p:cNvPr>
          <p:cNvSpPr>
            <a:spLocks noGrp="1"/>
          </p:cNvSpPr>
          <p:nvPr>
            <p:ph type="pic" sz="quarter" idx="85"/>
          </p:nvPr>
        </p:nvSpPr>
        <p:spPr>
          <a:xfrm>
            <a:off x="2991256" y="1131511"/>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6" name="Picture Placeholder 3">
            <a:extLst>
              <a:ext uri="{FF2B5EF4-FFF2-40B4-BE49-F238E27FC236}">
                <a16:creationId xmlns:a16="http://schemas.microsoft.com/office/drawing/2014/main" id="{12718832-C3C6-4E7B-803E-1E7C297AD74A}"/>
              </a:ext>
            </a:extLst>
          </p:cNvPr>
          <p:cNvSpPr>
            <a:spLocks noGrp="1"/>
          </p:cNvSpPr>
          <p:nvPr>
            <p:ph type="pic" sz="quarter" idx="86"/>
          </p:nvPr>
        </p:nvSpPr>
        <p:spPr>
          <a:xfrm>
            <a:off x="69244"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7" name="Picture Placeholder 3">
            <a:extLst>
              <a:ext uri="{FF2B5EF4-FFF2-40B4-BE49-F238E27FC236}">
                <a16:creationId xmlns:a16="http://schemas.microsoft.com/office/drawing/2014/main" id="{64629C66-9BA1-4656-BE4F-9BEB4A89BDF6}"/>
              </a:ext>
            </a:extLst>
          </p:cNvPr>
          <p:cNvSpPr>
            <a:spLocks noGrp="1"/>
          </p:cNvSpPr>
          <p:nvPr>
            <p:ph type="pic" sz="quarter" idx="87"/>
          </p:nvPr>
        </p:nvSpPr>
        <p:spPr>
          <a:xfrm>
            <a:off x="231578"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8" name="Picture Placeholder 3">
            <a:extLst>
              <a:ext uri="{FF2B5EF4-FFF2-40B4-BE49-F238E27FC236}">
                <a16:creationId xmlns:a16="http://schemas.microsoft.com/office/drawing/2014/main" id="{026AC32C-E1DC-4564-8EAA-C6658443DCE9}"/>
              </a:ext>
            </a:extLst>
          </p:cNvPr>
          <p:cNvSpPr>
            <a:spLocks noGrp="1"/>
          </p:cNvSpPr>
          <p:nvPr>
            <p:ph type="pic" sz="quarter" idx="88"/>
          </p:nvPr>
        </p:nvSpPr>
        <p:spPr>
          <a:xfrm>
            <a:off x="393912"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9" name="Picture Placeholder 3">
            <a:extLst>
              <a:ext uri="{FF2B5EF4-FFF2-40B4-BE49-F238E27FC236}">
                <a16:creationId xmlns:a16="http://schemas.microsoft.com/office/drawing/2014/main" id="{1F699C86-3334-49B1-8647-561FD50FB3B6}"/>
              </a:ext>
            </a:extLst>
          </p:cNvPr>
          <p:cNvSpPr>
            <a:spLocks noGrp="1"/>
          </p:cNvSpPr>
          <p:nvPr>
            <p:ph type="pic" sz="quarter" idx="89"/>
          </p:nvPr>
        </p:nvSpPr>
        <p:spPr>
          <a:xfrm>
            <a:off x="556246"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0" name="Picture Placeholder 3">
            <a:extLst>
              <a:ext uri="{FF2B5EF4-FFF2-40B4-BE49-F238E27FC236}">
                <a16:creationId xmlns:a16="http://schemas.microsoft.com/office/drawing/2014/main" id="{0F7421AA-BFED-425B-8BDE-E0280558901D}"/>
              </a:ext>
            </a:extLst>
          </p:cNvPr>
          <p:cNvSpPr>
            <a:spLocks noGrp="1"/>
          </p:cNvSpPr>
          <p:nvPr>
            <p:ph type="pic" sz="quarter" idx="90"/>
          </p:nvPr>
        </p:nvSpPr>
        <p:spPr>
          <a:xfrm>
            <a:off x="718580"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1" name="Picture Placeholder 3">
            <a:extLst>
              <a:ext uri="{FF2B5EF4-FFF2-40B4-BE49-F238E27FC236}">
                <a16:creationId xmlns:a16="http://schemas.microsoft.com/office/drawing/2014/main" id="{4532239D-11CD-404A-B1E9-BCB2EF45FF3A}"/>
              </a:ext>
            </a:extLst>
          </p:cNvPr>
          <p:cNvSpPr>
            <a:spLocks noGrp="1"/>
          </p:cNvSpPr>
          <p:nvPr>
            <p:ph type="pic" sz="quarter" idx="91"/>
          </p:nvPr>
        </p:nvSpPr>
        <p:spPr>
          <a:xfrm>
            <a:off x="880914"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2" name="Picture Placeholder 3">
            <a:extLst>
              <a:ext uri="{FF2B5EF4-FFF2-40B4-BE49-F238E27FC236}">
                <a16:creationId xmlns:a16="http://schemas.microsoft.com/office/drawing/2014/main" id="{D41F7A79-14CF-4563-AAEC-123A3380A201}"/>
              </a:ext>
            </a:extLst>
          </p:cNvPr>
          <p:cNvSpPr>
            <a:spLocks noGrp="1"/>
          </p:cNvSpPr>
          <p:nvPr>
            <p:ph type="pic" sz="quarter" idx="92"/>
          </p:nvPr>
        </p:nvSpPr>
        <p:spPr>
          <a:xfrm>
            <a:off x="1043248"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3" name="Picture Placeholder 3">
            <a:extLst>
              <a:ext uri="{FF2B5EF4-FFF2-40B4-BE49-F238E27FC236}">
                <a16:creationId xmlns:a16="http://schemas.microsoft.com/office/drawing/2014/main" id="{CECFBA8D-A5D0-4C1B-ABA0-7497D1CA26DD}"/>
              </a:ext>
            </a:extLst>
          </p:cNvPr>
          <p:cNvSpPr>
            <a:spLocks noGrp="1"/>
          </p:cNvSpPr>
          <p:nvPr>
            <p:ph type="pic" sz="quarter" idx="93"/>
          </p:nvPr>
        </p:nvSpPr>
        <p:spPr>
          <a:xfrm>
            <a:off x="1205582"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4" name="Picture Placeholder 3">
            <a:extLst>
              <a:ext uri="{FF2B5EF4-FFF2-40B4-BE49-F238E27FC236}">
                <a16:creationId xmlns:a16="http://schemas.microsoft.com/office/drawing/2014/main" id="{4EA06613-CEDB-4342-9A99-AA308CBA3E8B}"/>
              </a:ext>
            </a:extLst>
          </p:cNvPr>
          <p:cNvSpPr>
            <a:spLocks noGrp="1"/>
          </p:cNvSpPr>
          <p:nvPr>
            <p:ph type="pic" sz="quarter" idx="94"/>
          </p:nvPr>
        </p:nvSpPr>
        <p:spPr>
          <a:xfrm>
            <a:off x="1367916"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5" name="Picture Placeholder 3">
            <a:extLst>
              <a:ext uri="{FF2B5EF4-FFF2-40B4-BE49-F238E27FC236}">
                <a16:creationId xmlns:a16="http://schemas.microsoft.com/office/drawing/2014/main" id="{9065C0AA-C3E2-4D50-AB7B-A3E3F73789AA}"/>
              </a:ext>
            </a:extLst>
          </p:cNvPr>
          <p:cNvSpPr>
            <a:spLocks noGrp="1"/>
          </p:cNvSpPr>
          <p:nvPr>
            <p:ph type="pic" sz="quarter" idx="95"/>
          </p:nvPr>
        </p:nvSpPr>
        <p:spPr>
          <a:xfrm>
            <a:off x="1530249"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6" name="Picture Placeholder 3">
            <a:extLst>
              <a:ext uri="{FF2B5EF4-FFF2-40B4-BE49-F238E27FC236}">
                <a16:creationId xmlns:a16="http://schemas.microsoft.com/office/drawing/2014/main" id="{A465A43A-5ED6-4F01-A76D-9911FE2363AD}"/>
              </a:ext>
            </a:extLst>
          </p:cNvPr>
          <p:cNvSpPr>
            <a:spLocks noGrp="1"/>
          </p:cNvSpPr>
          <p:nvPr>
            <p:ph type="pic" sz="quarter" idx="96"/>
          </p:nvPr>
        </p:nvSpPr>
        <p:spPr>
          <a:xfrm>
            <a:off x="1692583"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7" name="Picture Placeholder 3">
            <a:extLst>
              <a:ext uri="{FF2B5EF4-FFF2-40B4-BE49-F238E27FC236}">
                <a16:creationId xmlns:a16="http://schemas.microsoft.com/office/drawing/2014/main" id="{14825284-E3AF-4092-A40D-284575002F34}"/>
              </a:ext>
            </a:extLst>
          </p:cNvPr>
          <p:cNvSpPr>
            <a:spLocks noGrp="1"/>
          </p:cNvSpPr>
          <p:nvPr>
            <p:ph type="pic" sz="quarter" idx="97"/>
          </p:nvPr>
        </p:nvSpPr>
        <p:spPr>
          <a:xfrm>
            <a:off x="1854917"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8" name="Picture Placeholder 3">
            <a:extLst>
              <a:ext uri="{FF2B5EF4-FFF2-40B4-BE49-F238E27FC236}">
                <a16:creationId xmlns:a16="http://schemas.microsoft.com/office/drawing/2014/main" id="{2330A4BA-DE17-491D-A47B-7F2EF4BB10E7}"/>
              </a:ext>
            </a:extLst>
          </p:cNvPr>
          <p:cNvSpPr>
            <a:spLocks noGrp="1"/>
          </p:cNvSpPr>
          <p:nvPr>
            <p:ph type="pic" sz="quarter" idx="98"/>
          </p:nvPr>
        </p:nvSpPr>
        <p:spPr>
          <a:xfrm>
            <a:off x="2017251"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9" name="Picture Placeholder 3">
            <a:extLst>
              <a:ext uri="{FF2B5EF4-FFF2-40B4-BE49-F238E27FC236}">
                <a16:creationId xmlns:a16="http://schemas.microsoft.com/office/drawing/2014/main" id="{3B607C97-2AE4-4282-8F71-C8A837A6D06B}"/>
              </a:ext>
            </a:extLst>
          </p:cNvPr>
          <p:cNvSpPr>
            <a:spLocks noGrp="1"/>
          </p:cNvSpPr>
          <p:nvPr>
            <p:ph type="pic" sz="quarter" idx="99"/>
          </p:nvPr>
        </p:nvSpPr>
        <p:spPr>
          <a:xfrm>
            <a:off x="2179585"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0" name="Picture Placeholder 3">
            <a:extLst>
              <a:ext uri="{FF2B5EF4-FFF2-40B4-BE49-F238E27FC236}">
                <a16:creationId xmlns:a16="http://schemas.microsoft.com/office/drawing/2014/main" id="{3C94E2C4-8768-4EC3-96E6-E02A2ECD0F70}"/>
              </a:ext>
            </a:extLst>
          </p:cNvPr>
          <p:cNvSpPr>
            <a:spLocks noGrp="1"/>
          </p:cNvSpPr>
          <p:nvPr>
            <p:ph type="pic" sz="quarter" idx="100"/>
          </p:nvPr>
        </p:nvSpPr>
        <p:spPr>
          <a:xfrm>
            <a:off x="2341919"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1" name="Picture Placeholder 3">
            <a:extLst>
              <a:ext uri="{FF2B5EF4-FFF2-40B4-BE49-F238E27FC236}">
                <a16:creationId xmlns:a16="http://schemas.microsoft.com/office/drawing/2014/main" id="{62E0E981-95BA-4642-AA4C-7B0B52CF6696}"/>
              </a:ext>
            </a:extLst>
          </p:cNvPr>
          <p:cNvSpPr>
            <a:spLocks noGrp="1"/>
          </p:cNvSpPr>
          <p:nvPr>
            <p:ph type="pic" sz="quarter" idx="101"/>
          </p:nvPr>
        </p:nvSpPr>
        <p:spPr>
          <a:xfrm>
            <a:off x="2504253"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2" name="Picture Placeholder 3">
            <a:extLst>
              <a:ext uri="{FF2B5EF4-FFF2-40B4-BE49-F238E27FC236}">
                <a16:creationId xmlns:a16="http://schemas.microsoft.com/office/drawing/2014/main" id="{73FD81BC-BC35-4C73-83AF-5C8724E1E818}"/>
              </a:ext>
            </a:extLst>
          </p:cNvPr>
          <p:cNvSpPr>
            <a:spLocks noGrp="1"/>
          </p:cNvSpPr>
          <p:nvPr>
            <p:ph type="pic" sz="quarter" idx="102"/>
          </p:nvPr>
        </p:nvSpPr>
        <p:spPr>
          <a:xfrm>
            <a:off x="2666587"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3" name="Picture Placeholder 3">
            <a:extLst>
              <a:ext uri="{FF2B5EF4-FFF2-40B4-BE49-F238E27FC236}">
                <a16:creationId xmlns:a16="http://schemas.microsoft.com/office/drawing/2014/main" id="{35721567-DB33-4C45-8615-7543562C69AC}"/>
              </a:ext>
            </a:extLst>
          </p:cNvPr>
          <p:cNvSpPr>
            <a:spLocks noGrp="1"/>
          </p:cNvSpPr>
          <p:nvPr>
            <p:ph type="pic" sz="quarter" idx="103"/>
          </p:nvPr>
        </p:nvSpPr>
        <p:spPr>
          <a:xfrm>
            <a:off x="2828921"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4" name="Picture Placeholder 3">
            <a:extLst>
              <a:ext uri="{FF2B5EF4-FFF2-40B4-BE49-F238E27FC236}">
                <a16:creationId xmlns:a16="http://schemas.microsoft.com/office/drawing/2014/main" id="{DC0CE326-1D20-4E58-BD07-4F3F714C33AC}"/>
              </a:ext>
            </a:extLst>
          </p:cNvPr>
          <p:cNvSpPr>
            <a:spLocks noGrp="1"/>
          </p:cNvSpPr>
          <p:nvPr>
            <p:ph type="pic" sz="quarter" idx="104"/>
          </p:nvPr>
        </p:nvSpPr>
        <p:spPr>
          <a:xfrm>
            <a:off x="2991256" y="1355655"/>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5" name="Picture Placeholder 3">
            <a:extLst>
              <a:ext uri="{FF2B5EF4-FFF2-40B4-BE49-F238E27FC236}">
                <a16:creationId xmlns:a16="http://schemas.microsoft.com/office/drawing/2014/main" id="{F8659BAC-FEA6-4630-970C-0D2A6AC68B4D}"/>
              </a:ext>
            </a:extLst>
          </p:cNvPr>
          <p:cNvSpPr>
            <a:spLocks noGrp="1"/>
          </p:cNvSpPr>
          <p:nvPr>
            <p:ph type="pic" sz="quarter" idx="105"/>
          </p:nvPr>
        </p:nvSpPr>
        <p:spPr>
          <a:xfrm>
            <a:off x="69244"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6" name="Picture Placeholder 3">
            <a:extLst>
              <a:ext uri="{FF2B5EF4-FFF2-40B4-BE49-F238E27FC236}">
                <a16:creationId xmlns:a16="http://schemas.microsoft.com/office/drawing/2014/main" id="{4CDDEEE9-1030-4C65-B825-72CE4282950C}"/>
              </a:ext>
            </a:extLst>
          </p:cNvPr>
          <p:cNvSpPr>
            <a:spLocks noGrp="1"/>
          </p:cNvSpPr>
          <p:nvPr>
            <p:ph type="pic" sz="quarter" idx="106"/>
          </p:nvPr>
        </p:nvSpPr>
        <p:spPr>
          <a:xfrm>
            <a:off x="231578"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7" name="Picture Placeholder 3">
            <a:extLst>
              <a:ext uri="{FF2B5EF4-FFF2-40B4-BE49-F238E27FC236}">
                <a16:creationId xmlns:a16="http://schemas.microsoft.com/office/drawing/2014/main" id="{3309FA2B-7DF8-49A2-97C1-A4BA3B0152CD}"/>
              </a:ext>
            </a:extLst>
          </p:cNvPr>
          <p:cNvSpPr>
            <a:spLocks noGrp="1"/>
          </p:cNvSpPr>
          <p:nvPr>
            <p:ph type="pic" sz="quarter" idx="107"/>
          </p:nvPr>
        </p:nvSpPr>
        <p:spPr>
          <a:xfrm>
            <a:off x="393912"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8" name="Picture Placeholder 3">
            <a:extLst>
              <a:ext uri="{FF2B5EF4-FFF2-40B4-BE49-F238E27FC236}">
                <a16:creationId xmlns:a16="http://schemas.microsoft.com/office/drawing/2014/main" id="{A65D839D-CBB7-4C01-8E96-D05876D35D81}"/>
              </a:ext>
            </a:extLst>
          </p:cNvPr>
          <p:cNvSpPr>
            <a:spLocks noGrp="1"/>
          </p:cNvSpPr>
          <p:nvPr>
            <p:ph type="pic" sz="quarter" idx="108"/>
          </p:nvPr>
        </p:nvSpPr>
        <p:spPr>
          <a:xfrm>
            <a:off x="556246"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9" name="Picture Placeholder 3">
            <a:extLst>
              <a:ext uri="{FF2B5EF4-FFF2-40B4-BE49-F238E27FC236}">
                <a16:creationId xmlns:a16="http://schemas.microsoft.com/office/drawing/2014/main" id="{1E0787E0-4FB5-403C-B691-117B7A871569}"/>
              </a:ext>
            </a:extLst>
          </p:cNvPr>
          <p:cNvSpPr>
            <a:spLocks noGrp="1"/>
          </p:cNvSpPr>
          <p:nvPr>
            <p:ph type="pic" sz="quarter" idx="109"/>
          </p:nvPr>
        </p:nvSpPr>
        <p:spPr>
          <a:xfrm>
            <a:off x="718580"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0" name="Picture Placeholder 3">
            <a:extLst>
              <a:ext uri="{FF2B5EF4-FFF2-40B4-BE49-F238E27FC236}">
                <a16:creationId xmlns:a16="http://schemas.microsoft.com/office/drawing/2014/main" id="{02E1C102-B191-4ADC-96CB-C72F1A6712C5}"/>
              </a:ext>
            </a:extLst>
          </p:cNvPr>
          <p:cNvSpPr>
            <a:spLocks noGrp="1"/>
          </p:cNvSpPr>
          <p:nvPr>
            <p:ph type="pic" sz="quarter" idx="110"/>
          </p:nvPr>
        </p:nvSpPr>
        <p:spPr>
          <a:xfrm>
            <a:off x="880914"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1" name="Picture Placeholder 3">
            <a:extLst>
              <a:ext uri="{FF2B5EF4-FFF2-40B4-BE49-F238E27FC236}">
                <a16:creationId xmlns:a16="http://schemas.microsoft.com/office/drawing/2014/main" id="{0F732065-2560-4AA6-AE48-72DFD7DC4A7D}"/>
              </a:ext>
            </a:extLst>
          </p:cNvPr>
          <p:cNvSpPr>
            <a:spLocks noGrp="1"/>
          </p:cNvSpPr>
          <p:nvPr>
            <p:ph type="pic" sz="quarter" idx="111"/>
          </p:nvPr>
        </p:nvSpPr>
        <p:spPr>
          <a:xfrm>
            <a:off x="1043248"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2" name="Picture Placeholder 3">
            <a:extLst>
              <a:ext uri="{FF2B5EF4-FFF2-40B4-BE49-F238E27FC236}">
                <a16:creationId xmlns:a16="http://schemas.microsoft.com/office/drawing/2014/main" id="{E8E85D65-4D51-4D6C-9930-2C6A76BF751D}"/>
              </a:ext>
            </a:extLst>
          </p:cNvPr>
          <p:cNvSpPr>
            <a:spLocks noGrp="1"/>
          </p:cNvSpPr>
          <p:nvPr>
            <p:ph type="pic" sz="quarter" idx="112"/>
          </p:nvPr>
        </p:nvSpPr>
        <p:spPr>
          <a:xfrm>
            <a:off x="1205582"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3" name="Picture Placeholder 3">
            <a:extLst>
              <a:ext uri="{FF2B5EF4-FFF2-40B4-BE49-F238E27FC236}">
                <a16:creationId xmlns:a16="http://schemas.microsoft.com/office/drawing/2014/main" id="{7D02CBBE-C793-46E3-9B75-081BCDE78D5A}"/>
              </a:ext>
            </a:extLst>
          </p:cNvPr>
          <p:cNvSpPr>
            <a:spLocks noGrp="1"/>
          </p:cNvSpPr>
          <p:nvPr>
            <p:ph type="pic" sz="quarter" idx="113"/>
          </p:nvPr>
        </p:nvSpPr>
        <p:spPr>
          <a:xfrm>
            <a:off x="1367916"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4" name="Picture Placeholder 3">
            <a:extLst>
              <a:ext uri="{FF2B5EF4-FFF2-40B4-BE49-F238E27FC236}">
                <a16:creationId xmlns:a16="http://schemas.microsoft.com/office/drawing/2014/main" id="{4592D546-EFDE-4B76-9BED-3F841CBD1A31}"/>
              </a:ext>
            </a:extLst>
          </p:cNvPr>
          <p:cNvSpPr>
            <a:spLocks noGrp="1"/>
          </p:cNvSpPr>
          <p:nvPr>
            <p:ph type="pic" sz="quarter" idx="114"/>
          </p:nvPr>
        </p:nvSpPr>
        <p:spPr>
          <a:xfrm>
            <a:off x="1530249"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5" name="Picture Placeholder 3">
            <a:extLst>
              <a:ext uri="{FF2B5EF4-FFF2-40B4-BE49-F238E27FC236}">
                <a16:creationId xmlns:a16="http://schemas.microsoft.com/office/drawing/2014/main" id="{073E1E4B-A3B4-4665-857E-0EB63293E5F2}"/>
              </a:ext>
            </a:extLst>
          </p:cNvPr>
          <p:cNvSpPr>
            <a:spLocks noGrp="1"/>
          </p:cNvSpPr>
          <p:nvPr>
            <p:ph type="pic" sz="quarter" idx="115"/>
          </p:nvPr>
        </p:nvSpPr>
        <p:spPr>
          <a:xfrm>
            <a:off x="1692583"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6" name="Picture Placeholder 3">
            <a:extLst>
              <a:ext uri="{FF2B5EF4-FFF2-40B4-BE49-F238E27FC236}">
                <a16:creationId xmlns:a16="http://schemas.microsoft.com/office/drawing/2014/main" id="{2B1490F0-B0A4-4BD4-BA04-267E958146C3}"/>
              </a:ext>
            </a:extLst>
          </p:cNvPr>
          <p:cNvSpPr>
            <a:spLocks noGrp="1"/>
          </p:cNvSpPr>
          <p:nvPr>
            <p:ph type="pic" sz="quarter" idx="116"/>
          </p:nvPr>
        </p:nvSpPr>
        <p:spPr>
          <a:xfrm>
            <a:off x="1854917"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7" name="Picture Placeholder 3">
            <a:extLst>
              <a:ext uri="{FF2B5EF4-FFF2-40B4-BE49-F238E27FC236}">
                <a16:creationId xmlns:a16="http://schemas.microsoft.com/office/drawing/2014/main" id="{F84E156E-BC15-4A3C-9132-F9CB25A35287}"/>
              </a:ext>
            </a:extLst>
          </p:cNvPr>
          <p:cNvSpPr>
            <a:spLocks noGrp="1"/>
          </p:cNvSpPr>
          <p:nvPr>
            <p:ph type="pic" sz="quarter" idx="117"/>
          </p:nvPr>
        </p:nvSpPr>
        <p:spPr>
          <a:xfrm>
            <a:off x="2017251"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8" name="Picture Placeholder 3">
            <a:extLst>
              <a:ext uri="{FF2B5EF4-FFF2-40B4-BE49-F238E27FC236}">
                <a16:creationId xmlns:a16="http://schemas.microsoft.com/office/drawing/2014/main" id="{DEF302F8-1351-412F-B121-3345A8F9A2AE}"/>
              </a:ext>
            </a:extLst>
          </p:cNvPr>
          <p:cNvSpPr>
            <a:spLocks noGrp="1"/>
          </p:cNvSpPr>
          <p:nvPr>
            <p:ph type="pic" sz="quarter" idx="118"/>
          </p:nvPr>
        </p:nvSpPr>
        <p:spPr>
          <a:xfrm>
            <a:off x="2179585"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9" name="Picture Placeholder 3">
            <a:extLst>
              <a:ext uri="{FF2B5EF4-FFF2-40B4-BE49-F238E27FC236}">
                <a16:creationId xmlns:a16="http://schemas.microsoft.com/office/drawing/2014/main" id="{FAEB9563-58E3-439A-B15B-B76C8C28D74B}"/>
              </a:ext>
            </a:extLst>
          </p:cNvPr>
          <p:cNvSpPr>
            <a:spLocks noGrp="1"/>
          </p:cNvSpPr>
          <p:nvPr>
            <p:ph type="pic" sz="quarter" idx="119"/>
          </p:nvPr>
        </p:nvSpPr>
        <p:spPr>
          <a:xfrm>
            <a:off x="2341919"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0" name="Picture Placeholder 3">
            <a:extLst>
              <a:ext uri="{FF2B5EF4-FFF2-40B4-BE49-F238E27FC236}">
                <a16:creationId xmlns:a16="http://schemas.microsoft.com/office/drawing/2014/main" id="{FABC0962-3285-43C1-AA07-5B073749178C}"/>
              </a:ext>
            </a:extLst>
          </p:cNvPr>
          <p:cNvSpPr>
            <a:spLocks noGrp="1"/>
          </p:cNvSpPr>
          <p:nvPr>
            <p:ph type="pic" sz="quarter" idx="120"/>
          </p:nvPr>
        </p:nvSpPr>
        <p:spPr>
          <a:xfrm>
            <a:off x="2504253"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1" name="Picture Placeholder 3">
            <a:extLst>
              <a:ext uri="{FF2B5EF4-FFF2-40B4-BE49-F238E27FC236}">
                <a16:creationId xmlns:a16="http://schemas.microsoft.com/office/drawing/2014/main" id="{62B37DF1-6F3B-40E7-A9F0-BE6353DC8615}"/>
              </a:ext>
            </a:extLst>
          </p:cNvPr>
          <p:cNvSpPr>
            <a:spLocks noGrp="1"/>
          </p:cNvSpPr>
          <p:nvPr>
            <p:ph type="pic" sz="quarter" idx="121"/>
          </p:nvPr>
        </p:nvSpPr>
        <p:spPr>
          <a:xfrm>
            <a:off x="2666587"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2" name="Picture Placeholder 3">
            <a:extLst>
              <a:ext uri="{FF2B5EF4-FFF2-40B4-BE49-F238E27FC236}">
                <a16:creationId xmlns:a16="http://schemas.microsoft.com/office/drawing/2014/main" id="{C8BFD0B8-5443-4406-8ACA-4812A4197B59}"/>
              </a:ext>
            </a:extLst>
          </p:cNvPr>
          <p:cNvSpPr>
            <a:spLocks noGrp="1"/>
          </p:cNvSpPr>
          <p:nvPr>
            <p:ph type="pic" sz="quarter" idx="122"/>
          </p:nvPr>
        </p:nvSpPr>
        <p:spPr>
          <a:xfrm>
            <a:off x="2828921"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3" name="Picture Placeholder 3">
            <a:extLst>
              <a:ext uri="{FF2B5EF4-FFF2-40B4-BE49-F238E27FC236}">
                <a16:creationId xmlns:a16="http://schemas.microsoft.com/office/drawing/2014/main" id="{89FB2940-1141-484F-A1DD-53F7CCB210BB}"/>
              </a:ext>
            </a:extLst>
          </p:cNvPr>
          <p:cNvSpPr>
            <a:spLocks noGrp="1"/>
          </p:cNvSpPr>
          <p:nvPr>
            <p:ph type="pic" sz="quarter" idx="123"/>
          </p:nvPr>
        </p:nvSpPr>
        <p:spPr>
          <a:xfrm>
            <a:off x="2991256" y="1590584"/>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4" name="Picture Placeholder 3">
            <a:extLst>
              <a:ext uri="{FF2B5EF4-FFF2-40B4-BE49-F238E27FC236}">
                <a16:creationId xmlns:a16="http://schemas.microsoft.com/office/drawing/2014/main" id="{3B4F1262-FE44-4A3A-82D5-7B4645E3B56B}"/>
              </a:ext>
            </a:extLst>
          </p:cNvPr>
          <p:cNvSpPr>
            <a:spLocks noGrp="1"/>
          </p:cNvSpPr>
          <p:nvPr>
            <p:ph type="pic" sz="quarter" idx="124"/>
          </p:nvPr>
        </p:nvSpPr>
        <p:spPr>
          <a:xfrm>
            <a:off x="69244"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5" name="Picture Placeholder 3">
            <a:extLst>
              <a:ext uri="{FF2B5EF4-FFF2-40B4-BE49-F238E27FC236}">
                <a16:creationId xmlns:a16="http://schemas.microsoft.com/office/drawing/2014/main" id="{54EB9E2E-6DB6-4ACE-8906-7386589E626E}"/>
              </a:ext>
            </a:extLst>
          </p:cNvPr>
          <p:cNvSpPr>
            <a:spLocks noGrp="1"/>
          </p:cNvSpPr>
          <p:nvPr>
            <p:ph type="pic" sz="quarter" idx="125"/>
          </p:nvPr>
        </p:nvSpPr>
        <p:spPr>
          <a:xfrm>
            <a:off x="231578"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6" name="Picture Placeholder 3">
            <a:extLst>
              <a:ext uri="{FF2B5EF4-FFF2-40B4-BE49-F238E27FC236}">
                <a16:creationId xmlns:a16="http://schemas.microsoft.com/office/drawing/2014/main" id="{0D784079-1370-46EC-A680-4794D9785233}"/>
              </a:ext>
            </a:extLst>
          </p:cNvPr>
          <p:cNvSpPr>
            <a:spLocks noGrp="1"/>
          </p:cNvSpPr>
          <p:nvPr>
            <p:ph type="pic" sz="quarter" idx="126"/>
          </p:nvPr>
        </p:nvSpPr>
        <p:spPr>
          <a:xfrm>
            <a:off x="393912"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7" name="Picture Placeholder 3">
            <a:extLst>
              <a:ext uri="{FF2B5EF4-FFF2-40B4-BE49-F238E27FC236}">
                <a16:creationId xmlns:a16="http://schemas.microsoft.com/office/drawing/2014/main" id="{286050DF-F03B-41EE-9962-F9CC5173056B}"/>
              </a:ext>
            </a:extLst>
          </p:cNvPr>
          <p:cNvSpPr>
            <a:spLocks noGrp="1"/>
          </p:cNvSpPr>
          <p:nvPr>
            <p:ph type="pic" sz="quarter" idx="127"/>
          </p:nvPr>
        </p:nvSpPr>
        <p:spPr>
          <a:xfrm>
            <a:off x="556246"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8" name="Picture Placeholder 3">
            <a:extLst>
              <a:ext uri="{FF2B5EF4-FFF2-40B4-BE49-F238E27FC236}">
                <a16:creationId xmlns:a16="http://schemas.microsoft.com/office/drawing/2014/main" id="{9646F6DE-C08A-4D11-AB97-4E3602D38A3A}"/>
              </a:ext>
            </a:extLst>
          </p:cNvPr>
          <p:cNvSpPr>
            <a:spLocks noGrp="1"/>
          </p:cNvSpPr>
          <p:nvPr>
            <p:ph type="pic" sz="quarter" idx="128"/>
          </p:nvPr>
        </p:nvSpPr>
        <p:spPr>
          <a:xfrm>
            <a:off x="718580"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9" name="Picture Placeholder 3">
            <a:extLst>
              <a:ext uri="{FF2B5EF4-FFF2-40B4-BE49-F238E27FC236}">
                <a16:creationId xmlns:a16="http://schemas.microsoft.com/office/drawing/2014/main" id="{56E0D223-3251-4C49-88CD-4872E28BFCA6}"/>
              </a:ext>
            </a:extLst>
          </p:cNvPr>
          <p:cNvSpPr>
            <a:spLocks noGrp="1"/>
          </p:cNvSpPr>
          <p:nvPr>
            <p:ph type="pic" sz="quarter" idx="129"/>
          </p:nvPr>
        </p:nvSpPr>
        <p:spPr>
          <a:xfrm>
            <a:off x="880914"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0" name="Picture Placeholder 3">
            <a:extLst>
              <a:ext uri="{FF2B5EF4-FFF2-40B4-BE49-F238E27FC236}">
                <a16:creationId xmlns:a16="http://schemas.microsoft.com/office/drawing/2014/main" id="{4D9A9F27-3F53-411A-B9E1-E95820D07551}"/>
              </a:ext>
            </a:extLst>
          </p:cNvPr>
          <p:cNvSpPr>
            <a:spLocks noGrp="1"/>
          </p:cNvSpPr>
          <p:nvPr>
            <p:ph type="pic" sz="quarter" idx="130"/>
          </p:nvPr>
        </p:nvSpPr>
        <p:spPr>
          <a:xfrm>
            <a:off x="1043248"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1" name="Picture Placeholder 3">
            <a:extLst>
              <a:ext uri="{FF2B5EF4-FFF2-40B4-BE49-F238E27FC236}">
                <a16:creationId xmlns:a16="http://schemas.microsoft.com/office/drawing/2014/main" id="{A394F9E7-0BF5-4E07-964E-17BB659FD27F}"/>
              </a:ext>
            </a:extLst>
          </p:cNvPr>
          <p:cNvSpPr>
            <a:spLocks noGrp="1"/>
          </p:cNvSpPr>
          <p:nvPr>
            <p:ph type="pic" sz="quarter" idx="131"/>
          </p:nvPr>
        </p:nvSpPr>
        <p:spPr>
          <a:xfrm>
            <a:off x="1205582"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2" name="Picture Placeholder 3">
            <a:extLst>
              <a:ext uri="{FF2B5EF4-FFF2-40B4-BE49-F238E27FC236}">
                <a16:creationId xmlns:a16="http://schemas.microsoft.com/office/drawing/2014/main" id="{2A80C605-4F4F-430F-9FD5-9B4AA176EB56}"/>
              </a:ext>
            </a:extLst>
          </p:cNvPr>
          <p:cNvSpPr>
            <a:spLocks noGrp="1"/>
          </p:cNvSpPr>
          <p:nvPr>
            <p:ph type="pic" sz="quarter" idx="132"/>
          </p:nvPr>
        </p:nvSpPr>
        <p:spPr>
          <a:xfrm>
            <a:off x="1367916"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3" name="Picture Placeholder 3">
            <a:extLst>
              <a:ext uri="{FF2B5EF4-FFF2-40B4-BE49-F238E27FC236}">
                <a16:creationId xmlns:a16="http://schemas.microsoft.com/office/drawing/2014/main" id="{42D636A3-CEC9-4532-8ABD-C7474A4C2709}"/>
              </a:ext>
            </a:extLst>
          </p:cNvPr>
          <p:cNvSpPr>
            <a:spLocks noGrp="1"/>
          </p:cNvSpPr>
          <p:nvPr>
            <p:ph type="pic" sz="quarter" idx="133"/>
          </p:nvPr>
        </p:nvSpPr>
        <p:spPr>
          <a:xfrm>
            <a:off x="1530249"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4" name="Picture Placeholder 3">
            <a:extLst>
              <a:ext uri="{FF2B5EF4-FFF2-40B4-BE49-F238E27FC236}">
                <a16:creationId xmlns:a16="http://schemas.microsoft.com/office/drawing/2014/main" id="{07C2C09A-C51B-4EB4-8A5F-9E91BB333FFD}"/>
              </a:ext>
            </a:extLst>
          </p:cNvPr>
          <p:cNvSpPr>
            <a:spLocks noGrp="1"/>
          </p:cNvSpPr>
          <p:nvPr>
            <p:ph type="pic" sz="quarter" idx="134"/>
          </p:nvPr>
        </p:nvSpPr>
        <p:spPr>
          <a:xfrm>
            <a:off x="1692583"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5" name="Picture Placeholder 3">
            <a:extLst>
              <a:ext uri="{FF2B5EF4-FFF2-40B4-BE49-F238E27FC236}">
                <a16:creationId xmlns:a16="http://schemas.microsoft.com/office/drawing/2014/main" id="{BD58E47F-2B7A-4998-867C-E0AE1E70C963}"/>
              </a:ext>
            </a:extLst>
          </p:cNvPr>
          <p:cNvSpPr>
            <a:spLocks noGrp="1"/>
          </p:cNvSpPr>
          <p:nvPr>
            <p:ph type="pic" sz="quarter" idx="135"/>
          </p:nvPr>
        </p:nvSpPr>
        <p:spPr>
          <a:xfrm>
            <a:off x="1854917"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6" name="Picture Placeholder 3">
            <a:extLst>
              <a:ext uri="{FF2B5EF4-FFF2-40B4-BE49-F238E27FC236}">
                <a16:creationId xmlns:a16="http://schemas.microsoft.com/office/drawing/2014/main" id="{14C05167-1827-41B5-B874-DA7BC8D36BA2}"/>
              </a:ext>
            </a:extLst>
          </p:cNvPr>
          <p:cNvSpPr>
            <a:spLocks noGrp="1"/>
          </p:cNvSpPr>
          <p:nvPr>
            <p:ph type="pic" sz="quarter" idx="136"/>
          </p:nvPr>
        </p:nvSpPr>
        <p:spPr>
          <a:xfrm>
            <a:off x="2017251"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7" name="Picture Placeholder 3">
            <a:extLst>
              <a:ext uri="{FF2B5EF4-FFF2-40B4-BE49-F238E27FC236}">
                <a16:creationId xmlns:a16="http://schemas.microsoft.com/office/drawing/2014/main" id="{FE578703-0F57-4215-B777-20EEF89A144E}"/>
              </a:ext>
            </a:extLst>
          </p:cNvPr>
          <p:cNvSpPr>
            <a:spLocks noGrp="1"/>
          </p:cNvSpPr>
          <p:nvPr>
            <p:ph type="pic" sz="quarter" idx="137"/>
          </p:nvPr>
        </p:nvSpPr>
        <p:spPr>
          <a:xfrm>
            <a:off x="2179585"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8" name="Picture Placeholder 3">
            <a:extLst>
              <a:ext uri="{FF2B5EF4-FFF2-40B4-BE49-F238E27FC236}">
                <a16:creationId xmlns:a16="http://schemas.microsoft.com/office/drawing/2014/main" id="{12969293-A09E-4EF3-A143-0909BF9C9AE9}"/>
              </a:ext>
            </a:extLst>
          </p:cNvPr>
          <p:cNvSpPr>
            <a:spLocks noGrp="1"/>
          </p:cNvSpPr>
          <p:nvPr>
            <p:ph type="pic" sz="quarter" idx="138"/>
          </p:nvPr>
        </p:nvSpPr>
        <p:spPr>
          <a:xfrm>
            <a:off x="2341919"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9" name="Picture Placeholder 3">
            <a:extLst>
              <a:ext uri="{FF2B5EF4-FFF2-40B4-BE49-F238E27FC236}">
                <a16:creationId xmlns:a16="http://schemas.microsoft.com/office/drawing/2014/main" id="{A941F7EB-C0FE-4F3A-8C94-29C2C19C0B04}"/>
              </a:ext>
            </a:extLst>
          </p:cNvPr>
          <p:cNvSpPr>
            <a:spLocks noGrp="1"/>
          </p:cNvSpPr>
          <p:nvPr>
            <p:ph type="pic" sz="quarter" idx="139"/>
          </p:nvPr>
        </p:nvSpPr>
        <p:spPr>
          <a:xfrm>
            <a:off x="2504253"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0" name="Picture Placeholder 3">
            <a:extLst>
              <a:ext uri="{FF2B5EF4-FFF2-40B4-BE49-F238E27FC236}">
                <a16:creationId xmlns:a16="http://schemas.microsoft.com/office/drawing/2014/main" id="{F2A3E907-342F-468A-A5D6-582845FC52B8}"/>
              </a:ext>
            </a:extLst>
          </p:cNvPr>
          <p:cNvSpPr>
            <a:spLocks noGrp="1"/>
          </p:cNvSpPr>
          <p:nvPr>
            <p:ph type="pic" sz="quarter" idx="140"/>
          </p:nvPr>
        </p:nvSpPr>
        <p:spPr>
          <a:xfrm>
            <a:off x="2666587"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1" name="Picture Placeholder 3">
            <a:extLst>
              <a:ext uri="{FF2B5EF4-FFF2-40B4-BE49-F238E27FC236}">
                <a16:creationId xmlns:a16="http://schemas.microsoft.com/office/drawing/2014/main" id="{C2C98313-FF85-43C8-A8A1-8706D4DD9997}"/>
              </a:ext>
            </a:extLst>
          </p:cNvPr>
          <p:cNvSpPr>
            <a:spLocks noGrp="1"/>
          </p:cNvSpPr>
          <p:nvPr>
            <p:ph type="pic" sz="quarter" idx="141"/>
          </p:nvPr>
        </p:nvSpPr>
        <p:spPr>
          <a:xfrm>
            <a:off x="2828921"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2" name="Picture Placeholder 3">
            <a:extLst>
              <a:ext uri="{FF2B5EF4-FFF2-40B4-BE49-F238E27FC236}">
                <a16:creationId xmlns:a16="http://schemas.microsoft.com/office/drawing/2014/main" id="{E4623E41-E61B-4B96-AFD6-72DF499DFB81}"/>
              </a:ext>
            </a:extLst>
          </p:cNvPr>
          <p:cNvSpPr>
            <a:spLocks noGrp="1"/>
          </p:cNvSpPr>
          <p:nvPr>
            <p:ph type="pic" sz="quarter" idx="142"/>
          </p:nvPr>
        </p:nvSpPr>
        <p:spPr>
          <a:xfrm>
            <a:off x="2991256" y="1820120"/>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4" name="Picture Placeholder 3">
            <a:extLst>
              <a:ext uri="{FF2B5EF4-FFF2-40B4-BE49-F238E27FC236}">
                <a16:creationId xmlns:a16="http://schemas.microsoft.com/office/drawing/2014/main" id="{D5B1BD99-AFED-4B1F-8A06-8E024B506B41}"/>
              </a:ext>
            </a:extLst>
          </p:cNvPr>
          <p:cNvSpPr>
            <a:spLocks noGrp="1"/>
          </p:cNvSpPr>
          <p:nvPr>
            <p:ph type="pic" sz="quarter" idx="143"/>
          </p:nvPr>
        </p:nvSpPr>
        <p:spPr>
          <a:xfrm>
            <a:off x="69244"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5" name="Picture Placeholder 3">
            <a:extLst>
              <a:ext uri="{FF2B5EF4-FFF2-40B4-BE49-F238E27FC236}">
                <a16:creationId xmlns:a16="http://schemas.microsoft.com/office/drawing/2014/main" id="{F14EFAF5-9ACD-47D2-9D60-55AC755ED5F6}"/>
              </a:ext>
            </a:extLst>
          </p:cNvPr>
          <p:cNvSpPr>
            <a:spLocks noGrp="1"/>
          </p:cNvSpPr>
          <p:nvPr>
            <p:ph type="pic" sz="quarter" idx="144"/>
          </p:nvPr>
        </p:nvSpPr>
        <p:spPr>
          <a:xfrm>
            <a:off x="231578"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6" name="Picture Placeholder 3">
            <a:extLst>
              <a:ext uri="{FF2B5EF4-FFF2-40B4-BE49-F238E27FC236}">
                <a16:creationId xmlns:a16="http://schemas.microsoft.com/office/drawing/2014/main" id="{D7114E78-E981-481F-B946-9F1D22A3549D}"/>
              </a:ext>
            </a:extLst>
          </p:cNvPr>
          <p:cNvSpPr>
            <a:spLocks noGrp="1"/>
          </p:cNvSpPr>
          <p:nvPr>
            <p:ph type="pic" sz="quarter" idx="145"/>
          </p:nvPr>
        </p:nvSpPr>
        <p:spPr>
          <a:xfrm>
            <a:off x="393912"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7" name="Picture Placeholder 3">
            <a:extLst>
              <a:ext uri="{FF2B5EF4-FFF2-40B4-BE49-F238E27FC236}">
                <a16:creationId xmlns:a16="http://schemas.microsoft.com/office/drawing/2014/main" id="{F33A395B-D3D7-43F2-A2F9-8B4D0A77D90A}"/>
              </a:ext>
            </a:extLst>
          </p:cNvPr>
          <p:cNvSpPr>
            <a:spLocks noGrp="1"/>
          </p:cNvSpPr>
          <p:nvPr>
            <p:ph type="pic" sz="quarter" idx="146"/>
          </p:nvPr>
        </p:nvSpPr>
        <p:spPr>
          <a:xfrm>
            <a:off x="556246"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8" name="Picture Placeholder 3">
            <a:extLst>
              <a:ext uri="{FF2B5EF4-FFF2-40B4-BE49-F238E27FC236}">
                <a16:creationId xmlns:a16="http://schemas.microsoft.com/office/drawing/2014/main" id="{E740AC7B-34ED-4FB3-AB9B-DA89F31356B7}"/>
              </a:ext>
            </a:extLst>
          </p:cNvPr>
          <p:cNvSpPr>
            <a:spLocks noGrp="1"/>
          </p:cNvSpPr>
          <p:nvPr>
            <p:ph type="pic" sz="quarter" idx="147"/>
          </p:nvPr>
        </p:nvSpPr>
        <p:spPr>
          <a:xfrm>
            <a:off x="718580"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9" name="Picture Placeholder 3">
            <a:extLst>
              <a:ext uri="{FF2B5EF4-FFF2-40B4-BE49-F238E27FC236}">
                <a16:creationId xmlns:a16="http://schemas.microsoft.com/office/drawing/2014/main" id="{E00CDCB4-8BDE-408E-A0A8-57EE4276F16B}"/>
              </a:ext>
            </a:extLst>
          </p:cNvPr>
          <p:cNvSpPr>
            <a:spLocks noGrp="1"/>
          </p:cNvSpPr>
          <p:nvPr>
            <p:ph type="pic" sz="quarter" idx="148"/>
          </p:nvPr>
        </p:nvSpPr>
        <p:spPr>
          <a:xfrm>
            <a:off x="880914"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0" name="Picture Placeholder 3">
            <a:extLst>
              <a:ext uri="{FF2B5EF4-FFF2-40B4-BE49-F238E27FC236}">
                <a16:creationId xmlns:a16="http://schemas.microsoft.com/office/drawing/2014/main" id="{976DA504-426C-41AB-97D0-436310D4F9F8}"/>
              </a:ext>
            </a:extLst>
          </p:cNvPr>
          <p:cNvSpPr>
            <a:spLocks noGrp="1"/>
          </p:cNvSpPr>
          <p:nvPr>
            <p:ph type="pic" sz="quarter" idx="149"/>
          </p:nvPr>
        </p:nvSpPr>
        <p:spPr>
          <a:xfrm>
            <a:off x="1043248"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1" name="Picture Placeholder 3">
            <a:extLst>
              <a:ext uri="{FF2B5EF4-FFF2-40B4-BE49-F238E27FC236}">
                <a16:creationId xmlns:a16="http://schemas.microsoft.com/office/drawing/2014/main" id="{E8F82A07-9276-4CA3-8922-D4361C9F6023}"/>
              </a:ext>
            </a:extLst>
          </p:cNvPr>
          <p:cNvSpPr>
            <a:spLocks noGrp="1"/>
          </p:cNvSpPr>
          <p:nvPr>
            <p:ph type="pic" sz="quarter" idx="150"/>
          </p:nvPr>
        </p:nvSpPr>
        <p:spPr>
          <a:xfrm>
            <a:off x="1205582"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2" name="Picture Placeholder 3">
            <a:extLst>
              <a:ext uri="{FF2B5EF4-FFF2-40B4-BE49-F238E27FC236}">
                <a16:creationId xmlns:a16="http://schemas.microsoft.com/office/drawing/2014/main" id="{343C05C6-B5A3-469D-B24B-5ABD5A75F88E}"/>
              </a:ext>
            </a:extLst>
          </p:cNvPr>
          <p:cNvSpPr>
            <a:spLocks noGrp="1"/>
          </p:cNvSpPr>
          <p:nvPr>
            <p:ph type="pic" sz="quarter" idx="151"/>
          </p:nvPr>
        </p:nvSpPr>
        <p:spPr>
          <a:xfrm>
            <a:off x="1367916"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3" name="Picture Placeholder 3">
            <a:extLst>
              <a:ext uri="{FF2B5EF4-FFF2-40B4-BE49-F238E27FC236}">
                <a16:creationId xmlns:a16="http://schemas.microsoft.com/office/drawing/2014/main" id="{85BF6D52-4D8B-41D6-8757-45A03D950565}"/>
              </a:ext>
            </a:extLst>
          </p:cNvPr>
          <p:cNvSpPr>
            <a:spLocks noGrp="1"/>
          </p:cNvSpPr>
          <p:nvPr>
            <p:ph type="pic" sz="quarter" idx="152"/>
          </p:nvPr>
        </p:nvSpPr>
        <p:spPr>
          <a:xfrm>
            <a:off x="1530249"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4" name="Picture Placeholder 3">
            <a:extLst>
              <a:ext uri="{FF2B5EF4-FFF2-40B4-BE49-F238E27FC236}">
                <a16:creationId xmlns:a16="http://schemas.microsoft.com/office/drawing/2014/main" id="{1F4A6CD7-0B20-4C90-B26F-05EA65C02768}"/>
              </a:ext>
            </a:extLst>
          </p:cNvPr>
          <p:cNvSpPr>
            <a:spLocks noGrp="1"/>
          </p:cNvSpPr>
          <p:nvPr>
            <p:ph type="pic" sz="quarter" idx="153"/>
          </p:nvPr>
        </p:nvSpPr>
        <p:spPr>
          <a:xfrm>
            <a:off x="1692583"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5" name="Picture Placeholder 3">
            <a:extLst>
              <a:ext uri="{FF2B5EF4-FFF2-40B4-BE49-F238E27FC236}">
                <a16:creationId xmlns:a16="http://schemas.microsoft.com/office/drawing/2014/main" id="{A0864688-983B-4ABD-A48A-A82BEC3138A8}"/>
              </a:ext>
            </a:extLst>
          </p:cNvPr>
          <p:cNvSpPr>
            <a:spLocks noGrp="1"/>
          </p:cNvSpPr>
          <p:nvPr>
            <p:ph type="pic" sz="quarter" idx="154"/>
          </p:nvPr>
        </p:nvSpPr>
        <p:spPr>
          <a:xfrm>
            <a:off x="1854917"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6" name="Picture Placeholder 3">
            <a:extLst>
              <a:ext uri="{FF2B5EF4-FFF2-40B4-BE49-F238E27FC236}">
                <a16:creationId xmlns:a16="http://schemas.microsoft.com/office/drawing/2014/main" id="{7F7AF68B-8654-4E15-958F-FCB0CF09190B}"/>
              </a:ext>
            </a:extLst>
          </p:cNvPr>
          <p:cNvSpPr>
            <a:spLocks noGrp="1"/>
          </p:cNvSpPr>
          <p:nvPr>
            <p:ph type="pic" sz="quarter" idx="155"/>
          </p:nvPr>
        </p:nvSpPr>
        <p:spPr>
          <a:xfrm>
            <a:off x="2017251"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7" name="Picture Placeholder 3">
            <a:extLst>
              <a:ext uri="{FF2B5EF4-FFF2-40B4-BE49-F238E27FC236}">
                <a16:creationId xmlns:a16="http://schemas.microsoft.com/office/drawing/2014/main" id="{A38EEF11-F9F5-4101-A820-5620C22FD88C}"/>
              </a:ext>
            </a:extLst>
          </p:cNvPr>
          <p:cNvSpPr>
            <a:spLocks noGrp="1"/>
          </p:cNvSpPr>
          <p:nvPr>
            <p:ph type="pic" sz="quarter" idx="156"/>
          </p:nvPr>
        </p:nvSpPr>
        <p:spPr>
          <a:xfrm>
            <a:off x="2179585"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8" name="Picture Placeholder 3">
            <a:extLst>
              <a:ext uri="{FF2B5EF4-FFF2-40B4-BE49-F238E27FC236}">
                <a16:creationId xmlns:a16="http://schemas.microsoft.com/office/drawing/2014/main" id="{AD6D0E24-F5F0-4099-A04F-1221D594177A}"/>
              </a:ext>
            </a:extLst>
          </p:cNvPr>
          <p:cNvSpPr>
            <a:spLocks noGrp="1"/>
          </p:cNvSpPr>
          <p:nvPr>
            <p:ph type="pic" sz="quarter" idx="157"/>
          </p:nvPr>
        </p:nvSpPr>
        <p:spPr>
          <a:xfrm>
            <a:off x="2341919"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9" name="Picture Placeholder 3">
            <a:extLst>
              <a:ext uri="{FF2B5EF4-FFF2-40B4-BE49-F238E27FC236}">
                <a16:creationId xmlns:a16="http://schemas.microsoft.com/office/drawing/2014/main" id="{75A17AAE-D26E-4424-ABC7-19F8409C7D6B}"/>
              </a:ext>
            </a:extLst>
          </p:cNvPr>
          <p:cNvSpPr>
            <a:spLocks noGrp="1"/>
          </p:cNvSpPr>
          <p:nvPr>
            <p:ph type="pic" sz="quarter" idx="158"/>
          </p:nvPr>
        </p:nvSpPr>
        <p:spPr>
          <a:xfrm>
            <a:off x="2504253"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63" name="Title 1">
            <a:extLst>
              <a:ext uri="{FF2B5EF4-FFF2-40B4-BE49-F238E27FC236}">
                <a16:creationId xmlns:a16="http://schemas.microsoft.com/office/drawing/2014/main" id="{26D2860D-F1A7-4AB0-8335-949E89DF3E6E}"/>
              </a:ext>
            </a:extLst>
          </p:cNvPr>
          <p:cNvSpPr>
            <a:spLocks noGrp="1"/>
          </p:cNvSpPr>
          <p:nvPr>
            <p:ph type="title"/>
          </p:nvPr>
        </p:nvSpPr>
        <p:spPr>
          <a:xfrm>
            <a:off x="69244" y="148727"/>
            <a:ext cx="3065087" cy="152303"/>
          </a:xfrm>
          <a:prstGeom prst="rect">
            <a:avLst/>
          </a:prstGeom>
        </p:spPr>
        <p:txBody>
          <a:bodyPr lIns="0" tIns="0" rIns="0" bIns="0"/>
          <a:lstStyle>
            <a:lvl1pPr>
              <a:defRPr b="1" i="0">
                <a:latin typeface="Arial" panose="020B0604020202020204" pitchFamily="34" charset="0"/>
                <a:cs typeface="Arial" panose="020B0604020202020204" pitchFamily="34" charset="0"/>
              </a:defRPr>
            </a:lvl1pPr>
          </a:lstStyle>
          <a:p>
            <a:r>
              <a:rPr lang="en-US"/>
              <a:t>Click to edit Master title style</a:t>
            </a:r>
          </a:p>
        </p:txBody>
      </p:sp>
      <p:cxnSp>
        <p:nvCxnSpPr>
          <p:cNvPr id="160" name="Straight Connector 159">
            <a:extLst>
              <a:ext uri="{FF2B5EF4-FFF2-40B4-BE49-F238E27FC236}">
                <a16:creationId xmlns:a16="http://schemas.microsoft.com/office/drawing/2014/main" id="{FE2426D0-A109-2E4E-802B-82E0DB920266}"/>
              </a:ext>
            </a:extLst>
          </p:cNvPr>
          <p:cNvCxnSpPr>
            <a:cxnSpLocks/>
          </p:cNvCxnSpPr>
          <p:nvPr userDrawn="1"/>
        </p:nvCxnSpPr>
        <p:spPr>
          <a:xfrm>
            <a:off x="69244" y="87446"/>
            <a:ext cx="11351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1" name="Picture Placeholder 3">
            <a:extLst>
              <a:ext uri="{FF2B5EF4-FFF2-40B4-BE49-F238E27FC236}">
                <a16:creationId xmlns:a16="http://schemas.microsoft.com/office/drawing/2014/main" id="{139E1FDB-7A45-654F-A9D4-C8DDF84FD9C5}"/>
              </a:ext>
            </a:extLst>
          </p:cNvPr>
          <p:cNvSpPr>
            <a:spLocks noGrp="1"/>
          </p:cNvSpPr>
          <p:nvPr>
            <p:ph type="pic" sz="quarter" idx="159"/>
          </p:nvPr>
        </p:nvSpPr>
        <p:spPr>
          <a:xfrm>
            <a:off x="2665461"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62" name="Picture Placeholder 3">
            <a:extLst>
              <a:ext uri="{FF2B5EF4-FFF2-40B4-BE49-F238E27FC236}">
                <a16:creationId xmlns:a16="http://schemas.microsoft.com/office/drawing/2014/main" id="{7B3C680E-821E-154C-9D4E-B799F54D596A}"/>
              </a:ext>
            </a:extLst>
          </p:cNvPr>
          <p:cNvSpPr>
            <a:spLocks noGrp="1"/>
          </p:cNvSpPr>
          <p:nvPr>
            <p:ph type="pic" sz="quarter" idx="160"/>
          </p:nvPr>
        </p:nvSpPr>
        <p:spPr>
          <a:xfrm>
            <a:off x="2827795"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64" name="Picture Placeholder 3">
            <a:extLst>
              <a:ext uri="{FF2B5EF4-FFF2-40B4-BE49-F238E27FC236}">
                <a16:creationId xmlns:a16="http://schemas.microsoft.com/office/drawing/2014/main" id="{4C41A32D-6F5A-734B-BB38-488440DB6B96}"/>
              </a:ext>
            </a:extLst>
          </p:cNvPr>
          <p:cNvSpPr>
            <a:spLocks noGrp="1"/>
          </p:cNvSpPr>
          <p:nvPr>
            <p:ph type="pic" sz="quarter" idx="161"/>
          </p:nvPr>
        </p:nvSpPr>
        <p:spPr>
          <a:xfrm>
            <a:off x="2990128" y="2049657"/>
            <a:ext cx="130144" cy="166360"/>
          </a:xfrm>
          <a:prstGeom prst="rect">
            <a:avLst/>
          </a:prstGeom>
        </p:spPr>
        <p:txBody>
          <a:bodyPr/>
          <a:lstStyle>
            <a:lvl1pPr algn="ctr">
              <a:defRPr sz="184" b="0" i="0">
                <a:latin typeface="Arial" panose="020B0604020202020204" pitchFamily="34" charset="0"/>
                <a:cs typeface="Arial" panose="020B0604020202020204" pitchFamily="34" charset="0"/>
              </a:defRPr>
            </a:lvl1pPr>
          </a:lstStyle>
          <a:p>
            <a:r>
              <a:rPr lang="en-US"/>
              <a:t>Click icon to add picture</a:t>
            </a:r>
            <a:endParaRPr lang="en-AU"/>
          </a:p>
        </p:txBody>
      </p:sp>
    </p:spTree>
    <p:extLst>
      <p:ext uri="{BB962C8B-B14F-4D97-AF65-F5344CB8AC3E}">
        <p14:creationId xmlns:p14="http://schemas.microsoft.com/office/powerpoint/2010/main" val="325318700"/>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L1 Logo Close">
    <p:spTree>
      <p:nvGrpSpPr>
        <p:cNvPr id="1" name=""/>
        <p:cNvGrpSpPr/>
        <p:nvPr/>
      </p:nvGrpSpPr>
      <p:grpSpPr>
        <a:xfrm>
          <a:off x="0" y="0"/>
          <a:ext cx="0" cy="0"/>
          <a:chOff x="0" y="0"/>
          <a:chExt cx="0" cy="0"/>
        </a:xfrm>
      </p:grpSpPr>
      <p:sp>
        <p:nvSpPr>
          <p:cNvPr id="41" name="Freeform: Shape 40">
            <a:extLst>
              <a:ext uri="{FF2B5EF4-FFF2-40B4-BE49-F238E27FC236}">
                <a16:creationId xmlns:a16="http://schemas.microsoft.com/office/drawing/2014/main" id="{4EB5448E-2985-4A5A-BEF7-1CE29045550E}"/>
              </a:ext>
            </a:extLst>
          </p:cNvPr>
          <p:cNvSpPr/>
          <p:nvPr/>
        </p:nvSpPr>
        <p:spPr>
          <a:xfrm>
            <a:off x="879092" y="1035508"/>
            <a:ext cx="1445391" cy="232447"/>
          </a:xfrm>
          <a:custGeom>
            <a:avLst/>
            <a:gdLst>
              <a:gd name="connsiteX0" fmla="*/ 169544 w 1371600"/>
              <a:gd name="connsiteY0" fmla="*/ 129699 h 172561"/>
              <a:gd name="connsiteX1" fmla="*/ 286702 w 1371600"/>
              <a:gd name="connsiteY1" fmla="*/ 129699 h 172561"/>
              <a:gd name="connsiteX2" fmla="*/ 280987 w 1371600"/>
              <a:gd name="connsiteY2" fmla="*/ 168752 h 172561"/>
              <a:gd name="connsiteX3" fmla="*/ 162877 w 1371600"/>
              <a:gd name="connsiteY3" fmla="*/ 168752 h 172561"/>
              <a:gd name="connsiteX4" fmla="*/ 1343977 w 1371600"/>
              <a:gd name="connsiteY4" fmla="*/ 124936 h 172561"/>
              <a:gd name="connsiteX5" fmla="*/ 1331595 w 1371600"/>
              <a:gd name="connsiteY5" fmla="*/ 144938 h 172561"/>
              <a:gd name="connsiteX6" fmla="*/ 1343025 w 1371600"/>
              <a:gd name="connsiteY6" fmla="*/ 163989 h 172561"/>
              <a:gd name="connsiteX7" fmla="*/ 1355407 w 1371600"/>
              <a:gd name="connsiteY7" fmla="*/ 151606 h 172561"/>
              <a:gd name="connsiteX8" fmla="*/ 1355407 w 1371600"/>
              <a:gd name="connsiteY8" fmla="*/ 136366 h 172561"/>
              <a:gd name="connsiteX9" fmla="*/ 1343977 w 1371600"/>
              <a:gd name="connsiteY9" fmla="*/ 124936 h 172561"/>
              <a:gd name="connsiteX10" fmla="*/ 884872 w 1371600"/>
              <a:gd name="connsiteY10" fmla="*/ 124936 h 172561"/>
              <a:gd name="connsiteX11" fmla="*/ 872489 w 1371600"/>
              <a:gd name="connsiteY11" fmla="*/ 138271 h 172561"/>
              <a:gd name="connsiteX12" fmla="*/ 872489 w 1371600"/>
              <a:gd name="connsiteY12" fmla="*/ 152558 h 172561"/>
              <a:gd name="connsiteX13" fmla="*/ 883920 w 1371600"/>
              <a:gd name="connsiteY13" fmla="*/ 164941 h 172561"/>
              <a:gd name="connsiteX14" fmla="*/ 895349 w 1371600"/>
              <a:gd name="connsiteY14" fmla="*/ 143986 h 172561"/>
              <a:gd name="connsiteX15" fmla="*/ 884872 w 1371600"/>
              <a:gd name="connsiteY15" fmla="*/ 124936 h 172561"/>
              <a:gd name="connsiteX16" fmla="*/ 1227772 w 1371600"/>
              <a:gd name="connsiteY16" fmla="*/ 123984 h 172561"/>
              <a:gd name="connsiteX17" fmla="*/ 1216342 w 1371600"/>
              <a:gd name="connsiteY17" fmla="*/ 143986 h 172561"/>
              <a:gd name="connsiteX18" fmla="*/ 1227772 w 1371600"/>
              <a:gd name="connsiteY18" fmla="*/ 164941 h 172561"/>
              <a:gd name="connsiteX19" fmla="*/ 1239202 w 1371600"/>
              <a:gd name="connsiteY19" fmla="*/ 144938 h 172561"/>
              <a:gd name="connsiteX20" fmla="*/ 1227772 w 1371600"/>
              <a:gd name="connsiteY20" fmla="*/ 123984 h 172561"/>
              <a:gd name="connsiteX21" fmla="*/ 1048702 w 1371600"/>
              <a:gd name="connsiteY21" fmla="*/ 123984 h 172561"/>
              <a:gd name="connsiteX22" fmla="*/ 1037272 w 1371600"/>
              <a:gd name="connsiteY22" fmla="*/ 139224 h 172561"/>
              <a:gd name="connsiteX23" fmla="*/ 1058227 w 1371600"/>
              <a:gd name="connsiteY23" fmla="*/ 139224 h 172561"/>
              <a:gd name="connsiteX24" fmla="*/ 1058227 w 1371600"/>
              <a:gd name="connsiteY24" fmla="*/ 137318 h 172561"/>
              <a:gd name="connsiteX25" fmla="*/ 1048702 w 1371600"/>
              <a:gd name="connsiteY25" fmla="*/ 123984 h 172561"/>
              <a:gd name="connsiteX26" fmla="*/ 933450 w 1371600"/>
              <a:gd name="connsiteY26" fmla="*/ 123984 h 172561"/>
              <a:gd name="connsiteX27" fmla="*/ 922020 w 1371600"/>
              <a:gd name="connsiteY27" fmla="*/ 139224 h 172561"/>
              <a:gd name="connsiteX28" fmla="*/ 942975 w 1371600"/>
              <a:gd name="connsiteY28" fmla="*/ 139224 h 172561"/>
              <a:gd name="connsiteX29" fmla="*/ 942975 w 1371600"/>
              <a:gd name="connsiteY29" fmla="*/ 137318 h 172561"/>
              <a:gd name="connsiteX30" fmla="*/ 933450 w 1371600"/>
              <a:gd name="connsiteY30" fmla="*/ 123984 h 172561"/>
              <a:gd name="connsiteX31" fmla="*/ 1131570 w 1371600"/>
              <a:gd name="connsiteY31" fmla="*/ 120174 h 172561"/>
              <a:gd name="connsiteX32" fmla="*/ 1151572 w 1371600"/>
              <a:gd name="connsiteY32" fmla="*/ 120174 h 172561"/>
              <a:gd name="connsiteX33" fmla="*/ 1151572 w 1371600"/>
              <a:gd name="connsiteY33" fmla="*/ 123984 h 172561"/>
              <a:gd name="connsiteX34" fmla="*/ 1145858 w 1371600"/>
              <a:gd name="connsiteY34" fmla="*/ 123984 h 172561"/>
              <a:gd name="connsiteX35" fmla="*/ 1156335 w 1371600"/>
              <a:gd name="connsiteY35" fmla="*/ 159227 h 172561"/>
              <a:gd name="connsiteX36" fmla="*/ 1165860 w 1371600"/>
              <a:gd name="connsiteY36" fmla="*/ 132556 h 172561"/>
              <a:gd name="connsiteX37" fmla="*/ 1163002 w 1371600"/>
              <a:gd name="connsiteY37" fmla="*/ 123984 h 172561"/>
              <a:gd name="connsiteX38" fmla="*/ 1159192 w 1371600"/>
              <a:gd name="connsiteY38" fmla="*/ 123984 h 172561"/>
              <a:gd name="connsiteX39" fmla="*/ 1159192 w 1371600"/>
              <a:gd name="connsiteY39" fmla="*/ 120174 h 172561"/>
              <a:gd name="connsiteX40" fmla="*/ 1177290 w 1371600"/>
              <a:gd name="connsiteY40" fmla="*/ 120174 h 172561"/>
              <a:gd name="connsiteX41" fmla="*/ 1177290 w 1371600"/>
              <a:gd name="connsiteY41" fmla="*/ 123984 h 172561"/>
              <a:gd name="connsiteX42" fmla="*/ 1172527 w 1371600"/>
              <a:gd name="connsiteY42" fmla="*/ 123984 h 172561"/>
              <a:gd name="connsiteX43" fmla="*/ 1183958 w 1371600"/>
              <a:gd name="connsiteY43" fmla="*/ 159227 h 172561"/>
              <a:gd name="connsiteX44" fmla="*/ 1193483 w 1371600"/>
              <a:gd name="connsiteY44" fmla="*/ 123984 h 172561"/>
              <a:gd name="connsiteX45" fmla="*/ 1186815 w 1371600"/>
              <a:gd name="connsiteY45" fmla="*/ 123984 h 172561"/>
              <a:gd name="connsiteX46" fmla="*/ 1186815 w 1371600"/>
              <a:gd name="connsiteY46" fmla="*/ 120174 h 172561"/>
              <a:gd name="connsiteX47" fmla="*/ 1203960 w 1371600"/>
              <a:gd name="connsiteY47" fmla="*/ 120174 h 172561"/>
              <a:gd name="connsiteX48" fmla="*/ 1203960 w 1371600"/>
              <a:gd name="connsiteY48" fmla="*/ 123984 h 172561"/>
              <a:gd name="connsiteX49" fmla="*/ 1199197 w 1371600"/>
              <a:gd name="connsiteY49" fmla="*/ 123984 h 172561"/>
              <a:gd name="connsiteX50" fmla="*/ 1185862 w 1371600"/>
              <a:gd name="connsiteY50" fmla="*/ 168752 h 172561"/>
              <a:gd name="connsiteX51" fmla="*/ 1179195 w 1371600"/>
              <a:gd name="connsiteY51" fmla="*/ 168752 h 172561"/>
              <a:gd name="connsiteX52" fmla="*/ 1168717 w 1371600"/>
              <a:gd name="connsiteY52" fmla="*/ 140176 h 172561"/>
              <a:gd name="connsiteX53" fmla="*/ 1167765 w 1371600"/>
              <a:gd name="connsiteY53" fmla="*/ 140176 h 172561"/>
              <a:gd name="connsiteX54" fmla="*/ 1157287 w 1371600"/>
              <a:gd name="connsiteY54" fmla="*/ 168752 h 172561"/>
              <a:gd name="connsiteX55" fmla="*/ 1150620 w 1371600"/>
              <a:gd name="connsiteY55" fmla="*/ 168752 h 172561"/>
              <a:gd name="connsiteX56" fmla="*/ 1135380 w 1371600"/>
              <a:gd name="connsiteY56" fmla="*/ 123984 h 172561"/>
              <a:gd name="connsiteX57" fmla="*/ 1131570 w 1371600"/>
              <a:gd name="connsiteY57" fmla="*/ 123984 h 172561"/>
              <a:gd name="connsiteX58" fmla="*/ 1283017 w 1371600"/>
              <a:gd name="connsiteY58" fmla="*/ 119221 h 172561"/>
              <a:gd name="connsiteX59" fmla="*/ 1292542 w 1371600"/>
              <a:gd name="connsiteY59" fmla="*/ 127793 h 172561"/>
              <a:gd name="connsiteX60" fmla="*/ 1285875 w 1371600"/>
              <a:gd name="connsiteY60" fmla="*/ 135413 h 172561"/>
              <a:gd name="connsiteX61" fmla="*/ 1280159 w 1371600"/>
              <a:gd name="connsiteY61" fmla="*/ 128746 h 172561"/>
              <a:gd name="connsiteX62" fmla="*/ 1283017 w 1371600"/>
              <a:gd name="connsiteY62" fmla="*/ 127793 h 172561"/>
              <a:gd name="connsiteX63" fmla="*/ 1283017 w 1371600"/>
              <a:gd name="connsiteY63" fmla="*/ 126841 h 172561"/>
              <a:gd name="connsiteX64" fmla="*/ 1280159 w 1371600"/>
              <a:gd name="connsiteY64" fmla="*/ 124936 h 172561"/>
              <a:gd name="connsiteX65" fmla="*/ 1269682 w 1371600"/>
              <a:gd name="connsiteY65" fmla="*/ 137318 h 172561"/>
              <a:gd name="connsiteX66" fmla="*/ 1269682 w 1371600"/>
              <a:gd name="connsiteY66" fmla="*/ 163989 h 172561"/>
              <a:gd name="connsiteX67" fmla="*/ 1280159 w 1371600"/>
              <a:gd name="connsiteY67" fmla="*/ 164941 h 172561"/>
              <a:gd name="connsiteX68" fmla="*/ 1280159 w 1371600"/>
              <a:gd name="connsiteY68" fmla="*/ 168751 h 172561"/>
              <a:gd name="connsiteX69" fmla="*/ 1254442 w 1371600"/>
              <a:gd name="connsiteY69" fmla="*/ 168751 h 172561"/>
              <a:gd name="connsiteX70" fmla="*/ 1254442 w 1371600"/>
              <a:gd name="connsiteY70" fmla="*/ 164941 h 172561"/>
              <a:gd name="connsiteX71" fmla="*/ 1260157 w 1371600"/>
              <a:gd name="connsiteY71" fmla="*/ 163989 h 172561"/>
              <a:gd name="connsiteX72" fmla="*/ 1260157 w 1371600"/>
              <a:gd name="connsiteY72" fmla="*/ 124936 h 172561"/>
              <a:gd name="connsiteX73" fmla="*/ 1254442 w 1371600"/>
              <a:gd name="connsiteY73" fmla="*/ 123984 h 172561"/>
              <a:gd name="connsiteX74" fmla="*/ 1254442 w 1371600"/>
              <a:gd name="connsiteY74" fmla="*/ 120174 h 172561"/>
              <a:gd name="connsiteX75" fmla="*/ 1268730 w 1371600"/>
              <a:gd name="connsiteY75" fmla="*/ 120174 h 172561"/>
              <a:gd name="connsiteX76" fmla="*/ 1269682 w 1371600"/>
              <a:gd name="connsiteY76" fmla="*/ 127793 h 172561"/>
              <a:gd name="connsiteX77" fmla="*/ 1283017 w 1371600"/>
              <a:gd name="connsiteY77" fmla="*/ 119221 h 172561"/>
              <a:gd name="connsiteX78" fmla="*/ 1228725 w 1371600"/>
              <a:gd name="connsiteY78" fmla="*/ 119221 h 172561"/>
              <a:gd name="connsiteX79" fmla="*/ 1250632 w 1371600"/>
              <a:gd name="connsiteY79" fmla="*/ 143986 h 172561"/>
              <a:gd name="connsiteX80" fmla="*/ 1228725 w 1371600"/>
              <a:gd name="connsiteY80" fmla="*/ 169703 h 172561"/>
              <a:gd name="connsiteX81" fmla="*/ 1206817 w 1371600"/>
              <a:gd name="connsiteY81" fmla="*/ 144938 h 172561"/>
              <a:gd name="connsiteX82" fmla="*/ 1228725 w 1371600"/>
              <a:gd name="connsiteY82" fmla="*/ 119221 h 172561"/>
              <a:gd name="connsiteX83" fmla="*/ 1101089 w 1371600"/>
              <a:gd name="connsiteY83" fmla="*/ 119221 h 172561"/>
              <a:gd name="connsiteX84" fmla="*/ 1109662 w 1371600"/>
              <a:gd name="connsiteY84" fmla="*/ 127793 h 172561"/>
              <a:gd name="connsiteX85" fmla="*/ 1102994 w 1371600"/>
              <a:gd name="connsiteY85" fmla="*/ 135413 h 172561"/>
              <a:gd name="connsiteX86" fmla="*/ 1097279 w 1371600"/>
              <a:gd name="connsiteY86" fmla="*/ 128746 h 172561"/>
              <a:gd name="connsiteX87" fmla="*/ 1100137 w 1371600"/>
              <a:gd name="connsiteY87" fmla="*/ 127793 h 172561"/>
              <a:gd name="connsiteX88" fmla="*/ 1100137 w 1371600"/>
              <a:gd name="connsiteY88" fmla="*/ 126841 h 172561"/>
              <a:gd name="connsiteX89" fmla="*/ 1097279 w 1371600"/>
              <a:gd name="connsiteY89" fmla="*/ 124936 h 172561"/>
              <a:gd name="connsiteX90" fmla="*/ 1087754 w 1371600"/>
              <a:gd name="connsiteY90" fmla="*/ 137318 h 172561"/>
              <a:gd name="connsiteX91" fmla="*/ 1087754 w 1371600"/>
              <a:gd name="connsiteY91" fmla="*/ 163989 h 172561"/>
              <a:gd name="connsiteX92" fmla="*/ 1098232 w 1371600"/>
              <a:gd name="connsiteY92" fmla="*/ 164941 h 172561"/>
              <a:gd name="connsiteX93" fmla="*/ 1098232 w 1371600"/>
              <a:gd name="connsiteY93" fmla="*/ 168751 h 172561"/>
              <a:gd name="connsiteX94" fmla="*/ 1072514 w 1371600"/>
              <a:gd name="connsiteY94" fmla="*/ 168751 h 172561"/>
              <a:gd name="connsiteX95" fmla="*/ 1072514 w 1371600"/>
              <a:gd name="connsiteY95" fmla="*/ 164941 h 172561"/>
              <a:gd name="connsiteX96" fmla="*/ 1078229 w 1371600"/>
              <a:gd name="connsiteY96" fmla="*/ 163989 h 172561"/>
              <a:gd name="connsiteX97" fmla="*/ 1078229 w 1371600"/>
              <a:gd name="connsiteY97" fmla="*/ 124936 h 172561"/>
              <a:gd name="connsiteX98" fmla="*/ 1072514 w 1371600"/>
              <a:gd name="connsiteY98" fmla="*/ 123984 h 172561"/>
              <a:gd name="connsiteX99" fmla="*/ 1072514 w 1371600"/>
              <a:gd name="connsiteY99" fmla="*/ 120174 h 172561"/>
              <a:gd name="connsiteX100" fmla="*/ 1086802 w 1371600"/>
              <a:gd name="connsiteY100" fmla="*/ 120174 h 172561"/>
              <a:gd name="connsiteX101" fmla="*/ 1087754 w 1371600"/>
              <a:gd name="connsiteY101" fmla="*/ 127793 h 172561"/>
              <a:gd name="connsiteX102" fmla="*/ 1101089 w 1371600"/>
              <a:gd name="connsiteY102" fmla="*/ 119221 h 172561"/>
              <a:gd name="connsiteX103" fmla="*/ 1048702 w 1371600"/>
              <a:gd name="connsiteY103" fmla="*/ 119221 h 172561"/>
              <a:gd name="connsiteX104" fmla="*/ 1065847 w 1371600"/>
              <a:gd name="connsiteY104" fmla="*/ 141129 h 172561"/>
              <a:gd name="connsiteX105" fmla="*/ 1065847 w 1371600"/>
              <a:gd name="connsiteY105" fmla="*/ 144938 h 172561"/>
              <a:gd name="connsiteX106" fmla="*/ 1036320 w 1371600"/>
              <a:gd name="connsiteY106" fmla="*/ 144938 h 172561"/>
              <a:gd name="connsiteX107" fmla="*/ 1049655 w 1371600"/>
              <a:gd name="connsiteY107" fmla="*/ 163989 h 172561"/>
              <a:gd name="connsiteX108" fmla="*/ 1062037 w 1371600"/>
              <a:gd name="connsiteY108" fmla="*/ 155416 h 172561"/>
              <a:gd name="connsiteX109" fmla="*/ 1065847 w 1371600"/>
              <a:gd name="connsiteY109" fmla="*/ 157321 h 172561"/>
              <a:gd name="connsiteX110" fmla="*/ 1047750 w 1371600"/>
              <a:gd name="connsiteY110" fmla="*/ 169703 h 172561"/>
              <a:gd name="connsiteX111" fmla="*/ 1026795 w 1371600"/>
              <a:gd name="connsiteY111" fmla="*/ 144938 h 172561"/>
              <a:gd name="connsiteX112" fmla="*/ 1048702 w 1371600"/>
              <a:gd name="connsiteY112" fmla="*/ 119221 h 172561"/>
              <a:gd name="connsiteX113" fmla="*/ 934402 w 1371600"/>
              <a:gd name="connsiteY113" fmla="*/ 119221 h 172561"/>
              <a:gd name="connsiteX114" fmla="*/ 951547 w 1371600"/>
              <a:gd name="connsiteY114" fmla="*/ 141129 h 172561"/>
              <a:gd name="connsiteX115" fmla="*/ 951547 w 1371600"/>
              <a:gd name="connsiteY115" fmla="*/ 144938 h 172561"/>
              <a:gd name="connsiteX116" fmla="*/ 922020 w 1371600"/>
              <a:gd name="connsiteY116" fmla="*/ 144938 h 172561"/>
              <a:gd name="connsiteX117" fmla="*/ 935355 w 1371600"/>
              <a:gd name="connsiteY117" fmla="*/ 163989 h 172561"/>
              <a:gd name="connsiteX118" fmla="*/ 947737 w 1371600"/>
              <a:gd name="connsiteY118" fmla="*/ 155416 h 172561"/>
              <a:gd name="connsiteX119" fmla="*/ 951547 w 1371600"/>
              <a:gd name="connsiteY119" fmla="*/ 157321 h 172561"/>
              <a:gd name="connsiteX120" fmla="*/ 933450 w 1371600"/>
              <a:gd name="connsiteY120" fmla="*/ 169703 h 172561"/>
              <a:gd name="connsiteX121" fmla="*/ 912495 w 1371600"/>
              <a:gd name="connsiteY121" fmla="*/ 144938 h 172561"/>
              <a:gd name="connsiteX122" fmla="*/ 934402 w 1371600"/>
              <a:gd name="connsiteY122" fmla="*/ 119221 h 172561"/>
              <a:gd name="connsiteX123" fmla="*/ 971549 w 1371600"/>
              <a:gd name="connsiteY123" fmla="*/ 105886 h 172561"/>
              <a:gd name="connsiteX124" fmla="*/ 974407 w 1371600"/>
              <a:gd name="connsiteY124" fmla="*/ 105886 h 172561"/>
              <a:gd name="connsiteX125" fmla="*/ 974407 w 1371600"/>
              <a:gd name="connsiteY125" fmla="*/ 120174 h 172561"/>
              <a:gd name="connsiteX126" fmla="*/ 997266 w 1371600"/>
              <a:gd name="connsiteY126" fmla="*/ 120174 h 172561"/>
              <a:gd name="connsiteX127" fmla="*/ 997266 w 1371600"/>
              <a:gd name="connsiteY127" fmla="*/ 107791 h 172561"/>
              <a:gd name="connsiteX128" fmla="*/ 1003934 w 1371600"/>
              <a:gd name="connsiteY128" fmla="*/ 105886 h 172561"/>
              <a:gd name="connsiteX129" fmla="*/ 1005839 w 1371600"/>
              <a:gd name="connsiteY129" fmla="*/ 105886 h 172561"/>
              <a:gd name="connsiteX130" fmla="*/ 1005839 w 1371600"/>
              <a:gd name="connsiteY130" fmla="*/ 120174 h 172561"/>
              <a:gd name="connsiteX131" fmla="*/ 1016316 w 1371600"/>
              <a:gd name="connsiteY131" fmla="*/ 120174 h 172561"/>
              <a:gd name="connsiteX132" fmla="*/ 1016316 w 1371600"/>
              <a:gd name="connsiteY132" fmla="*/ 124936 h 172561"/>
              <a:gd name="connsiteX133" fmla="*/ 1005839 w 1371600"/>
              <a:gd name="connsiteY133" fmla="*/ 124936 h 172561"/>
              <a:gd name="connsiteX134" fmla="*/ 1005839 w 1371600"/>
              <a:gd name="connsiteY134" fmla="*/ 156368 h 172561"/>
              <a:gd name="connsiteX135" fmla="*/ 1010602 w 1371600"/>
              <a:gd name="connsiteY135" fmla="*/ 163989 h 172561"/>
              <a:gd name="connsiteX136" fmla="*/ 1017269 w 1371600"/>
              <a:gd name="connsiteY136" fmla="*/ 156368 h 172561"/>
              <a:gd name="connsiteX137" fmla="*/ 1021079 w 1371600"/>
              <a:gd name="connsiteY137" fmla="*/ 157321 h 172561"/>
              <a:gd name="connsiteX138" fmla="*/ 1007744 w 1371600"/>
              <a:gd name="connsiteY138" fmla="*/ 169703 h 172561"/>
              <a:gd name="connsiteX139" fmla="*/ 996314 w 1371600"/>
              <a:gd name="connsiteY139" fmla="*/ 158274 h 172561"/>
              <a:gd name="connsiteX140" fmla="*/ 996314 w 1371600"/>
              <a:gd name="connsiteY140" fmla="*/ 124936 h 172561"/>
              <a:gd name="connsiteX141" fmla="*/ 973454 w 1371600"/>
              <a:gd name="connsiteY141" fmla="*/ 124936 h 172561"/>
              <a:gd name="connsiteX142" fmla="*/ 973454 w 1371600"/>
              <a:gd name="connsiteY142" fmla="*/ 156368 h 172561"/>
              <a:gd name="connsiteX143" fmla="*/ 978216 w 1371600"/>
              <a:gd name="connsiteY143" fmla="*/ 163989 h 172561"/>
              <a:gd name="connsiteX144" fmla="*/ 985837 w 1371600"/>
              <a:gd name="connsiteY144" fmla="*/ 156368 h 172561"/>
              <a:gd name="connsiteX145" fmla="*/ 989647 w 1371600"/>
              <a:gd name="connsiteY145" fmla="*/ 157321 h 172561"/>
              <a:gd name="connsiteX146" fmla="*/ 976312 w 1371600"/>
              <a:gd name="connsiteY146" fmla="*/ 169703 h 172561"/>
              <a:gd name="connsiteX147" fmla="*/ 964882 w 1371600"/>
              <a:gd name="connsiteY147" fmla="*/ 158274 h 172561"/>
              <a:gd name="connsiteX148" fmla="*/ 964882 w 1371600"/>
              <a:gd name="connsiteY148" fmla="*/ 124936 h 172561"/>
              <a:gd name="connsiteX149" fmla="*/ 958214 w 1371600"/>
              <a:gd name="connsiteY149" fmla="*/ 124936 h 172561"/>
              <a:gd name="connsiteX150" fmla="*/ 958214 w 1371600"/>
              <a:gd name="connsiteY150" fmla="*/ 120174 h 172561"/>
              <a:gd name="connsiteX151" fmla="*/ 964882 w 1371600"/>
              <a:gd name="connsiteY151" fmla="*/ 120174 h 172561"/>
              <a:gd name="connsiteX152" fmla="*/ 964882 w 1371600"/>
              <a:gd name="connsiteY152" fmla="*/ 107791 h 172561"/>
              <a:gd name="connsiteX153" fmla="*/ 1348740 w 1371600"/>
              <a:gd name="connsiteY153" fmla="*/ 96361 h 172561"/>
              <a:gd name="connsiteX154" fmla="*/ 1364932 w 1371600"/>
              <a:gd name="connsiteY154" fmla="*/ 96361 h 172561"/>
              <a:gd name="connsiteX155" fmla="*/ 1364932 w 1371600"/>
              <a:gd name="connsiteY155" fmla="*/ 163989 h 172561"/>
              <a:gd name="connsiteX156" fmla="*/ 1371600 w 1371600"/>
              <a:gd name="connsiteY156" fmla="*/ 163989 h 172561"/>
              <a:gd name="connsiteX157" fmla="*/ 1371600 w 1371600"/>
              <a:gd name="connsiteY157" fmla="*/ 167799 h 172561"/>
              <a:gd name="connsiteX158" fmla="*/ 1357312 w 1371600"/>
              <a:gd name="connsiteY158" fmla="*/ 167799 h 172561"/>
              <a:gd name="connsiteX159" fmla="*/ 1356360 w 1371600"/>
              <a:gd name="connsiteY159" fmla="*/ 160178 h 172561"/>
              <a:gd name="connsiteX160" fmla="*/ 1341120 w 1371600"/>
              <a:gd name="connsiteY160" fmla="*/ 168751 h 172561"/>
              <a:gd name="connsiteX161" fmla="*/ 1323022 w 1371600"/>
              <a:gd name="connsiteY161" fmla="*/ 143986 h 172561"/>
              <a:gd name="connsiteX162" fmla="*/ 1343025 w 1371600"/>
              <a:gd name="connsiteY162" fmla="*/ 118268 h 172561"/>
              <a:gd name="connsiteX163" fmla="*/ 1356360 w 1371600"/>
              <a:gd name="connsiteY163" fmla="*/ 123983 h 172561"/>
              <a:gd name="connsiteX164" fmla="*/ 1356360 w 1371600"/>
              <a:gd name="connsiteY164" fmla="*/ 101124 h 172561"/>
              <a:gd name="connsiteX165" fmla="*/ 1348740 w 1371600"/>
              <a:gd name="connsiteY165" fmla="*/ 100171 h 172561"/>
              <a:gd name="connsiteX166" fmla="*/ 1295400 w 1371600"/>
              <a:gd name="connsiteY166" fmla="*/ 96361 h 172561"/>
              <a:gd name="connsiteX167" fmla="*/ 1311592 w 1371600"/>
              <a:gd name="connsiteY167" fmla="*/ 96361 h 172561"/>
              <a:gd name="connsiteX168" fmla="*/ 1311592 w 1371600"/>
              <a:gd name="connsiteY168" fmla="*/ 163989 h 172561"/>
              <a:gd name="connsiteX169" fmla="*/ 1318260 w 1371600"/>
              <a:gd name="connsiteY169" fmla="*/ 164941 h 172561"/>
              <a:gd name="connsiteX170" fmla="*/ 1318260 w 1371600"/>
              <a:gd name="connsiteY170" fmla="*/ 168751 h 172561"/>
              <a:gd name="connsiteX171" fmla="*/ 1295400 w 1371600"/>
              <a:gd name="connsiteY171" fmla="*/ 168751 h 172561"/>
              <a:gd name="connsiteX172" fmla="*/ 1295400 w 1371600"/>
              <a:gd name="connsiteY172" fmla="*/ 164941 h 172561"/>
              <a:gd name="connsiteX173" fmla="*/ 1302067 w 1371600"/>
              <a:gd name="connsiteY173" fmla="*/ 163989 h 172561"/>
              <a:gd name="connsiteX174" fmla="*/ 1302067 w 1371600"/>
              <a:gd name="connsiteY174" fmla="*/ 101124 h 172561"/>
              <a:gd name="connsiteX175" fmla="*/ 1295400 w 1371600"/>
              <a:gd name="connsiteY175" fmla="*/ 100171 h 172561"/>
              <a:gd name="connsiteX176" fmla="*/ 856297 w 1371600"/>
              <a:gd name="connsiteY176" fmla="*/ 96361 h 172561"/>
              <a:gd name="connsiteX177" fmla="*/ 871537 w 1371600"/>
              <a:gd name="connsiteY177" fmla="*/ 96361 h 172561"/>
              <a:gd name="connsiteX178" fmla="*/ 871537 w 1371600"/>
              <a:gd name="connsiteY178" fmla="*/ 126841 h 172561"/>
              <a:gd name="connsiteX179" fmla="*/ 886777 w 1371600"/>
              <a:gd name="connsiteY179" fmla="*/ 119221 h 172561"/>
              <a:gd name="connsiteX180" fmla="*/ 903922 w 1371600"/>
              <a:gd name="connsiteY180" fmla="*/ 143986 h 172561"/>
              <a:gd name="connsiteX181" fmla="*/ 882967 w 1371600"/>
              <a:gd name="connsiteY181" fmla="*/ 169703 h 172561"/>
              <a:gd name="connsiteX182" fmla="*/ 868679 w 1371600"/>
              <a:gd name="connsiteY182" fmla="*/ 163989 h 172561"/>
              <a:gd name="connsiteX183" fmla="*/ 864870 w 1371600"/>
              <a:gd name="connsiteY183" fmla="*/ 169703 h 172561"/>
              <a:gd name="connsiteX184" fmla="*/ 862012 w 1371600"/>
              <a:gd name="connsiteY184" fmla="*/ 169703 h 172561"/>
              <a:gd name="connsiteX185" fmla="*/ 862012 w 1371600"/>
              <a:gd name="connsiteY185" fmla="*/ 101124 h 172561"/>
              <a:gd name="connsiteX186" fmla="*/ 856297 w 1371600"/>
              <a:gd name="connsiteY186" fmla="*/ 100171 h 172561"/>
              <a:gd name="connsiteX187" fmla="*/ 1256347 w 1371600"/>
              <a:gd name="connsiteY187" fmla="*/ 72549 h 172561"/>
              <a:gd name="connsiteX188" fmla="*/ 1254442 w 1371600"/>
              <a:gd name="connsiteY188" fmla="*/ 79217 h 172561"/>
              <a:gd name="connsiteX189" fmla="*/ 1268730 w 1371600"/>
              <a:gd name="connsiteY189" fmla="*/ 86837 h 172561"/>
              <a:gd name="connsiteX190" fmla="*/ 1283017 w 1371600"/>
              <a:gd name="connsiteY190" fmla="*/ 78264 h 172561"/>
              <a:gd name="connsiteX191" fmla="*/ 1269683 w 1371600"/>
              <a:gd name="connsiteY191" fmla="*/ 72549 h 172561"/>
              <a:gd name="connsiteX192" fmla="*/ 179070 w 1371600"/>
              <a:gd name="connsiteY192" fmla="*/ 66834 h 172561"/>
              <a:gd name="connsiteX193" fmla="*/ 282893 w 1371600"/>
              <a:gd name="connsiteY193" fmla="*/ 66834 h 172561"/>
              <a:gd name="connsiteX194" fmla="*/ 277178 w 1371600"/>
              <a:gd name="connsiteY194" fmla="*/ 104934 h 172561"/>
              <a:gd name="connsiteX195" fmla="*/ 173355 w 1371600"/>
              <a:gd name="connsiteY195" fmla="*/ 104934 h 172561"/>
              <a:gd name="connsiteX196" fmla="*/ 1336357 w 1371600"/>
              <a:gd name="connsiteY196" fmla="*/ 49688 h 172561"/>
              <a:gd name="connsiteX197" fmla="*/ 1324927 w 1371600"/>
              <a:gd name="connsiteY197" fmla="*/ 59214 h 172561"/>
              <a:gd name="connsiteX198" fmla="*/ 1331594 w 1371600"/>
              <a:gd name="connsiteY198" fmla="*/ 66834 h 172561"/>
              <a:gd name="connsiteX199" fmla="*/ 1341119 w 1371600"/>
              <a:gd name="connsiteY199" fmla="*/ 57309 h 172561"/>
              <a:gd name="connsiteX200" fmla="*/ 1341119 w 1371600"/>
              <a:gd name="connsiteY200" fmla="*/ 49688 h 172561"/>
              <a:gd name="connsiteX201" fmla="*/ 96203 w 1371600"/>
              <a:gd name="connsiteY201" fmla="*/ 43021 h 172561"/>
              <a:gd name="connsiteX202" fmla="*/ 71438 w 1371600"/>
              <a:gd name="connsiteY202" fmla="*/ 100171 h 172561"/>
              <a:gd name="connsiteX203" fmla="*/ 108585 w 1371600"/>
              <a:gd name="connsiteY203" fmla="*/ 100171 h 172561"/>
              <a:gd name="connsiteX204" fmla="*/ 519112 w 1371600"/>
              <a:gd name="connsiteY204" fmla="*/ 37306 h 172561"/>
              <a:gd name="connsiteX205" fmla="*/ 467677 w 1371600"/>
              <a:gd name="connsiteY205" fmla="*/ 80168 h 172561"/>
              <a:gd name="connsiteX206" fmla="*/ 493395 w 1371600"/>
              <a:gd name="connsiteY206" fmla="*/ 134461 h 172561"/>
              <a:gd name="connsiteX207" fmla="*/ 544830 w 1371600"/>
              <a:gd name="connsiteY207" fmla="*/ 91598 h 172561"/>
              <a:gd name="connsiteX208" fmla="*/ 519112 w 1371600"/>
              <a:gd name="connsiteY208" fmla="*/ 37306 h 172561"/>
              <a:gd name="connsiteX209" fmla="*/ 1093469 w 1371600"/>
              <a:gd name="connsiteY209" fmla="*/ 26829 h 172561"/>
              <a:gd name="connsiteX210" fmla="*/ 1082039 w 1371600"/>
              <a:gd name="connsiteY210" fmla="*/ 42069 h 172561"/>
              <a:gd name="connsiteX211" fmla="*/ 1102994 w 1371600"/>
              <a:gd name="connsiteY211" fmla="*/ 42069 h 172561"/>
              <a:gd name="connsiteX212" fmla="*/ 1102994 w 1371600"/>
              <a:gd name="connsiteY212" fmla="*/ 40163 h 172561"/>
              <a:gd name="connsiteX213" fmla="*/ 1093469 w 1371600"/>
              <a:gd name="connsiteY213" fmla="*/ 26829 h 172561"/>
              <a:gd name="connsiteX214" fmla="*/ 945833 w 1371600"/>
              <a:gd name="connsiteY214" fmla="*/ 26828 h 172561"/>
              <a:gd name="connsiteX215" fmla="*/ 934402 w 1371600"/>
              <a:gd name="connsiteY215" fmla="*/ 42068 h 172561"/>
              <a:gd name="connsiteX216" fmla="*/ 955358 w 1371600"/>
              <a:gd name="connsiteY216" fmla="*/ 42068 h 172561"/>
              <a:gd name="connsiteX217" fmla="*/ 955358 w 1371600"/>
              <a:gd name="connsiteY217" fmla="*/ 40163 h 172561"/>
              <a:gd name="connsiteX218" fmla="*/ 945833 w 1371600"/>
              <a:gd name="connsiteY218" fmla="*/ 26828 h 172561"/>
              <a:gd name="connsiteX219" fmla="*/ 1267778 w 1371600"/>
              <a:gd name="connsiteY219" fmla="*/ 25877 h 172561"/>
              <a:gd name="connsiteX220" fmla="*/ 1258253 w 1371600"/>
              <a:gd name="connsiteY220" fmla="*/ 38259 h 172561"/>
              <a:gd name="connsiteX221" fmla="*/ 1267778 w 1371600"/>
              <a:gd name="connsiteY221" fmla="*/ 51594 h 172561"/>
              <a:gd name="connsiteX222" fmla="*/ 1276350 w 1371600"/>
              <a:gd name="connsiteY222" fmla="*/ 38259 h 172561"/>
              <a:gd name="connsiteX223" fmla="*/ 1267778 w 1371600"/>
              <a:gd name="connsiteY223" fmla="*/ 25877 h 172561"/>
              <a:gd name="connsiteX224" fmla="*/ 1161097 w 1371600"/>
              <a:gd name="connsiteY224" fmla="*/ 23019 h 172561"/>
              <a:gd name="connsiteX225" fmla="*/ 1177289 w 1371600"/>
              <a:gd name="connsiteY225" fmla="*/ 23019 h 172561"/>
              <a:gd name="connsiteX226" fmla="*/ 1177289 w 1371600"/>
              <a:gd name="connsiteY226" fmla="*/ 66834 h 172561"/>
              <a:gd name="connsiteX227" fmla="*/ 1184910 w 1371600"/>
              <a:gd name="connsiteY227" fmla="*/ 67787 h 172561"/>
              <a:gd name="connsiteX228" fmla="*/ 1184910 w 1371600"/>
              <a:gd name="connsiteY228" fmla="*/ 71597 h 172561"/>
              <a:gd name="connsiteX229" fmla="*/ 1161097 w 1371600"/>
              <a:gd name="connsiteY229" fmla="*/ 71597 h 172561"/>
              <a:gd name="connsiteX230" fmla="*/ 1161097 w 1371600"/>
              <a:gd name="connsiteY230" fmla="*/ 67787 h 172561"/>
              <a:gd name="connsiteX231" fmla="*/ 1168717 w 1371600"/>
              <a:gd name="connsiteY231" fmla="*/ 66834 h 172561"/>
              <a:gd name="connsiteX232" fmla="*/ 1168717 w 1371600"/>
              <a:gd name="connsiteY232" fmla="*/ 27782 h 172561"/>
              <a:gd name="connsiteX233" fmla="*/ 1161097 w 1371600"/>
              <a:gd name="connsiteY233" fmla="*/ 26829 h 172561"/>
              <a:gd name="connsiteX234" fmla="*/ 1145857 w 1371600"/>
              <a:gd name="connsiteY234" fmla="*/ 23019 h 172561"/>
              <a:gd name="connsiteX235" fmla="*/ 1155382 w 1371600"/>
              <a:gd name="connsiteY235" fmla="*/ 31591 h 172561"/>
              <a:gd name="connsiteX236" fmla="*/ 1148714 w 1371600"/>
              <a:gd name="connsiteY236" fmla="*/ 39211 h 172561"/>
              <a:gd name="connsiteX237" fmla="*/ 1142999 w 1371600"/>
              <a:gd name="connsiteY237" fmla="*/ 32544 h 172561"/>
              <a:gd name="connsiteX238" fmla="*/ 1145857 w 1371600"/>
              <a:gd name="connsiteY238" fmla="*/ 30639 h 172561"/>
              <a:gd name="connsiteX239" fmla="*/ 1145857 w 1371600"/>
              <a:gd name="connsiteY239" fmla="*/ 29686 h 172561"/>
              <a:gd name="connsiteX240" fmla="*/ 1142999 w 1371600"/>
              <a:gd name="connsiteY240" fmla="*/ 27782 h 172561"/>
              <a:gd name="connsiteX241" fmla="*/ 1133474 w 1371600"/>
              <a:gd name="connsiteY241" fmla="*/ 40164 h 172561"/>
              <a:gd name="connsiteX242" fmla="*/ 1133474 w 1371600"/>
              <a:gd name="connsiteY242" fmla="*/ 66834 h 172561"/>
              <a:gd name="connsiteX243" fmla="*/ 1142999 w 1371600"/>
              <a:gd name="connsiteY243" fmla="*/ 67787 h 172561"/>
              <a:gd name="connsiteX244" fmla="*/ 1142999 w 1371600"/>
              <a:gd name="connsiteY244" fmla="*/ 71597 h 172561"/>
              <a:gd name="connsiteX245" fmla="*/ 1117282 w 1371600"/>
              <a:gd name="connsiteY245" fmla="*/ 71597 h 172561"/>
              <a:gd name="connsiteX246" fmla="*/ 1117282 w 1371600"/>
              <a:gd name="connsiteY246" fmla="*/ 67787 h 172561"/>
              <a:gd name="connsiteX247" fmla="*/ 1122997 w 1371600"/>
              <a:gd name="connsiteY247" fmla="*/ 66834 h 172561"/>
              <a:gd name="connsiteX248" fmla="*/ 1122997 w 1371600"/>
              <a:gd name="connsiteY248" fmla="*/ 28734 h 172561"/>
              <a:gd name="connsiteX249" fmla="*/ 1117282 w 1371600"/>
              <a:gd name="connsiteY249" fmla="*/ 27782 h 172561"/>
              <a:gd name="connsiteX250" fmla="*/ 1117282 w 1371600"/>
              <a:gd name="connsiteY250" fmla="*/ 23971 h 172561"/>
              <a:gd name="connsiteX251" fmla="*/ 1131570 w 1371600"/>
              <a:gd name="connsiteY251" fmla="*/ 23971 h 172561"/>
              <a:gd name="connsiteX252" fmla="*/ 1132522 w 1371600"/>
              <a:gd name="connsiteY252" fmla="*/ 31591 h 172561"/>
              <a:gd name="connsiteX253" fmla="*/ 1145857 w 1371600"/>
              <a:gd name="connsiteY253" fmla="*/ 23019 h 172561"/>
              <a:gd name="connsiteX254" fmla="*/ 1022985 w 1371600"/>
              <a:gd name="connsiteY254" fmla="*/ 23019 h 172561"/>
              <a:gd name="connsiteX255" fmla="*/ 1043940 w 1371600"/>
              <a:gd name="connsiteY255" fmla="*/ 23019 h 172561"/>
              <a:gd name="connsiteX256" fmla="*/ 1043940 w 1371600"/>
              <a:gd name="connsiteY256" fmla="*/ 26829 h 172561"/>
              <a:gd name="connsiteX257" fmla="*/ 1037273 w 1371600"/>
              <a:gd name="connsiteY257" fmla="*/ 27782 h 172561"/>
              <a:gd name="connsiteX258" fmla="*/ 1048702 w 1371600"/>
              <a:gd name="connsiteY258" fmla="*/ 61119 h 172561"/>
              <a:gd name="connsiteX259" fmla="*/ 1059180 w 1371600"/>
              <a:gd name="connsiteY259" fmla="*/ 27782 h 172561"/>
              <a:gd name="connsiteX260" fmla="*/ 1052512 w 1371600"/>
              <a:gd name="connsiteY260" fmla="*/ 26829 h 172561"/>
              <a:gd name="connsiteX261" fmla="*/ 1052512 w 1371600"/>
              <a:gd name="connsiteY261" fmla="*/ 23019 h 172561"/>
              <a:gd name="connsiteX262" fmla="*/ 1069658 w 1371600"/>
              <a:gd name="connsiteY262" fmla="*/ 23019 h 172561"/>
              <a:gd name="connsiteX263" fmla="*/ 1069658 w 1371600"/>
              <a:gd name="connsiteY263" fmla="*/ 26829 h 172561"/>
              <a:gd name="connsiteX264" fmla="*/ 1064895 w 1371600"/>
              <a:gd name="connsiteY264" fmla="*/ 27782 h 172561"/>
              <a:gd name="connsiteX265" fmla="*/ 1049655 w 1371600"/>
              <a:gd name="connsiteY265" fmla="*/ 71597 h 172561"/>
              <a:gd name="connsiteX266" fmla="*/ 1042035 w 1371600"/>
              <a:gd name="connsiteY266" fmla="*/ 71597 h 172561"/>
              <a:gd name="connsiteX267" fmla="*/ 1026795 w 1371600"/>
              <a:gd name="connsiteY267" fmla="*/ 27782 h 172561"/>
              <a:gd name="connsiteX268" fmla="*/ 1022985 w 1371600"/>
              <a:gd name="connsiteY268" fmla="*/ 26829 h 172561"/>
              <a:gd name="connsiteX269" fmla="*/ 998220 w 1371600"/>
              <a:gd name="connsiteY269" fmla="*/ 23019 h 172561"/>
              <a:gd name="connsiteX270" fmla="*/ 1014412 w 1371600"/>
              <a:gd name="connsiteY270" fmla="*/ 23019 h 172561"/>
              <a:gd name="connsiteX271" fmla="*/ 1014412 w 1371600"/>
              <a:gd name="connsiteY271" fmla="*/ 66834 h 172561"/>
              <a:gd name="connsiteX272" fmla="*/ 1022033 w 1371600"/>
              <a:gd name="connsiteY272" fmla="*/ 67787 h 172561"/>
              <a:gd name="connsiteX273" fmla="*/ 1022033 w 1371600"/>
              <a:gd name="connsiteY273" fmla="*/ 71597 h 172561"/>
              <a:gd name="connsiteX274" fmla="*/ 998220 w 1371600"/>
              <a:gd name="connsiteY274" fmla="*/ 71597 h 172561"/>
              <a:gd name="connsiteX275" fmla="*/ 998220 w 1371600"/>
              <a:gd name="connsiteY275" fmla="*/ 67787 h 172561"/>
              <a:gd name="connsiteX276" fmla="*/ 1004887 w 1371600"/>
              <a:gd name="connsiteY276" fmla="*/ 66834 h 172561"/>
              <a:gd name="connsiteX277" fmla="*/ 1004887 w 1371600"/>
              <a:gd name="connsiteY277" fmla="*/ 27782 h 172561"/>
              <a:gd name="connsiteX278" fmla="*/ 998220 w 1371600"/>
              <a:gd name="connsiteY278" fmla="*/ 26829 h 172561"/>
              <a:gd name="connsiteX279" fmla="*/ 944880 w 1371600"/>
              <a:gd name="connsiteY279" fmla="*/ 23018 h 172561"/>
              <a:gd name="connsiteX280" fmla="*/ 962977 w 1371600"/>
              <a:gd name="connsiteY280" fmla="*/ 43973 h 172561"/>
              <a:gd name="connsiteX281" fmla="*/ 962977 w 1371600"/>
              <a:gd name="connsiteY281" fmla="*/ 47783 h 172561"/>
              <a:gd name="connsiteX282" fmla="*/ 933450 w 1371600"/>
              <a:gd name="connsiteY282" fmla="*/ 47783 h 172561"/>
              <a:gd name="connsiteX283" fmla="*/ 946785 w 1371600"/>
              <a:gd name="connsiteY283" fmla="*/ 66833 h 172561"/>
              <a:gd name="connsiteX284" fmla="*/ 959167 w 1371600"/>
              <a:gd name="connsiteY284" fmla="*/ 58261 h 172561"/>
              <a:gd name="connsiteX285" fmla="*/ 962977 w 1371600"/>
              <a:gd name="connsiteY285" fmla="*/ 60166 h 172561"/>
              <a:gd name="connsiteX286" fmla="*/ 944880 w 1371600"/>
              <a:gd name="connsiteY286" fmla="*/ 72548 h 172561"/>
              <a:gd name="connsiteX287" fmla="*/ 923925 w 1371600"/>
              <a:gd name="connsiteY287" fmla="*/ 47783 h 172561"/>
              <a:gd name="connsiteX288" fmla="*/ 944880 w 1371600"/>
              <a:gd name="connsiteY288" fmla="*/ 23018 h 172561"/>
              <a:gd name="connsiteX289" fmla="*/ 1333499 w 1371600"/>
              <a:gd name="connsiteY289" fmla="*/ 22066 h 172561"/>
              <a:gd name="connsiteX290" fmla="*/ 1350644 w 1371600"/>
              <a:gd name="connsiteY290" fmla="*/ 40163 h 172561"/>
              <a:gd name="connsiteX291" fmla="*/ 1350644 w 1371600"/>
              <a:gd name="connsiteY291" fmla="*/ 63024 h 172561"/>
              <a:gd name="connsiteX292" fmla="*/ 1353502 w 1371600"/>
              <a:gd name="connsiteY292" fmla="*/ 68739 h 172561"/>
              <a:gd name="connsiteX293" fmla="*/ 1356359 w 1371600"/>
              <a:gd name="connsiteY293" fmla="*/ 67786 h 172561"/>
              <a:gd name="connsiteX294" fmla="*/ 1357312 w 1371600"/>
              <a:gd name="connsiteY294" fmla="*/ 70644 h 172561"/>
              <a:gd name="connsiteX295" fmla="*/ 1350644 w 1371600"/>
              <a:gd name="connsiteY295" fmla="*/ 72549 h 172561"/>
              <a:gd name="connsiteX296" fmla="*/ 1342072 w 1371600"/>
              <a:gd name="connsiteY296" fmla="*/ 65881 h 172561"/>
              <a:gd name="connsiteX297" fmla="*/ 1328737 w 1371600"/>
              <a:gd name="connsiteY297" fmla="*/ 73501 h 172561"/>
              <a:gd name="connsiteX298" fmla="*/ 1315402 w 1371600"/>
              <a:gd name="connsiteY298" fmla="*/ 61119 h 172561"/>
              <a:gd name="connsiteX299" fmla="*/ 1335404 w 1371600"/>
              <a:gd name="connsiteY299" fmla="*/ 46831 h 172561"/>
              <a:gd name="connsiteX300" fmla="*/ 1342072 w 1371600"/>
              <a:gd name="connsiteY300" fmla="*/ 46831 h 172561"/>
              <a:gd name="connsiteX301" fmla="*/ 1342072 w 1371600"/>
              <a:gd name="connsiteY301" fmla="*/ 40163 h 172561"/>
              <a:gd name="connsiteX302" fmla="*/ 1332547 w 1371600"/>
              <a:gd name="connsiteY302" fmla="*/ 26829 h 172561"/>
              <a:gd name="connsiteX303" fmla="*/ 1324927 w 1371600"/>
              <a:gd name="connsiteY303" fmla="*/ 30639 h 172561"/>
              <a:gd name="connsiteX304" fmla="*/ 1324927 w 1371600"/>
              <a:gd name="connsiteY304" fmla="*/ 31591 h 172561"/>
              <a:gd name="connsiteX305" fmla="*/ 1327784 w 1371600"/>
              <a:gd name="connsiteY305" fmla="*/ 31591 h 172561"/>
              <a:gd name="connsiteX306" fmla="*/ 1328737 w 1371600"/>
              <a:gd name="connsiteY306" fmla="*/ 35401 h 172561"/>
              <a:gd name="connsiteX307" fmla="*/ 1323022 w 1371600"/>
              <a:gd name="connsiteY307" fmla="*/ 40163 h 172561"/>
              <a:gd name="connsiteX308" fmla="*/ 1317307 w 1371600"/>
              <a:gd name="connsiteY308" fmla="*/ 34449 h 172561"/>
              <a:gd name="connsiteX309" fmla="*/ 1333499 w 1371600"/>
              <a:gd name="connsiteY309" fmla="*/ 22066 h 172561"/>
              <a:gd name="connsiteX310" fmla="*/ 1222057 w 1371600"/>
              <a:gd name="connsiteY310" fmla="*/ 22066 h 172561"/>
              <a:gd name="connsiteX311" fmla="*/ 1236345 w 1371600"/>
              <a:gd name="connsiteY311" fmla="*/ 38259 h 172561"/>
              <a:gd name="connsiteX312" fmla="*/ 1236345 w 1371600"/>
              <a:gd name="connsiteY312" fmla="*/ 66834 h 172561"/>
              <a:gd name="connsiteX313" fmla="*/ 1243965 w 1371600"/>
              <a:gd name="connsiteY313" fmla="*/ 67786 h 172561"/>
              <a:gd name="connsiteX314" fmla="*/ 1243965 w 1371600"/>
              <a:gd name="connsiteY314" fmla="*/ 72549 h 172561"/>
              <a:gd name="connsiteX315" fmla="*/ 1222057 w 1371600"/>
              <a:gd name="connsiteY315" fmla="*/ 72549 h 172561"/>
              <a:gd name="connsiteX316" fmla="*/ 1222057 w 1371600"/>
              <a:gd name="connsiteY316" fmla="*/ 68739 h 172561"/>
              <a:gd name="connsiteX317" fmla="*/ 1227772 w 1371600"/>
              <a:gd name="connsiteY317" fmla="*/ 67786 h 172561"/>
              <a:gd name="connsiteX318" fmla="*/ 1227772 w 1371600"/>
              <a:gd name="connsiteY318" fmla="*/ 39211 h 172561"/>
              <a:gd name="connsiteX319" fmla="*/ 1219200 w 1371600"/>
              <a:gd name="connsiteY319" fmla="*/ 28734 h 172561"/>
              <a:gd name="connsiteX320" fmla="*/ 1206817 w 1371600"/>
              <a:gd name="connsiteY320" fmla="*/ 41116 h 172561"/>
              <a:gd name="connsiteX321" fmla="*/ 1206817 w 1371600"/>
              <a:gd name="connsiteY321" fmla="*/ 66834 h 172561"/>
              <a:gd name="connsiteX322" fmla="*/ 1212532 w 1371600"/>
              <a:gd name="connsiteY322" fmla="*/ 67786 h 172561"/>
              <a:gd name="connsiteX323" fmla="*/ 1213485 w 1371600"/>
              <a:gd name="connsiteY323" fmla="*/ 67786 h 172561"/>
              <a:gd name="connsiteX324" fmla="*/ 1213485 w 1371600"/>
              <a:gd name="connsiteY324" fmla="*/ 71596 h 172561"/>
              <a:gd name="connsiteX325" fmla="*/ 1191577 w 1371600"/>
              <a:gd name="connsiteY325" fmla="*/ 71596 h 172561"/>
              <a:gd name="connsiteX326" fmla="*/ 1191577 w 1371600"/>
              <a:gd name="connsiteY326" fmla="*/ 67786 h 172561"/>
              <a:gd name="connsiteX327" fmla="*/ 1197292 w 1371600"/>
              <a:gd name="connsiteY327" fmla="*/ 66834 h 172561"/>
              <a:gd name="connsiteX328" fmla="*/ 1197292 w 1371600"/>
              <a:gd name="connsiteY328" fmla="*/ 27781 h 172561"/>
              <a:gd name="connsiteX329" fmla="*/ 1191577 w 1371600"/>
              <a:gd name="connsiteY329" fmla="*/ 26829 h 172561"/>
              <a:gd name="connsiteX330" fmla="*/ 1191577 w 1371600"/>
              <a:gd name="connsiteY330" fmla="*/ 23019 h 172561"/>
              <a:gd name="connsiteX331" fmla="*/ 1204912 w 1371600"/>
              <a:gd name="connsiteY331" fmla="*/ 23019 h 172561"/>
              <a:gd name="connsiteX332" fmla="*/ 1205865 w 1371600"/>
              <a:gd name="connsiteY332" fmla="*/ 31591 h 172561"/>
              <a:gd name="connsiteX333" fmla="*/ 1222057 w 1371600"/>
              <a:gd name="connsiteY333" fmla="*/ 22066 h 172561"/>
              <a:gd name="connsiteX334" fmla="*/ 1094422 w 1371600"/>
              <a:gd name="connsiteY334" fmla="*/ 22066 h 172561"/>
              <a:gd name="connsiteX335" fmla="*/ 1111566 w 1371600"/>
              <a:gd name="connsiteY335" fmla="*/ 43974 h 172561"/>
              <a:gd name="connsiteX336" fmla="*/ 1111566 w 1371600"/>
              <a:gd name="connsiteY336" fmla="*/ 47784 h 172561"/>
              <a:gd name="connsiteX337" fmla="*/ 1082039 w 1371600"/>
              <a:gd name="connsiteY337" fmla="*/ 47784 h 172561"/>
              <a:gd name="connsiteX338" fmla="*/ 1095374 w 1371600"/>
              <a:gd name="connsiteY338" fmla="*/ 66834 h 172561"/>
              <a:gd name="connsiteX339" fmla="*/ 1107757 w 1371600"/>
              <a:gd name="connsiteY339" fmla="*/ 58261 h 172561"/>
              <a:gd name="connsiteX340" fmla="*/ 1111566 w 1371600"/>
              <a:gd name="connsiteY340" fmla="*/ 60166 h 172561"/>
              <a:gd name="connsiteX341" fmla="*/ 1093469 w 1371600"/>
              <a:gd name="connsiteY341" fmla="*/ 72549 h 172561"/>
              <a:gd name="connsiteX342" fmla="*/ 1072514 w 1371600"/>
              <a:gd name="connsiteY342" fmla="*/ 47784 h 172561"/>
              <a:gd name="connsiteX343" fmla="*/ 1094422 w 1371600"/>
              <a:gd name="connsiteY343" fmla="*/ 22066 h 172561"/>
              <a:gd name="connsiteX344" fmla="*/ 1287780 w 1371600"/>
              <a:gd name="connsiteY344" fmla="*/ 19209 h 172561"/>
              <a:gd name="connsiteX345" fmla="*/ 1290637 w 1371600"/>
              <a:gd name="connsiteY345" fmla="*/ 20161 h 172561"/>
              <a:gd name="connsiteX346" fmla="*/ 1290637 w 1371600"/>
              <a:gd name="connsiteY346" fmla="*/ 27782 h 172561"/>
              <a:gd name="connsiteX347" fmla="*/ 1282065 w 1371600"/>
              <a:gd name="connsiteY347" fmla="*/ 28734 h 172561"/>
              <a:gd name="connsiteX348" fmla="*/ 1286828 w 1371600"/>
              <a:gd name="connsiteY348" fmla="*/ 40164 h 172561"/>
              <a:gd name="connsiteX349" fmla="*/ 1268730 w 1371600"/>
              <a:gd name="connsiteY349" fmla="*/ 57309 h 172561"/>
              <a:gd name="connsiteX350" fmla="*/ 1263015 w 1371600"/>
              <a:gd name="connsiteY350" fmla="*/ 56357 h 172561"/>
              <a:gd name="connsiteX351" fmla="*/ 1258253 w 1371600"/>
              <a:gd name="connsiteY351" fmla="*/ 62072 h 172561"/>
              <a:gd name="connsiteX352" fmla="*/ 1262062 w 1371600"/>
              <a:gd name="connsiteY352" fmla="*/ 63977 h 172561"/>
              <a:gd name="connsiteX353" fmla="*/ 1270635 w 1371600"/>
              <a:gd name="connsiteY353" fmla="*/ 63977 h 172561"/>
              <a:gd name="connsiteX354" fmla="*/ 1289685 w 1371600"/>
              <a:gd name="connsiteY354" fmla="*/ 76359 h 172561"/>
              <a:gd name="connsiteX355" fmla="*/ 1265872 w 1371600"/>
              <a:gd name="connsiteY355" fmla="*/ 91599 h 172561"/>
              <a:gd name="connsiteX356" fmla="*/ 1245870 w 1371600"/>
              <a:gd name="connsiteY356" fmla="*/ 80169 h 172561"/>
              <a:gd name="connsiteX357" fmla="*/ 1252537 w 1371600"/>
              <a:gd name="connsiteY357" fmla="*/ 70644 h 172561"/>
              <a:gd name="connsiteX358" fmla="*/ 1249680 w 1371600"/>
              <a:gd name="connsiteY358" fmla="*/ 64929 h 172561"/>
              <a:gd name="connsiteX359" fmla="*/ 1258253 w 1371600"/>
              <a:gd name="connsiteY359" fmla="*/ 53499 h 172561"/>
              <a:gd name="connsiteX360" fmla="*/ 1249680 w 1371600"/>
              <a:gd name="connsiteY360" fmla="*/ 39212 h 172561"/>
              <a:gd name="connsiteX361" fmla="*/ 1268730 w 1371600"/>
              <a:gd name="connsiteY361" fmla="*/ 21114 h 172561"/>
              <a:gd name="connsiteX362" fmla="*/ 1279208 w 1371600"/>
              <a:gd name="connsiteY362" fmla="*/ 23972 h 172561"/>
              <a:gd name="connsiteX363" fmla="*/ 1287780 w 1371600"/>
              <a:gd name="connsiteY363" fmla="*/ 19209 h 172561"/>
              <a:gd name="connsiteX364" fmla="*/ 874395 w 1371600"/>
              <a:gd name="connsiteY364" fmla="*/ 7779 h 172561"/>
              <a:gd name="connsiteX365" fmla="*/ 874395 w 1371600"/>
              <a:gd name="connsiteY365" fmla="*/ 66834 h 172561"/>
              <a:gd name="connsiteX366" fmla="*/ 878205 w 1371600"/>
              <a:gd name="connsiteY366" fmla="*/ 66834 h 172561"/>
              <a:gd name="connsiteX367" fmla="*/ 905827 w 1371600"/>
              <a:gd name="connsiteY367" fmla="*/ 36354 h 172561"/>
              <a:gd name="connsiteX368" fmla="*/ 877252 w 1371600"/>
              <a:gd name="connsiteY368" fmla="*/ 7779 h 172561"/>
              <a:gd name="connsiteX369" fmla="*/ 857250 w 1371600"/>
              <a:gd name="connsiteY369" fmla="*/ 3016 h 172561"/>
              <a:gd name="connsiteX370" fmla="*/ 880110 w 1371600"/>
              <a:gd name="connsiteY370" fmla="*/ 3016 h 172561"/>
              <a:gd name="connsiteX371" fmla="*/ 917258 w 1371600"/>
              <a:gd name="connsiteY371" fmla="*/ 36354 h 172561"/>
              <a:gd name="connsiteX372" fmla="*/ 878205 w 1371600"/>
              <a:gd name="connsiteY372" fmla="*/ 71596 h 172561"/>
              <a:gd name="connsiteX373" fmla="*/ 857250 w 1371600"/>
              <a:gd name="connsiteY373" fmla="*/ 71596 h 172561"/>
              <a:gd name="connsiteX374" fmla="*/ 857250 w 1371600"/>
              <a:gd name="connsiteY374" fmla="*/ 67786 h 172561"/>
              <a:gd name="connsiteX375" fmla="*/ 864870 w 1371600"/>
              <a:gd name="connsiteY375" fmla="*/ 66834 h 172561"/>
              <a:gd name="connsiteX376" fmla="*/ 864870 w 1371600"/>
              <a:gd name="connsiteY376" fmla="*/ 7779 h 172561"/>
              <a:gd name="connsiteX377" fmla="*/ 857250 w 1371600"/>
              <a:gd name="connsiteY377" fmla="*/ 6826 h 172561"/>
              <a:gd name="connsiteX378" fmla="*/ 624840 w 1371600"/>
              <a:gd name="connsiteY378" fmla="*/ 3016 h 172561"/>
              <a:gd name="connsiteX379" fmla="*/ 662940 w 1371600"/>
              <a:gd name="connsiteY379" fmla="*/ 3016 h 172561"/>
              <a:gd name="connsiteX380" fmla="*/ 681990 w 1371600"/>
              <a:gd name="connsiteY380" fmla="*/ 96361 h 172561"/>
              <a:gd name="connsiteX381" fmla="*/ 730567 w 1371600"/>
              <a:gd name="connsiteY381" fmla="*/ 3016 h 172561"/>
              <a:gd name="connsiteX382" fmla="*/ 768667 w 1371600"/>
              <a:gd name="connsiteY382" fmla="*/ 3016 h 172561"/>
              <a:gd name="connsiteX383" fmla="*/ 771525 w 1371600"/>
              <a:gd name="connsiteY383" fmla="*/ 168751 h 172561"/>
              <a:gd name="connsiteX384" fmla="*/ 730567 w 1371600"/>
              <a:gd name="connsiteY384" fmla="*/ 168751 h 172561"/>
              <a:gd name="connsiteX385" fmla="*/ 730567 w 1371600"/>
              <a:gd name="connsiteY385" fmla="*/ 71596 h 172561"/>
              <a:gd name="connsiteX386" fmla="*/ 681990 w 1371600"/>
              <a:gd name="connsiteY386" fmla="*/ 168751 h 172561"/>
              <a:gd name="connsiteX387" fmla="*/ 660082 w 1371600"/>
              <a:gd name="connsiteY387" fmla="*/ 168751 h 172561"/>
              <a:gd name="connsiteX388" fmla="*/ 642937 w 1371600"/>
              <a:gd name="connsiteY388" fmla="*/ 71596 h 172561"/>
              <a:gd name="connsiteX389" fmla="*/ 614362 w 1371600"/>
              <a:gd name="connsiteY389" fmla="*/ 168751 h 172561"/>
              <a:gd name="connsiteX390" fmla="*/ 572452 w 1371600"/>
              <a:gd name="connsiteY390" fmla="*/ 168751 h 172561"/>
              <a:gd name="connsiteX391" fmla="*/ 188595 w 1371600"/>
              <a:gd name="connsiteY391" fmla="*/ 3016 h 172561"/>
              <a:gd name="connsiteX392" fmla="*/ 306705 w 1371600"/>
              <a:gd name="connsiteY392" fmla="*/ 3016 h 172561"/>
              <a:gd name="connsiteX393" fmla="*/ 300990 w 1371600"/>
              <a:gd name="connsiteY393" fmla="*/ 42069 h 172561"/>
              <a:gd name="connsiteX394" fmla="*/ 182880 w 1371600"/>
              <a:gd name="connsiteY394" fmla="*/ 42069 h 172561"/>
              <a:gd name="connsiteX395" fmla="*/ 79058 w 1371600"/>
              <a:gd name="connsiteY395" fmla="*/ 3016 h 172561"/>
              <a:gd name="connsiteX396" fmla="*/ 124778 w 1371600"/>
              <a:gd name="connsiteY396" fmla="*/ 3016 h 172561"/>
              <a:gd name="connsiteX397" fmla="*/ 161925 w 1371600"/>
              <a:gd name="connsiteY397" fmla="*/ 168751 h 172561"/>
              <a:gd name="connsiteX398" fmla="*/ 121920 w 1371600"/>
              <a:gd name="connsiteY398" fmla="*/ 168751 h 172561"/>
              <a:gd name="connsiteX399" fmla="*/ 115253 w 1371600"/>
              <a:gd name="connsiteY399" fmla="*/ 136366 h 172561"/>
              <a:gd name="connsiteX400" fmla="*/ 55245 w 1371600"/>
              <a:gd name="connsiteY400" fmla="*/ 136366 h 172561"/>
              <a:gd name="connsiteX401" fmla="*/ 41910 w 1371600"/>
              <a:gd name="connsiteY401" fmla="*/ 168751 h 172561"/>
              <a:gd name="connsiteX402" fmla="*/ 0 w 1371600"/>
              <a:gd name="connsiteY402" fmla="*/ 168751 h 172561"/>
              <a:gd name="connsiteX403" fmla="*/ 1175385 w 1371600"/>
              <a:gd name="connsiteY403" fmla="*/ 2064 h 172561"/>
              <a:gd name="connsiteX404" fmla="*/ 1182052 w 1371600"/>
              <a:gd name="connsiteY404" fmla="*/ 7779 h 172561"/>
              <a:gd name="connsiteX405" fmla="*/ 1176337 w 1371600"/>
              <a:gd name="connsiteY405" fmla="*/ 13494 h 172561"/>
              <a:gd name="connsiteX406" fmla="*/ 1169670 w 1371600"/>
              <a:gd name="connsiteY406" fmla="*/ 7779 h 172561"/>
              <a:gd name="connsiteX407" fmla="*/ 1175385 w 1371600"/>
              <a:gd name="connsiteY407" fmla="*/ 2064 h 172561"/>
              <a:gd name="connsiteX408" fmla="*/ 1009650 w 1371600"/>
              <a:gd name="connsiteY408" fmla="*/ 2064 h 172561"/>
              <a:gd name="connsiteX409" fmla="*/ 1016317 w 1371600"/>
              <a:gd name="connsiteY409" fmla="*/ 7779 h 172561"/>
              <a:gd name="connsiteX410" fmla="*/ 1010602 w 1371600"/>
              <a:gd name="connsiteY410" fmla="*/ 13494 h 172561"/>
              <a:gd name="connsiteX411" fmla="*/ 1003935 w 1371600"/>
              <a:gd name="connsiteY411" fmla="*/ 7779 h 172561"/>
              <a:gd name="connsiteX412" fmla="*/ 1009650 w 1371600"/>
              <a:gd name="connsiteY412" fmla="*/ 2064 h 172561"/>
              <a:gd name="connsiteX413" fmla="*/ 384810 w 1371600"/>
              <a:gd name="connsiteY413" fmla="*/ 1111 h 172561"/>
              <a:gd name="connsiteX414" fmla="*/ 433387 w 1371600"/>
              <a:gd name="connsiteY414" fmla="*/ 14446 h 172561"/>
              <a:gd name="connsiteX415" fmla="*/ 425767 w 1371600"/>
              <a:gd name="connsiteY415" fmla="*/ 53499 h 172561"/>
              <a:gd name="connsiteX416" fmla="*/ 388620 w 1371600"/>
              <a:gd name="connsiteY416" fmla="*/ 40164 h 172561"/>
              <a:gd name="connsiteX417" fmla="*/ 337185 w 1371600"/>
              <a:gd name="connsiteY417" fmla="*/ 87789 h 172561"/>
              <a:gd name="connsiteX418" fmla="*/ 380047 w 1371600"/>
              <a:gd name="connsiteY418" fmla="*/ 132556 h 172561"/>
              <a:gd name="connsiteX419" fmla="*/ 416242 w 1371600"/>
              <a:gd name="connsiteY419" fmla="*/ 126841 h 172561"/>
              <a:gd name="connsiteX420" fmla="*/ 410527 w 1371600"/>
              <a:gd name="connsiteY420" fmla="*/ 166846 h 172561"/>
              <a:gd name="connsiteX421" fmla="*/ 373380 w 1371600"/>
              <a:gd name="connsiteY421" fmla="*/ 172561 h 172561"/>
              <a:gd name="connsiteX422" fmla="*/ 295275 w 1371600"/>
              <a:gd name="connsiteY422" fmla="*/ 90646 h 172561"/>
              <a:gd name="connsiteX423" fmla="*/ 384810 w 1371600"/>
              <a:gd name="connsiteY423" fmla="*/ 1111 h 172561"/>
              <a:gd name="connsiteX424" fmla="*/ 968692 w 1371600"/>
              <a:gd name="connsiteY424" fmla="*/ 159 h 172561"/>
              <a:gd name="connsiteX425" fmla="*/ 984885 w 1371600"/>
              <a:gd name="connsiteY425" fmla="*/ 159 h 172561"/>
              <a:gd name="connsiteX426" fmla="*/ 984885 w 1371600"/>
              <a:gd name="connsiteY426" fmla="*/ 66834 h 172561"/>
              <a:gd name="connsiteX427" fmla="*/ 992505 w 1371600"/>
              <a:gd name="connsiteY427" fmla="*/ 67787 h 172561"/>
              <a:gd name="connsiteX428" fmla="*/ 992505 w 1371600"/>
              <a:gd name="connsiteY428" fmla="*/ 71597 h 172561"/>
              <a:gd name="connsiteX429" fmla="*/ 968692 w 1371600"/>
              <a:gd name="connsiteY429" fmla="*/ 71597 h 172561"/>
              <a:gd name="connsiteX430" fmla="*/ 968692 w 1371600"/>
              <a:gd name="connsiteY430" fmla="*/ 67787 h 172561"/>
              <a:gd name="connsiteX431" fmla="*/ 975360 w 1371600"/>
              <a:gd name="connsiteY431" fmla="*/ 66834 h 172561"/>
              <a:gd name="connsiteX432" fmla="*/ 975360 w 1371600"/>
              <a:gd name="connsiteY432" fmla="*/ 4922 h 172561"/>
              <a:gd name="connsiteX433" fmla="*/ 968692 w 1371600"/>
              <a:gd name="connsiteY433" fmla="*/ 3969 h 172561"/>
              <a:gd name="connsiteX434" fmla="*/ 517207 w 1371600"/>
              <a:gd name="connsiteY434" fmla="*/ 158 h 172561"/>
              <a:gd name="connsiteX435" fmla="*/ 584835 w 1371600"/>
              <a:gd name="connsiteY435" fmla="*/ 86836 h 172561"/>
              <a:gd name="connsiteX436" fmla="*/ 493395 w 1371600"/>
              <a:gd name="connsiteY436" fmla="*/ 169703 h 172561"/>
              <a:gd name="connsiteX437" fmla="*/ 425767 w 1371600"/>
              <a:gd name="connsiteY437" fmla="*/ 83026 h 172561"/>
              <a:gd name="connsiteX438" fmla="*/ 517207 w 1371600"/>
              <a:gd name="connsiteY438" fmla="*/ 158 h 17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Lst>
            <a:rect l="l" t="t" r="r" b="b"/>
            <a:pathLst>
              <a:path w="1371600" h="172561">
                <a:moveTo>
                  <a:pt x="169544" y="129699"/>
                </a:moveTo>
                <a:lnTo>
                  <a:pt x="286702" y="129699"/>
                </a:lnTo>
                <a:lnTo>
                  <a:pt x="280987" y="168752"/>
                </a:lnTo>
                <a:lnTo>
                  <a:pt x="162877" y="168752"/>
                </a:lnTo>
                <a:close/>
                <a:moveTo>
                  <a:pt x="1343977" y="124936"/>
                </a:moveTo>
                <a:cubicBezTo>
                  <a:pt x="1334452" y="124936"/>
                  <a:pt x="1331595" y="132556"/>
                  <a:pt x="1331595" y="144938"/>
                </a:cubicBezTo>
                <a:cubicBezTo>
                  <a:pt x="1331595" y="154464"/>
                  <a:pt x="1333500" y="163989"/>
                  <a:pt x="1343025" y="163989"/>
                </a:cubicBezTo>
                <a:cubicBezTo>
                  <a:pt x="1349692" y="163989"/>
                  <a:pt x="1355407" y="158274"/>
                  <a:pt x="1355407" y="151606"/>
                </a:cubicBezTo>
                <a:lnTo>
                  <a:pt x="1355407" y="136366"/>
                </a:lnTo>
                <a:cubicBezTo>
                  <a:pt x="1355407" y="128746"/>
                  <a:pt x="1349692" y="124936"/>
                  <a:pt x="1343977" y="124936"/>
                </a:cubicBezTo>
                <a:close/>
                <a:moveTo>
                  <a:pt x="884872" y="124936"/>
                </a:moveTo>
                <a:cubicBezTo>
                  <a:pt x="878204" y="124936"/>
                  <a:pt x="872489" y="129699"/>
                  <a:pt x="872489" y="138271"/>
                </a:cubicBezTo>
                <a:lnTo>
                  <a:pt x="872489" y="152558"/>
                </a:lnTo>
                <a:cubicBezTo>
                  <a:pt x="872489" y="160178"/>
                  <a:pt x="877252" y="164941"/>
                  <a:pt x="883920" y="164941"/>
                </a:cubicBezTo>
                <a:cubicBezTo>
                  <a:pt x="892492" y="164941"/>
                  <a:pt x="894397" y="157321"/>
                  <a:pt x="895349" y="143986"/>
                </a:cubicBezTo>
                <a:cubicBezTo>
                  <a:pt x="895349" y="131604"/>
                  <a:pt x="893445" y="124936"/>
                  <a:pt x="884872" y="124936"/>
                </a:cubicBezTo>
                <a:close/>
                <a:moveTo>
                  <a:pt x="1227772" y="123984"/>
                </a:moveTo>
                <a:cubicBezTo>
                  <a:pt x="1218247" y="123984"/>
                  <a:pt x="1216342" y="133509"/>
                  <a:pt x="1216342" y="143986"/>
                </a:cubicBezTo>
                <a:cubicBezTo>
                  <a:pt x="1216342" y="154464"/>
                  <a:pt x="1218247" y="164941"/>
                  <a:pt x="1227772" y="164941"/>
                </a:cubicBezTo>
                <a:cubicBezTo>
                  <a:pt x="1237297" y="164941"/>
                  <a:pt x="1239202" y="155416"/>
                  <a:pt x="1239202" y="144938"/>
                </a:cubicBezTo>
                <a:cubicBezTo>
                  <a:pt x="1239202" y="134461"/>
                  <a:pt x="1237297" y="123984"/>
                  <a:pt x="1227772" y="123984"/>
                </a:cubicBezTo>
                <a:close/>
                <a:moveTo>
                  <a:pt x="1048702" y="123984"/>
                </a:moveTo>
                <a:cubicBezTo>
                  <a:pt x="1041083" y="123984"/>
                  <a:pt x="1038225" y="130651"/>
                  <a:pt x="1037272" y="139224"/>
                </a:cubicBezTo>
                <a:lnTo>
                  <a:pt x="1058227" y="139224"/>
                </a:lnTo>
                <a:lnTo>
                  <a:pt x="1058227" y="137318"/>
                </a:lnTo>
                <a:cubicBezTo>
                  <a:pt x="1058227" y="128746"/>
                  <a:pt x="1055370" y="123984"/>
                  <a:pt x="1048702" y="123984"/>
                </a:cubicBezTo>
                <a:close/>
                <a:moveTo>
                  <a:pt x="933450" y="123984"/>
                </a:moveTo>
                <a:cubicBezTo>
                  <a:pt x="925830" y="123984"/>
                  <a:pt x="922972" y="130651"/>
                  <a:pt x="922020" y="139224"/>
                </a:cubicBezTo>
                <a:lnTo>
                  <a:pt x="942975" y="139224"/>
                </a:lnTo>
                <a:lnTo>
                  <a:pt x="942975" y="137318"/>
                </a:lnTo>
                <a:cubicBezTo>
                  <a:pt x="942975" y="128746"/>
                  <a:pt x="940117" y="123984"/>
                  <a:pt x="933450" y="123984"/>
                </a:cubicBezTo>
                <a:close/>
                <a:moveTo>
                  <a:pt x="1131570" y="120174"/>
                </a:moveTo>
                <a:lnTo>
                  <a:pt x="1151572" y="120174"/>
                </a:lnTo>
                <a:lnTo>
                  <a:pt x="1151572" y="123984"/>
                </a:lnTo>
                <a:lnTo>
                  <a:pt x="1145858" y="123984"/>
                </a:lnTo>
                <a:lnTo>
                  <a:pt x="1156335" y="159227"/>
                </a:lnTo>
                <a:lnTo>
                  <a:pt x="1165860" y="132556"/>
                </a:lnTo>
                <a:lnTo>
                  <a:pt x="1163002" y="123984"/>
                </a:lnTo>
                <a:lnTo>
                  <a:pt x="1159192" y="123984"/>
                </a:lnTo>
                <a:lnTo>
                  <a:pt x="1159192" y="120174"/>
                </a:lnTo>
                <a:lnTo>
                  <a:pt x="1177290" y="120174"/>
                </a:lnTo>
                <a:lnTo>
                  <a:pt x="1177290" y="123984"/>
                </a:lnTo>
                <a:lnTo>
                  <a:pt x="1172527" y="123984"/>
                </a:lnTo>
                <a:lnTo>
                  <a:pt x="1183958" y="159227"/>
                </a:lnTo>
                <a:lnTo>
                  <a:pt x="1193483" y="123984"/>
                </a:lnTo>
                <a:lnTo>
                  <a:pt x="1186815" y="123984"/>
                </a:lnTo>
                <a:lnTo>
                  <a:pt x="1186815" y="120174"/>
                </a:lnTo>
                <a:lnTo>
                  <a:pt x="1203960" y="120174"/>
                </a:lnTo>
                <a:lnTo>
                  <a:pt x="1203960" y="123984"/>
                </a:lnTo>
                <a:lnTo>
                  <a:pt x="1199197" y="123984"/>
                </a:lnTo>
                <a:lnTo>
                  <a:pt x="1185862" y="168752"/>
                </a:lnTo>
                <a:lnTo>
                  <a:pt x="1179195" y="168752"/>
                </a:lnTo>
                <a:lnTo>
                  <a:pt x="1168717" y="140176"/>
                </a:lnTo>
                <a:lnTo>
                  <a:pt x="1167765" y="140176"/>
                </a:lnTo>
                <a:lnTo>
                  <a:pt x="1157287" y="168752"/>
                </a:lnTo>
                <a:lnTo>
                  <a:pt x="1150620" y="168752"/>
                </a:lnTo>
                <a:lnTo>
                  <a:pt x="1135380" y="123984"/>
                </a:lnTo>
                <a:lnTo>
                  <a:pt x="1131570" y="123984"/>
                </a:lnTo>
                <a:close/>
                <a:moveTo>
                  <a:pt x="1283017" y="119221"/>
                </a:moveTo>
                <a:cubicBezTo>
                  <a:pt x="1288732" y="119221"/>
                  <a:pt x="1293495" y="122079"/>
                  <a:pt x="1292542" y="127793"/>
                </a:cubicBezTo>
                <a:cubicBezTo>
                  <a:pt x="1292542" y="133509"/>
                  <a:pt x="1289684" y="135413"/>
                  <a:pt x="1285875" y="135413"/>
                </a:cubicBezTo>
                <a:cubicBezTo>
                  <a:pt x="1282065" y="135413"/>
                  <a:pt x="1280159" y="132556"/>
                  <a:pt x="1280159" y="128746"/>
                </a:cubicBezTo>
                <a:lnTo>
                  <a:pt x="1283017" y="127793"/>
                </a:lnTo>
                <a:cubicBezTo>
                  <a:pt x="1283017" y="127793"/>
                  <a:pt x="1283017" y="126841"/>
                  <a:pt x="1283017" y="126841"/>
                </a:cubicBezTo>
                <a:cubicBezTo>
                  <a:pt x="1283017" y="125888"/>
                  <a:pt x="1282065" y="124936"/>
                  <a:pt x="1280159" y="124936"/>
                </a:cubicBezTo>
                <a:cubicBezTo>
                  <a:pt x="1274445" y="124936"/>
                  <a:pt x="1269682" y="131604"/>
                  <a:pt x="1269682" y="137318"/>
                </a:cubicBezTo>
                <a:lnTo>
                  <a:pt x="1269682" y="163989"/>
                </a:lnTo>
                <a:lnTo>
                  <a:pt x="1280159" y="164941"/>
                </a:lnTo>
                <a:lnTo>
                  <a:pt x="1280159" y="168751"/>
                </a:lnTo>
                <a:lnTo>
                  <a:pt x="1254442" y="168751"/>
                </a:lnTo>
                <a:lnTo>
                  <a:pt x="1254442" y="164941"/>
                </a:lnTo>
                <a:lnTo>
                  <a:pt x="1260157" y="163989"/>
                </a:lnTo>
                <a:lnTo>
                  <a:pt x="1260157" y="124936"/>
                </a:lnTo>
                <a:lnTo>
                  <a:pt x="1254442" y="123984"/>
                </a:lnTo>
                <a:lnTo>
                  <a:pt x="1254442" y="120174"/>
                </a:lnTo>
                <a:lnTo>
                  <a:pt x="1268730" y="120174"/>
                </a:lnTo>
                <a:lnTo>
                  <a:pt x="1269682" y="127793"/>
                </a:lnTo>
                <a:cubicBezTo>
                  <a:pt x="1271587" y="123031"/>
                  <a:pt x="1276350" y="119221"/>
                  <a:pt x="1283017" y="119221"/>
                </a:cubicBezTo>
                <a:close/>
                <a:moveTo>
                  <a:pt x="1228725" y="119221"/>
                </a:moveTo>
                <a:cubicBezTo>
                  <a:pt x="1243012" y="119221"/>
                  <a:pt x="1249680" y="129699"/>
                  <a:pt x="1250632" y="143986"/>
                </a:cubicBezTo>
                <a:cubicBezTo>
                  <a:pt x="1250632" y="159226"/>
                  <a:pt x="1243012" y="169703"/>
                  <a:pt x="1228725" y="169703"/>
                </a:cubicBezTo>
                <a:cubicBezTo>
                  <a:pt x="1214437" y="169703"/>
                  <a:pt x="1206817" y="160178"/>
                  <a:pt x="1206817" y="144938"/>
                </a:cubicBezTo>
                <a:cubicBezTo>
                  <a:pt x="1206817" y="129699"/>
                  <a:pt x="1215390" y="119221"/>
                  <a:pt x="1228725" y="119221"/>
                </a:cubicBezTo>
                <a:close/>
                <a:moveTo>
                  <a:pt x="1101089" y="119221"/>
                </a:moveTo>
                <a:cubicBezTo>
                  <a:pt x="1106804" y="119221"/>
                  <a:pt x="1110614" y="122079"/>
                  <a:pt x="1109662" y="127793"/>
                </a:cubicBezTo>
                <a:cubicBezTo>
                  <a:pt x="1109662" y="133509"/>
                  <a:pt x="1106804" y="135413"/>
                  <a:pt x="1102994" y="135413"/>
                </a:cubicBezTo>
                <a:cubicBezTo>
                  <a:pt x="1099184" y="135413"/>
                  <a:pt x="1097279" y="132556"/>
                  <a:pt x="1097279" y="128746"/>
                </a:cubicBezTo>
                <a:lnTo>
                  <a:pt x="1100137" y="127793"/>
                </a:lnTo>
                <a:cubicBezTo>
                  <a:pt x="1100137" y="127793"/>
                  <a:pt x="1100137" y="126841"/>
                  <a:pt x="1100137" y="126841"/>
                </a:cubicBezTo>
                <a:cubicBezTo>
                  <a:pt x="1100137" y="125888"/>
                  <a:pt x="1099184" y="124936"/>
                  <a:pt x="1097279" y="124936"/>
                </a:cubicBezTo>
                <a:cubicBezTo>
                  <a:pt x="1092516" y="124936"/>
                  <a:pt x="1087754" y="131604"/>
                  <a:pt x="1087754" y="137318"/>
                </a:cubicBezTo>
                <a:lnTo>
                  <a:pt x="1087754" y="163989"/>
                </a:lnTo>
                <a:lnTo>
                  <a:pt x="1098232" y="164941"/>
                </a:lnTo>
                <a:lnTo>
                  <a:pt x="1098232" y="168751"/>
                </a:lnTo>
                <a:lnTo>
                  <a:pt x="1072514" y="168751"/>
                </a:lnTo>
                <a:lnTo>
                  <a:pt x="1072514" y="164941"/>
                </a:lnTo>
                <a:lnTo>
                  <a:pt x="1078229" y="163989"/>
                </a:lnTo>
                <a:lnTo>
                  <a:pt x="1078229" y="124936"/>
                </a:lnTo>
                <a:lnTo>
                  <a:pt x="1072514" y="123984"/>
                </a:lnTo>
                <a:lnTo>
                  <a:pt x="1072514" y="120174"/>
                </a:lnTo>
                <a:lnTo>
                  <a:pt x="1086802" y="120174"/>
                </a:lnTo>
                <a:lnTo>
                  <a:pt x="1087754" y="127793"/>
                </a:lnTo>
                <a:cubicBezTo>
                  <a:pt x="1089659" y="123031"/>
                  <a:pt x="1094422" y="119221"/>
                  <a:pt x="1101089" y="119221"/>
                </a:cubicBezTo>
                <a:close/>
                <a:moveTo>
                  <a:pt x="1048702" y="119221"/>
                </a:moveTo>
                <a:cubicBezTo>
                  <a:pt x="1060133" y="119221"/>
                  <a:pt x="1066800" y="125888"/>
                  <a:pt x="1065847" y="141129"/>
                </a:cubicBezTo>
                <a:cubicBezTo>
                  <a:pt x="1065847" y="142081"/>
                  <a:pt x="1065847" y="143986"/>
                  <a:pt x="1065847" y="144938"/>
                </a:cubicBezTo>
                <a:lnTo>
                  <a:pt x="1036320" y="144938"/>
                </a:lnTo>
                <a:cubicBezTo>
                  <a:pt x="1036320" y="156368"/>
                  <a:pt x="1040130" y="163989"/>
                  <a:pt x="1049655" y="163989"/>
                </a:cubicBezTo>
                <a:cubicBezTo>
                  <a:pt x="1056322" y="163989"/>
                  <a:pt x="1060133" y="161131"/>
                  <a:pt x="1062037" y="155416"/>
                </a:cubicBezTo>
                <a:lnTo>
                  <a:pt x="1065847" y="157321"/>
                </a:lnTo>
                <a:cubicBezTo>
                  <a:pt x="1063942" y="164941"/>
                  <a:pt x="1057275" y="169703"/>
                  <a:pt x="1047750" y="169703"/>
                </a:cubicBezTo>
                <a:cubicBezTo>
                  <a:pt x="1033462" y="169703"/>
                  <a:pt x="1026795" y="160178"/>
                  <a:pt x="1026795" y="144938"/>
                </a:cubicBezTo>
                <a:cubicBezTo>
                  <a:pt x="1026795" y="128746"/>
                  <a:pt x="1036320" y="119221"/>
                  <a:pt x="1048702" y="119221"/>
                </a:cubicBezTo>
                <a:close/>
                <a:moveTo>
                  <a:pt x="934402" y="119221"/>
                </a:moveTo>
                <a:cubicBezTo>
                  <a:pt x="945833" y="119221"/>
                  <a:pt x="952500" y="125888"/>
                  <a:pt x="951547" y="141129"/>
                </a:cubicBezTo>
                <a:cubicBezTo>
                  <a:pt x="951547" y="142081"/>
                  <a:pt x="951547" y="143986"/>
                  <a:pt x="951547" y="144938"/>
                </a:cubicBezTo>
                <a:lnTo>
                  <a:pt x="922020" y="144938"/>
                </a:lnTo>
                <a:cubicBezTo>
                  <a:pt x="922020" y="156368"/>
                  <a:pt x="925830" y="163989"/>
                  <a:pt x="935355" y="163989"/>
                </a:cubicBezTo>
                <a:cubicBezTo>
                  <a:pt x="942022" y="163989"/>
                  <a:pt x="945833" y="161131"/>
                  <a:pt x="947737" y="155416"/>
                </a:cubicBezTo>
                <a:lnTo>
                  <a:pt x="951547" y="157321"/>
                </a:lnTo>
                <a:cubicBezTo>
                  <a:pt x="949642" y="164941"/>
                  <a:pt x="942975" y="169703"/>
                  <a:pt x="933450" y="169703"/>
                </a:cubicBezTo>
                <a:cubicBezTo>
                  <a:pt x="919162" y="169703"/>
                  <a:pt x="912495" y="160178"/>
                  <a:pt x="912495" y="144938"/>
                </a:cubicBezTo>
                <a:cubicBezTo>
                  <a:pt x="912495" y="128746"/>
                  <a:pt x="922020" y="119221"/>
                  <a:pt x="934402" y="119221"/>
                </a:cubicBezTo>
                <a:close/>
                <a:moveTo>
                  <a:pt x="971549" y="105886"/>
                </a:moveTo>
                <a:lnTo>
                  <a:pt x="974407" y="105886"/>
                </a:lnTo>
                <a:lnTo>
                  <a:pt x="974407" y="120174"/>
                </a:lnTo>
                <a:lnTo>
                  <a:pt x="997266" y="120174"/>
                </a:lnTo>
                <a:lnTo>
                  <a:pt x="997266" y="107791"/>
                </a:lnTo>
                <a:lnTo>
                  <a:pt x="1003934" y="105886"/>
                </a:lnTo>
                <a:lnTo>
                  <a:pt x="1005839" y="105886"/>
                </a:lnTo>
                <a:lnTo>
                  <a:pt x="1005839" y="120174"/>
                </a:lnTo>
                <a:lnTo>
                  <a:pt x="1016316" y="120174"/>
                </a:lnTo>
                <a:lnTo>
                  <a:pt x="1016316" y="124936"/>
                </a:lnTo>
                <a:lnTo>
                  <a:pt x="1005839" y="124936"/>
                </a:lnTo>
                <a:lnTo>
                  <a:pt x="1005839" y="156368"/>
                </a:lnTo>
                <a:cubicBezTo>
                  <a:pt x="1005839" y="162083"/>
                  <a:pt x="1006791" y="163989"/>
                  <a:pt x="1010602" y="163989"/>
                </a:cubicBezTo>
                <a:cubicBezTo>
                  <a:pt x="1014412" y="163989"/>
                  <a:pt x="1016316" y="162083"/>
                  <a:pt x="1017269" y="156368"/>
                </a:cubicBezTo>
                <a:lnTo>
                  <a:pt x="1021079" y="157321"/>
                </a:lnTo>
                <a:cubicBezTo>
                  <a:pt x="1020127" y="165893"/>
                  <a:pt x="1015364" y="169703"/>
                  <a:pt x="1007744" y="169703"/>
                </a:cubicBezTo>
                <a:cubicBezTo>
                  <a:pt x="1000124" y="169703"/>
                  <a:pt x="996314" y="165893"/>
                  <a:pt x="996314" y="158274"/>
                </a:cubicBezTo>
                <a:lnTo>
                  <a:pt x="996314" y="124936"/>
                </a:lnTo>
                <a:lnTo>
                  <a:pt x="973454" y="124936"/>
                </a:lnTo>
                <a:lnTo>
                  <a:pt x="973454" y="156368"/>
                </a:lnTo>
                <a:cubicBezTo>
                  <a:pt x="973454" y="162083"/>
                  <a:pt x="974407" y="163989"/>
                  <a:pt x="978216" y="163989"/>
                </a:cubicBezTo>
                <a:cubicBezTo>
                  <a:pt x="982027" y="163989"/>
                  <a:pt x="983932" y="162083"/>
                  <a:pt x="985837" y="156368"/>
                </a:cubicBezTo>
                <a:lnTo>
                  <a:pt x="989647" y="157321"/>
                </a:lnTo>
                <a:cubicBezTo>
                  <a:pt x="988694" y="165893"/>
                  <a:pt x="983932" y="169703"/>
                  <a:pt x="976312" y="169703"/>
                </a:cubicBezTo>
                <a:cubicBezTo>
                  <a:pt x="968691" y="169703"/>
                  <a:pt x="964882" y="165893"/>
                  <a:pt x="964882" y="158274"/>
                </a:cubicBezTo>
                <a:lnTo>
                  <a:pt x="964882" y="124936"/>
                </a:lnTo>
                <a:lnTo>
                  <a:pt x="958214" y="124936"/>
                </a:lnTo>
                <a:lnTo>
                  <a:pt x="958214" y="120174"/>
                </a:lnTo>
                <a:lnTo>
                  <a:pt x="964882" y="120174"/>
                </a:lnTo>
                <a:lnTo>
                  <a:pt x="964882" y="107791"/>
                </a:lnTo>
                <a:close/>
                <a:moveTo>
                  <a:pt x="1348740" y="96361"/>
                </a:moveTo>
                <a:lnTo>
                  <a:pt x="1364932" y="96361"/>
                </a:lnTo>
                <a:lnTo>
                  <a:pt x="1364932" y="163989"/>
                </a:lnTo>
                <a:lnTo>
                  <a:pt x="1371600" y="163989"/>
                </a:lnTo>
                <a:lnTo>
                  <a:pt x="1371600" y="167799"/>
                </a:lnTo>
                <a:lnTo>
                  <a:pt x="1357312" y="167799"/>
                </a:lnTo>
                <a:lnTo>
                  <a:pt x="1356360" y="160178"/>
                </a:lnTo>
                <a:cubicBezTo>
                  <a:pt x="1353502" y="164941"/>
                  <a:pt x="1348740" y="168751"/>
                  <a:pt x="1341120" y="168751"/>
                </a:cubicBezTo>
                <a:cubicBezTo>
                  <a:pt x="1328737" y="168751"/>
                  <a:pt x="1323022" y="158274"/>
                  <a:pt x="1323022" y="143986"/>
                </a:cubicBezTo>
                <a:cubicBezTo>
                  <a:pt x="1323022" y="127793"/>
                  <a:pt x="1330642" y="118268"/>
                  <a:pt x="1343025" y="118268"/>
                </a:cubicBezTo>
                <a:cubicBezTo>
                  <a:pt x="1347787" y="118268"/>
                  <a:pt x="1352550" y="120174"/>
                  <a:pt x="1356360" y="123983"/>
                </a:cubicBezTo>
                <a:lnTo>
                  <a:pt x="1356360" y="101124"/>
                </a:lnTo>
                <a:lnTo>
                  <a:pt x="1348740" y="100171"/>
                </a:lnTo>
                <a:close/>
                <a:moveTo>
                  <a:pt x="1295400" y="96361"/>
                </a:moveTo>
                <a:lnTo>
                  <a:pt x="1311592" y="96361"/>
                </a:lnTo>
                <a:lnTo>
                  <a:pt x="1311592" y="163989"/>
                </a:lnTo>
                <a:lnTo>
                  <a:pt x="1318260" y="164941"/>
                </a:lnTo>
                <a:lnTo>
                  <a:pt x="1318260" y="168751"/>
                </a:lnTo>
                <a:lnTo>
                  <a:pt x="1295400" y="168751"/>
                </a:lnTo>
                <a:lnTo>
                  <a:pt x="1295400" y="164941"/>
                </a:lnTo>
                <a:lnTo>
                  <a:pt x="1302067" y="163989"/>
                </a:lnTo>
                <a:lnTo>
                  <a:pt x="1302067" y="101124"/>
                </a:lnTo>
                <a:lnTo>
                  <a:pt x="1295400" y="100171"/>
                </a:lnTo>
                <a:close/>
                <a:moveTo>
                  <a:pt x="856297" y="96361"/>
                </a:moveTo>
                <a:lnTo>
                  <a:pt x="871537" y="96361"/>
                </a:lnTo>
                <a:lnTo>
                  <a:pt x="871537" y="126841"/>
                </a:lnTo>
                <a:cubicBezTo>
                  <a:pt x="874395" y="123031"/>
                  <a:pt x="879157" y="119221"/>
                  <a:pt x="886777" y="119221"/>
                </a:cubicBezTo>
                <a:cubicBezTo>
                  <a:pt x="898207" y="119221"/>
                  <a:pt x="904874" y="127793"/>
                  <a:pt x="903922" y="143986"/>
                </a:cubicBezTo>
                <a:cubicBezTo>
                  <a:pt x="903922" y="158274"/>
                  <a:pt x="897254" y="169703"/>
                  <a:pt x="882967" y="169703"/>
                </a:cubicBezTo>
                <a:cubicBezTo>
                  <a:pt x="876299" y="169703"/>
                  <a:pt x="872489" y="166846"/>
                  <a:pt x="868679" y="163989"/>
                </a:cubicBezTo>
                <a:lnTo>
                  <a:pt x="864870" y="169703"/>
                </a:lnTo>
                <a:lnTo>
                  <a:pt x="862012" y="169703"/>
                </a:lnTo>
                <a:lnTo>
                  <a:pt x="862012" y="101124"/>
                </a:lnTo>
                <a:lnTo>
                  <a:pt x="856297" y="100171"/>
                </a:lnTo>
                <a:close/>
                <a:moveTo>
                  <a:pt x="1256347" y="72549"/>
                </a:moveTo>
                <a:cubicBezTo>
                  <a:pt x="1255395" y="74454"/>
                  <a:pt x="1254442" y="76359"/>
                  <a:pt x="1254442" y="79217"/>
                </a:cubicBezTo>
                <a:cubicBezTo>
                  <a:pt x="1254442" y="83979"/>
                  <a:pt x="1257300" y="86837"/>
                  <a:pt x="1268730" y="86837"/>
                </a:cubicBezTo>
                <a:cubicBezTo>
                  <a:pt x="1277303" y="86837"/>
                  <a:pt x="1283017" y="84932"/>
                  <a:pt x="1283017" y="78264"/>
                </a:cubicBezTo>
                <a:cubicBezTo>
                  <a:pt x="1283017" y="73502"/>
                  <a:pt x="1278255" y="72549"/>
                  <a:pt x="1269683" y="72549"/>
                </a:cubicBezTo>
                <a:close/>
                <a:moveTo>
                  <a:pt x="179070" y="66834"/>
                </a:moveTo>
                <a:lnTo>
                  <a:pt x="282893" y="66834"/>
                </a:lnTo>
                <a:lnTo>
                  <a:pt x="277178" y="104934"/>
                </a:lnTo>
                <a:lnTo>
                  <a:pt x="173355" y="104934"/>
                </a:lnTo>
                <a:close/>
                <a:moveTo>
                  <a:pt x="1336357" y="49688"/>
                </a:moveTo>
                <a:cubicBezTo>
                  <a:pt x="1327784" y="49688"/>
                  <a:pt x="1324927" y="53499"/>
                  <a:pt x="1324927" y="59214"/>
                </a:cubicBezTo>
                <a:cubicBezTo>
                  <a:pt x="1324927" y="63976"/>
                  <a:pt x="1326832" y="66834"/>
                  <a:pt x="1331594" y="66834"/>
                </a:cubicBezTo>
                <a:cubicBezTo>
                  <a:pt x="1336357" y="66834"/>
                  <a:pt x="1341119" y="63024"/>
                  <a:pt x="1341119" y="57309"/>
                </a:cubicBezTo>
                <a:lnTo>
                  <a:pt x="1341119" y="49688"/>
                </a:lnTo>
                <a:close/>
                <a:moveTo>
                  <a:pt x="96203" y="43021"/>
                </a:moveTo>
                <a:lnTo>
                  <a:pt x="71438" y="100171"/>
                </a:lnTo>
                <a:lnTo>
                  <a:pt x="108585" y="100171"/>
                </a:lnTo>
                <a:close/>
                <a:moveTo>
                  <a:pt x="519112" y="37306"/>
                </a:moveTo>
                <a:cubicBezTo>
                  <a:pt x="495300" y="32543"/>
                  <a:pt x="474345" y="50641"/>
                  <a:pt x="467677" y="80168"/>
                </a:cubicBezTo>
                <a:cubicBezTo>
                  <a:pt x="461010" y="108743"/>
                  <a:pt x="471487" y="129698"/>
                  <a:pt x="493395" y="134461"/>
                </a:cubicBezTo>
                <a:cubicBezTo>
                  <a:pt x="517207" y="139223"/>
                  <a:pt x="538162" y="121126"/>
                  <a:pt x="544830" y="91598"/>
                </a:cubicBezTo>
                <a:cubicBezTo>
                  <a:pt x="551498" y="63976"/>
                  <a:pt x="541020" y="42068"/>
                  <a:pt x="519112" y="37306"/>
                </a:cubicBezTo>
                <a:close/>
                <a:moveTo>
                  <a:pt x="1093469" y="26829"/>
                </a:moveTo>
                <a:cubicBezTo>
                  <a:pt x="1085849" y="26829"/>
                  <a:pt x="1082991" y="33496"/>
                  <a:pt x="1082039" y="42069"/>
                </a:cubicBezTo>
                <a:lnTo>
                  <a:pt x="1102994" y="42069"/>
                </a:lnTo>
                <a:lnTo>
                  <a:pt x="1102994" y="40163"/>
                </a:lnTo>
                <a:cubicBezTo>
                  <a:pt x="1102994" y="31591"/>
                  <a:pt x="1100137" y="26829"/>
                  <a:pt x="1093469" y="26829"/>
                </a:cubicBezTo>
                <a:close/>
                <a:moveTo>
                  <a:pt x="945833" y="26828"/>
                </a:moveTo>
                <a:cubicBezTo>
                  <a:pt x="938213" y="26828"/>
                  <a:pt x="934402" y="33496"/>
                  <a:pt x="934402" y="42068"/>
                </a:cubicBezTo>
                <a:lnTo>
                  <a:pt x="955358" y="42068"/>
                </a:lnTo>
                <a:lnTo>
                  <a:pt x="955358" y="40163"/>
                </a:lnTo>
                <a:cubicBezTo>
                  <a:pt x="955358" y="31591"/>
                  <a:pt x="952500" y="26828"/>
                  <a:pt x="945833" y="26828"/>
                </a:cubicBezTo>
                <a:close/>
                <a:moveTo>
                  <a:pt x="1267778" y="25877"/>
                </a:moveTo>
                <a:cubicBezTo>
                  <a:pt x="1263015" y="25877"/>
                  <a:pt x="1259205" y="29686"/>
                  <a:pt x="1258253" y="38259"/>
                </a:cubicBezTo>
                <a:cubicBezTo>
                  <a:pt x="1258253" y="48737"/>
                  <a:pt x="1262062" y="51594"/>
                  <a:pt x="1267778" y="51594"/>
                </a:cubicBezTo>
                <a:cubicBezTo>
                  <a:pt x="1272540" y="51594"/>
                  <a:pt x="1276350" y="48737"/>
                  <a:pt x="1276350" y="38259"/>
                </a:cubicBezTo>
                <a:cubicBezTo>
                  <a:pt x="1276350" y="28734"/>
                  <a:pt x="1273492" y="25877"/>
                  <a:pt x="1267778" y="25877"/>
                </a:cubicBezTo>
                <a:close/>
                <a:moveTo>
                  <a:pt x="1161097" y="23019"/>
                </a:moveTo>
                <a:lnTo>
                  <a:pt x="1177289" y="23019"/>
                </a:lnTo>
                <a:lnTo>
                  <a:pt x="1177289" y="66834"/>
                </a:lnTo>
                <a:lnTo>
                  <a:pt x="1184910" y="67787"/>
                </a:lnTo>
                <a:lnTo>
                  <a:pt x="1184910" y="71597"/>
                </a:lnTo>
                <a:lnTo>
                  <a:pt x="1161097" y="71597"/>
                </a:lnTo>
                <a:lnTo>
                  <a:pt x="1161097" y="67787"/>
                </a:lnTo>
                <a:lnTo>
                  <a:pt x="1168717" y="66834"/>
                </a:lnTo>
                <a:lnTo>
                  <a:pt x="1168717" y="27782"/>
                </a:lnTo>
                <a:lnTo>
                  <a:pt x="1161097" y="26829"/>
                </a:lnTo>
                <a:close/>
                <a:moveTo>
                  <a:pt x="1145857" y="23019"/>
                </a:moveTo>
                <a:cubicBezTo>
                  <a:pt x="1150620" y="23019"/>
                  <a:pt x="1155382" y="25876"/>
                  <a:pt x="1155382" y="31591"/>
                </a:cubicBezTo>
                <a:cubicBezTo>
                  <a:pt x="1155382" y="37307"/>
                  <a:pt x="1152524" y="39211"/>
                  <a:pt x="1148714" y="39211"/>
                </a:cubicBezTo>
                <a:cubicBezTo>
                  <a:pt x="1144904" y="39211"/>
                  <a:pt x="1142999" y="36354"/>
                  <a:pt x="1142999" y="32544"/>
                </a:cubicBezTo>
                <a:lnTo>
                  <a:pt x="1145857" y="30639"/>
                </a:lnTo>
                <a:cubicBezTo>
                  <a:pt x="1145857" y="30639"/>
                  <a:pt x="1145857" y="29686"/>
                  <a:pt x="1145857" y="29686"/>
                </a:cubicBezTo>
                <a:cubicBezTo>
                  <a:pt x="1145857" y="28734"/>
                  <a:pt x="1144904" y="27782"/>
                  <a:pt x="1142999" y="27782"/>
                </a:cubicBezTo>
                <a:cubicBezTo>
                  <a:pt x="1138237" y="27782"/>
                  <a:pt x="1133474" y="34449"/>
                  <a:pt x="1133474" y="40164"/>
                </a:cubicBezTo>
                <a:lnTo>
                  <a:pt x="1133474" y="66834"/>
                </a:lnTo>
                <a:lnTo>
                  <a:pt x="1142999" y="67787"/>
                </a:lnTo>
                <a:lnTo>
                  <a:pt x="1142999" y="71597"/>
                </a:lnTo>
                <a:lnTo>
                  <a:pt x="1117282" y="71597"/>
                </a:lnTo>
                <a:lnTo>
                  <a:pt x="1117282" y="67787"/>
                </a:lnTo>
                <a:lnTo>
                  <a:pt x="1122997" y="66834"/>
                </a:lnTo>
                <a:lnTo>
                  <a:pt x="1122997" y="28734"/>
                </a:lnTo>
                <a:lnTo>
                  <a:pt x="1117282" y="27782"/>
                </a:lnTo>
                <a:lnTo>
                  <a:pt x="1117282" y="23971"/>
                </a:lnTo>
                <a:lnTo>
                  <a:pt x="1131570" y="23971"/>
                </a:lnTo>
                <a:lnTo>
                  <a:pt x="1132522" y="31591"/>
                </a:lnTo>
                <a:cubicBezTo>
                  <a:pt x="1134427" y="26829"/>
                  <a:pt x="1139189" y="23019"/>
                  <a:pt x="1145857" y="23019"/>
                </a:cubicBezTo>
                <a:close/>
                <a:moveTo>
                  <a:pt x="1022985" y="23019"/>
                </a:moveTo>
                <a:lnTo>
                  <a:pt x="1043940" y="23019"/>
                </a:lnTo>
                <a:lnTo>
                  <a:pt x="1043940" y="26829"/>
                </a:lnTo>
                <a:lnTo>
                  <a:pt x="1037273" y="27782"/>
                </a:lnTo>
                <a:lnTo>
                  <a:pt x="1048702" y="61119"/>
                </a:lnTo>
                <a:lnTo>
                  <a:pt x="1059180" y="27782"/>
                </a:lnTo>
                <a:lnTo>
                  <a:pt x="1052512" y="26829"/>
                </a:lnTo>
                <a:lnTo>
                  <a:pt x="1052512" y="23019"/>
                </a:lnTo>
                <a:lnTo>
                  <a:pt x="1069658" y="23019"/>
                </a:lnTo>
                <a:lnTo>
                  <a:pt x="1069658" y="26829"/>
                </a:lnTo>
                <a:lnTo>
                  <a:pt x="1064895" y="27782"/>
                </a:lnTo>
                <a:lnTo>
                  <a:pt x="1049655" y="71597"/>
                </a:lnTo>
                <a:lnTo>
                  <a:pt x="1042035" y="71597"/>
                </a:lnTo>
                <a:lnTo>
                  <a:pt x="1026795" y="27782"/>
                </a:lnTo>
                <a:lnTo>
                  <a:pt x="1022985" y="26829"/>
                </a:lnTo>
                <a:close/>
                <a:moveTo>
                  <a:pt x="998220" y="23019"/>
                </a:moveTo>
                <a:lnTo>
                  <a:pt x="1014412" y="23019"/>
                </a:lnTo>
                <a:lnTo>
                  <a:pt x="1014412" y="66834"/>
                </a:lnTo>
                <a:lnTo>
                  <a:pt x="1022033" y="67787"/>
                </a:lnTo>
                <a:lnTo>
                  <a:pt x="1022033" y="71597"/>
                </a:lnTo>
                <a:lnTo>
                  <a:pt x="998220" y="71597"/>
                </a:lnTo>
                <a:lnTo>
                  <a:pt x="998220" y="67787"/>
                </a:lnTo>
                <a:lnTo>
                  <a:pt x="1004887" y="66834"/>
                </a:lnTo>
                <a:lnTo>
                  <a:pt x="1004887" y="27782"/>
                </a:lnTo>
                <a:lnTo>
                  <a:pt x="998220" y="26829"/>
                </a:lnTo>
                <a:close/>
                <a:moveTo>
                  <a:pt x="944880" y="23018"/>
                </a:moveTo>
                <a:cubicBezTo>
                  <a:pt x="956310" y="23018"/>
                  <a:pt x="962977" y="29686"/>
                  <a:pt x="962977" y="43973"/>
                </a:cubicBezTo>
                <a:cubicBezTo>
                  <a:pt x="962977" y="44926"/>
                  <a:pt x="962977" y="46831"/>
                  <a:pt x="962977" y="47783"/>
                </a:cubicBezTo>
                <a:lnTo>
                  <a:pt x="933450" y="47783"/>
                </a:lnTo>
                <a:cubicBezTo>
                  <a:pt x="933450" y="59213"/>
                  <a:pt x="937260" y="66833"/>
                  <a:pt x="946785" y="66833"/>
                </a:cubicBezTo>
                <a:cubicBezTo>
                  <a:pt x="953452" y="66833"/>
                  <a:pt x="957263" y="63976"/>
                  <a:pt x="959167" y="58261"/>
                </a:cubicBezTo>
                <a:lnTo>
                  <a:pt x="962977" y="60166"/>
                </a:lnTo>
                <a:cubicBezTo>
                  <a:pt x="961073" y="67786"/>
                  <a:pt x="954405" y="72548"/>
                  <a:pt x="944880" y="72548"/>
                </a:cubicBezTo>
                <a:cubicBezTo>
                  <a:pt x="930592" y="72548"/>
                  <a:pt x="923925" y="62071"/>
                  <a:pt x="923925" y="47783"/>
                </a:cubicBezTo>
                <a:cubicBezTo>
                  <a:pt x="923925" y="31591"/>
                  <a:pt x="933450" y="22066"/>
                  <a:pt x="944880" y="23018"/>
                </a:cubicBezTo>
                <a:close/>
                <a:moveTo>
                  <a:pt x="1333499" y="22066"/>
                </a:moveTo>
                <a:cubicBezTo>
                  <a:pt x="1344929" y="22066"/>
                  <a:pt x="1350644" y="26829"/>
                  <a:pt x="1350644" y="40163"/>
                </a:cubicBezTo>
                <a:lnTo>
                  <a:pt x="1350644" y="63024"/>
                </a:lnTo>
                <a:cubicBezTo>
                  <a:pt x="1350644" y="67786"/>
                  <a:pt x="1351597" y="68739"/>
                  <a:pt x="1353502" y="68739"/>
                </a:cubicBezTo>
                <a:cubicBezTo>
                  <a:pt x="1354454" y="68739"/>
                  <a:pt x="1355407" y="67786"/>
                  <a:pt x="1356359" y="67786"/>
                </a:cubicBezTo>
                <a:lnTo>
                  <a:pt x="1357312" y="70644"/>
                </a:lnTo>
                <a:cubicBezTo>
                  <a:pt x="1356359" y="71596"/>
                  <a:pt x="1353502" y="72549"/>
                  <a:pt x="1350644" y="72549"/>
                </a:cubicBezTo>
                <a:cubicBezTo>
                  <a:pt x="1345882" y="72549"/>
                  <a:pt x="1343024" y="70644"/>
                  <a:pt x="1342072" y="65881"/>
                </a:cubicBezTo>
                <a:cubicBezTo>
                  <a:pt x="1339215" y="69691"/>
                  <a:pt x="1334452" y="72549"/>
                  <a:pt x="1328737" y="73501"/>
                </a:cubicBezTo>
                <a:cubicBezTo>
                  <a:pt x="1321117" y="73501"/>
                  <a:pt x="1315402" y="70644"/>
                  <a:pt x="1315402" y="61119"/>
                </a:cubicBezTo>
                <a:cubicBezTo>
                  <a:pt x="1315402" y="50641"/>
                  <a:pt x="1323974" y="46831"/>
                  <a:pt x="1335404" y="46831"/>
                </a:cubicBezTo>
                <a:lnTo>
                  <a:pt x="1342072" y="46831"/>
                </a:lnTo>
                <a:lnTo>
                  <a:pt x="1342072" y="40163"/>
                </a:lnTo>
                <a:cubicBezTo>
                  <a:pt x="1342072" y="31591"/>
                  <a:pt x="1340167" y="26829"/>
                  <a:pt x="1332547" y="26829"/>
                </a:cubicBezTo>
                <a:cubicBezTo>
                  <a:pt x="1329690" y="26829"/>
                  <a:pt x="1324927" y="26829"/>
                  <a:pt x="1324927" y="30639"/>
                </a:cubicBezTo>
                <a:cubicBezTo>
                  <a:pt x="1324927" y="30639"/>
                  <a:pt x="1324927" y="30639"/>
                  <a:pt x="1324927" y="31591"/>
                </a:cubicBezTo>
                <a:lnTo>
                  <a:pt x="1327784" y="31591"/>
                </a:lnTo>
                <a:cubicBezTo>
                  <a:pt x="1328737" y="33496"/>
                  <a:pt x="1328737" y="34449"/>
                  <a:pt x="1328737" y="35401"/>
                </a:cubicBezTo>
                <a:cubicBezTo>
                  <a:pt x="1328737" y="38259"/>
                  <a:pt x="1325879" y="40163"/>
                  <a:pt x="1323022" y="40163"/>
                </a:cubicBezTo>
                <a:cubicBezTo>
                  <a:pt x="1319212" y="40163"/>
                  <a:pt x="1317307" y="38259"/>
                  <a:pt x="1317307" y="34449"/>
                </a:cubicBezTo>
                <a:cubicBezTo>
                  <a:pt x="1317307" y="26829"/>
                  <a:pt x="1323974" y="22066"/>
                  <a:pt x="1333499" y="22066"/>
                </a:cubicBezTo>
                <a:close/>
                <a:moveTo>
                  <a:pt x="1222057" y="22066"/>
                </a:moveTo>
                <a:cubicBezTo>
                  <a:pt x="1231582" y="22066"/>
                  <a:pt x="1236345" y="26829"/>
                  <a:pt x="1236345" y="38259"/>
                </a:cubicBezTo>
                <a:lnTo>
                  <a:pt x="1236345" y="66834"/>
                </a:lnTo>
                <a:lnTo>
                  <a:pt x="1243965" y="67786"/>
                </a:lnTo>
                <a:lnTo>
                  <a:pt x="1243965" y="72549"/>
                </a:lnTo>
                <a:lnTo>
                  <a:pt x="1222057" y="72549"/>
                </a:lnTo>
                <a:lnTo>
                  <a:pt x="1222057" y="68739"/>
                </a:lnTo>
                <a:lnTo>
                  <a:pt x="1227772" y="67786"/>
                </a:lnTo>
                <a:lnTo>
                  <a:pt x="1227772" y="39211"/>
                </a:lnTo>
                <a:cubicBezTo>
                  <a:pt x="1227772" y="32544"/>
                  <a:pt x="1226820" y="28734"/>
                  <a:pt x="1219200" y="28734"/>
                </a:cubicBezTo>
                <a:cubicBezTo>
                  <a:pt x="1212532" y="28734"/>
                  <a:pt x="1206817" y="33496"/>
                  <a:pt x="1206817" y="41116"/>
                </a:cubicBezTo>
                <a:lnTo>
                  <a:pt x="1206817" y="66834"/>
                </a:lnTo>
                <a:lnTo>
                  <a:pt x="1212532" y="67786"/>
                </a:lnTo>
                <a:lnTo>
                  <a:pt x="1213485" y="67786"/>
                </a:lnTo>
                <a:lnTo>
                  <a:pt x="1213485" y="71596"/>
                </a:lnTo>
                <a:lnTo>
                  <a:pt x="1191577" y="71596"/>
                </a:lnTo>
                <a:lnTo>
                  <a:pt x="1191577" y="67786"/>
                </a:lnTo>
                <a:lnTo>
                  <a:pt x="1197292" y="66834"/>
                </a:lnTo>
                <a:lnTo>
                  <a:pt x="1197292" y="27781"/>
                </a:lnTo>
                <a:lnTo>
                  <a:pt x="1191577" y="26829"/>
                </a:lnTo>
                <a:lnTo>
                  <a:pt x="1191577" y="23019"/>
                </a:lnTo>
                <a:lnTo>
                  <a:pt x="1204912" y="23019"/>
                </a:lnTo>
                <a:lnTo>
                  <a:pt x="1205865" y="31591"/>
                </a:lnTo>
                <a:cubicBezTo>
                  <a:pt x="1207770" y="26829"/>
                  <a:pt x="1213485" y="22066"/>
                  <a:pt x="1222057" y="22066"/>
                </a:cubicBezTo>
                <a:close/>
                <a:moveTo>
                  <a:pt x="1094422" y="22066"/>
                </a:moveTo>
                <a:cubicBezTo>
                  <a:pt x="1104899" y="22066"/>
                  <a:pt x="1112519" y="28734"/>
                  <a:pt x="1111566" y="43974"/>
                </a:cubicBezTo>
                <a:cubicBezTo>
                  <a:pt x="1111566" y="44926"/>
                  <a:pt x="1111566" y="46831"/>
                  <a:pt x="1111566" y="47784"/>
                </a:cubicBezTo>
                <a:lnTo>
                  <a:pt x="1082039" y="47784"/>
                </a:lnTo>
                <a:cubicBezTo>
                  <a:pt x="1082039" y="59214"/>
                  <a:pt x="1085849" y="66834"/>
                  <a:pt x="1095374" y="66834"/>
                </a:cubicBezTo>
                <a:cubicBezTo>
                  <a:pt x="1102041" y="66834"/>
                  <a:pt x="1104899" y="63976"/>
                  <a:pt x="1107757" y="58261"/>
                </a:cubicBezTo>
                <a:lnTo>
                  <a:pt x="1111566" y="60166"/>
                </a:lnTo>
                <a:cubicBezTo>
                  <a:pt x="1109662" y="67786"/>
                  <a:pt x="1102994" y="72549"/>
                  <a:pt x="1093469" y="72549"/>
                </a:cubicBezTo>
                <a:cubicBezTo>
                  <a:pt x="1079182" y="72549"/>
                  <a:pt x="1072514" y="62071"/>
                  <a:pt x="1072514" y="47784"/>
                </a:cubicBezTo>
                <a:cubicBezTo>
                  <a:pt x="1072514" y="31591"/>
                  <a:pt x="1082039" y="22066"/>
                  <a:pt x="1094422" y="22066"/>
                </a:cubicBezTo>
                <a:close/>
                <a:moveTo>
                  <a:pt x="1287780" y="19209"/>
                </a:moveTo>
                <a:cubicBezTo>
                  <a:pt x="1288733" y="19209"/>
                  <a:pt x="1289685" y="19209"/>
                  <a:pt x="1290637" y="20161"/>
                </a:cubicBezTo>
                <a:lnTo>
                  <a:pt x="1290637" y="27782"/>
                </a:lnTo>
                <a:lnTo>
                  <a:pt x="1282065" y="28734"/>
                </a:lnTo>
                <a:cubicBezTo>
                  <a:pt x="1284922" y="30639"/>
                  <a:pt x="1286828" y="34449"/>
                  <a:pt x="1286828" y="40164"/>
                </a:cubicBezTo>
                <a:cubicBezTo>
                  <a:pt x="1286828" y="50642"/>
                  <a:pt x="1278255" y="57309"/>
                  <a:pt x="1268730" y="57309"/>
                </a:cubicBezTo>
                <a:cubicBezTo>
                  <a:pt x="1265872" y="57309"/>
                  <a:pt x="1264920" y="56357"/>
                  <a:pt x="1263015" y="56357"/>
                </a:cubicBezTo>
                <a:cubicBezTo>
                  <a:pt x="1259205" y="59214"/>
                  <a:pt x="1258253" y="61119"/>
                  <a:pt x="1258253" y="62072"/>
                </a:cubicBezTo>
                <a:cubicBezTo>
                  <a:pt x="1258253" y="63977"/>
                  <a:pt x="1259205" y="63977"/>
                  <a:pt x="1262062" y="63977"/>
                </a:cubicBezTo>
                <a:lnTo>
                  <a:pt x="1270635" y="63977"/>
                </a:lnTo>
                <a:cubicBezTo>
                  <a:pt x="1282065" y="63977"/>
                  <a:pt x="1289685" y="64929"/>
                  <a:pt x="1289685" y="76359"/>
                </a:cubicBezTo>
                <a:cubicBezTo>
                  <a:pt x="1289685" y="85884"/>
                  <a:pt x="1283970" y="91599"/>
                  <a:pt x="1265872" y="91599"/>
                </a:cubicBezTo>
                <a:cubicBezTo>
                  <a:pt x="1251585" y="91599"/>
                  <a:pt x="1246822" y="87789"/>
                  <a:pt x="1245870" y="80169"/>
                </a:cubicBezTo>
                <a:cubicBezTo>
                  <a:pt x="1245870" y="75407"/>
                  <a:pt x="1249680" y="72549"/>
                  <a:pt x="1252537" y="70644"/>
                </a:cubicBezTo>
                <a:cubicBezTo>
                  <a:pt x="1250633" y="68739"/>
                  <a:pt x="1249680" y="66834"/>
                  <a:pt x="1249680" y="64929"/>
                </a:cubicBezTo>
                <a:cubicBezTo>
                  <a:pt x="1249680" y="60167"/>
                  <a:pt x="1253490" y="57309"/>
                  <a:pt x="1258253" y="53499"/>
                </a:cubicBezTo>
                <a:cubicBezTo>
                  <a:pt x="1252537" y="51594"/>
                  <a:pt x="1249680" y="45879"/>
                  <a:pt x="1249680" y="39212"/>
                </a:cubicBezTo>
                <a:cubicBezTo>
                  <a:pt x="1249680" y="29686"/>
                  <a:pt x="1256347" y="21114"/>
                  <a:pt x="1268730" y="21114"/>
                </a:cubicBezTo>
                <a:cubicBezTo>
                  <a:pt x="1273492" y="21114"/>
                  <a:pt x="1277303" y="22066"/>
                  <a:pt x="1279208" y="23972"/>
                </a:cubicBezTo>
                <a:cubicBezTo>
                  <a:pt x="1281112" y="22066"/>
                  <a:pt x="1284922" y="19209"/>
                  <a:pt x="1287780" y="19209"/>
                </a:cubicBezTo>
                <a:close/>
                <a:moveTo>
                  <a:pt x="874395" y="7779"/>
                </a:moveTo>
                <a:lnTo>
                  <a:pt x="874395" y="66834"/>
                </a:lnTo>
                <a:lnTo>
                  <a:pt x="878205" y="66834"/>
                </a:lnTo>
                <a:cubicBezTo>
                  <a:pt x="897255" y="66834"/>
                  <a:pt x="904875" y="55404"/>
                  <a:pt x="905827" y="36354"/>
                </a:cubicBezTo>
                <a:cubicBezTo>
                  <a:pt x="905827" y="13494"/>
                  <a:pt x="896302" y="7779"/>
                  <a:pt x="877252" y="7779"/>
                </a:cubicBezTo>
                <a:close/>
                <a:moveTo>
                  <a:pt x="857250" y="3016"/>
                </a:moveTo>
                <a:lnTo>
                  <a:pt x="880110" y="3016"/>
                </a:lnTo>
                <a:cubicBezTo>
                  <a:pt x="902970" y="3016"/>
                  <a:pt x="916305" y="11589"/>
                  <a:pt x="917258" y="36354"/>
                </a:cubicBezTo>
                <a:cubicBezTo>
                  <a:pt x="917258" y="63976"/>
                  <a:pt x="900113" y="71596"/>
                  <a:pt x="878205" y="71596"/>
                </a:cubicBezTo>
                <a:lnTo>
                  <a:pt x="857250" y="71596"/>
                </a:lnTo>
                <a:lnTo>
                  <a:pt x="857250" y="67786"/>
                </a:lnTo>
                <a:lnTo>
                  <a:pt x="864870" y="66834"/>
                </a:lnTo>
                <a:lnTo>
                  <a:pt x="864870" y="7779"/>
                </a:lnTo>
                <a:lnTo>
                  <a:pt x="857250" y="6826"/>
                </a:lnTo>
                <a:close/>
                <a:moveTo>
                  <a:pt x="624840" y="3016"/>
                </a:moveTo>
                <a:lnTo>
                  <a:pt x="662940" y="3016"/>
                </a:lnTo>
                <a:lnTo>
                  <a:pt x="681990" y="96361"/>
                </a:lnTo>
                <a:lnTo>
                  <a:pt x="730567" y="3016"/>
                </a:lnTo>
                <a:lnTo>
                  <a:pt x="768667" y="3016"/>
                </a:lnTo>
                <a:lnTo>
                  <a:pt x="771525" y="168751"/>
                </a:lnTo>
                <a:lnTo>
                  <a:pt x="730567" y="168751"/>
                </a:lnTo>
                <a:lnTo>
                  <a:pt x="730567" y="71596"/>
                </a:lnTo>
                <a:lnTo>
                  <a:pt x="681990" y="168751"/>
                </a:lnTo>
                <a:lnTo>
                  <a:pt x="660082" y="168751"/>
                </a:lnTo>
                <a:lnTo>
                  <a:pt x="642937" y="71596"/>
                </a:lnTo>
                <a:lnTo>
                  <a:pt x="614362" y="168751"/>
                </a:lnTo>
                <a:lnTo>
                  <a:pt x="572452" y="168751"/>
                </a:lnTo>
                <a:close/>
                <a:moveTo>
                  <a:pt x="188595" y="3016"/>
                </a:moveTo>
                <a:lnTo>
                  <a:pt x="306705" y="3016"/>
                </a:lnTo>
                <a:lnTo>
                  <a:pt x="300990" y="42069"/>
                </a:lnTo>
                <a:lnTo>
                  <a:pt x="182880" y="42069"/>
                </a:lnTo>
                <a:close/>
                <a:moveTo>
                  <a:pt x="79058" y="3016"/>
                </a:moveTo>
                <a:lnTo>
                  <a:pt x="124778" y="3016"/>
                </a:lnTo>
                <a:lnTo>
                  <a:pt x="161925" y="168751"/>
                </a:lnTo>
                <a:lnTo>
                  <a:pt x="121920" y="168751"/>
                </a:lnTo>
                <a:lnTo>
                  <a:pt x="115253" y="136366"/>
                </a:lnTo>
                <a:lnTo>
                  <a:pt x="55245" y="136366"/>
                </a:lnTo>
                <a:lnTo>
                  <a:pt x="41910" y="168751"/>
                </a:lnTo>
                <a:lnTo>
                  <a:pt x="0" y="168751"/>
                </a:lnTo>
                <a:close/>
                <a:moveTo>
                  <a:pt x="1175385" y="2064"/>
                </a:moveTo>
                <a:cubicBezTo>
                  <a:pt x="1179195" y="2064"/>
                  <a:pt x="1182052" y="3017"/>
                  <a:pt x="1182052" y="7779"/>
                </a:cubicBezTo>
                <a:cubicBezTo>
                  <a:pt x="1182052" y="11589"/>
                  <a:pt x="1180147" y="13494"/>
                  <a:pt x="1176337" y="13494"/>
                </a:cubicBezTo>
                <a:cubicBezTo>
                  <a:pt x="1171575" y="13494"/>
                  <a:pt x="1169670" y="10637"/>
                  <a:pt x="1169670" y="7779"/>
                </a:cubicBezTo>
                <a:cubicBezTo>
                  <a:pt x="1169670" y="4922"/>
                  <a:pt x="1171575" y="2064"/>
                  <a:pt x="1175385" y="2064"/>
                </a:cubicBezTo>
                <a:close/>
                <a:moveTo>
                  <a:pt x="1009650" y="2064"/>
                </a:moveTo>
                <a:cubicBezTo>
                  <a:pt x="1013460" y="2064"/>
                  <a:pt x="1016317" y="3017"/>
                  <a:pt x="1016317" y="7779"/>
                </a:cubicBezTo>
                <a:cubicBezTo>
                  <a:pt x="1016317" y="11589"/>
                  <a:pt x="1014412" y="13494"/>
                  <a:pt x="1010602" y="13494"/>
                </a:cubicBezTo>
                <a:cubicBezTo>
                  <a:pt x="1005840" y="13494"/>
                  <a:pt x="1004887" y="10637"/>
                  <a:pt x="1003935" y="7779"/>
                </a:cubicBezTo>
                <a:cubicBezTo>
                  <a:pt x="1003935" y="4922"/>
                  <a:pt x="1005840" y="2064"/>
                  <a:pt x="1009650" y="2064"/>
                </a:cubicBezTo>
                <a:close/>
                <a:moveTo>
                  <a:pt x="384810" y="1111"/>
                </a:moveTo>
                <a:cubicBezTo>
                  <a:pt x="402907" y="1111"/>
                  <a:pt x="416242" y="4921"/>
                  <a:pt x="433387" y="14446"/>
                </a:cubicBezTo>
                <a:lnTo>
                  <a:pt x="425767" y="53499"/>
                </a:lnTo>
                <a:cubicBezTo>
                  <a:pt x="414337" y="44926"/>
                  <a:pt x="402907" y="40164"/>
                  <a:pt x="388620" y="40164"/>
                </a:cubicBezTo>
                <a:cubicBezTo>
                  <a:pt x="360045" y="40164"/>
                  <a:pt x="338137" y="60166"/>
                  <a:pt x="337185" y="87789"/>
                </a:cubicBezTo>
                <a:cubicBezTo>
                  <a:pt x="336232" y="114459"/>
                  <a:pt x="354330" y="131604"/>
                  <a:pt x="380047" y="132556"/>
                </a:cubicBezTo>
                <a:cubicBezTo>
                  <a:pt x="388620" y="132556"/>
                  <a:pt x="404812" y="131604"/>
                  <a:pt x="416242" y="126841"/>
                </a:cubicBezTo>
                <a:lnTo>
                  <a:pt x="410527" y="166846"/>
                </a:lnTo>
                <a:cubicBezTo>
                  <a:pt x="399097" y="171609"/>
                  <a:pt x="381952" y="172561"/>
                  <a:pt x="373380" y="172561"/>
                </a:cubicBezTo>
                <a:cubicBezTo>
                  <a:pt x="325755" y="172561"/>
                  <a:pt x="293370" y="139224"/>
                  <a:pt x="295275" y="90646"/>
                </a:cubicBezTo>
                <a:cubicBezTo>
                  <a:pt x="296227" y="41116"/>
                  <a:pt x="336232" y="1111"/>
                  <a:pt x="384810" y="1111"/>
                </a:cubicBezTo>
                <a:close/>
                <a:moveTo>
                  <a:pt x="968692" y="159"/>
                </a:moveTo>
                <a:lnTo>
                  <a:pt x="984885" y="159"/>
                </a:lnTo>
                <a:lnTo>
                  <a:pt x="984885" y="66834"/>
                </a:lnTo>
                <a:lnTo>
                  <a:pt x="992505" y="67787"/>
                </a:lnTo>
                <a:lnTo>
                  <a:pt x="992505" y="71597"/>
                </a:lnTo>
                <a:lnTo>
                  <a:pt x="968692" y="71597"/>
                </a:lnTo>
                <a:lnTo>
                  <a:pt x="968692" y="67787"/>
                </a:lnTo>
                <a:lnTo>
                  <a:pt x="975360" y="66834"/>
                </a:lnTo>
                <a:lnTo>
                  <a:pt x="975360" y="4922"/>
                </a:lnTo>
                <a:lnTo>
                  <a:pt x="968692" y="3969"/>
                </a:lnTo>
                <a:close/>
                <a:moveTo>
                  <a:pt x="517207" y="158"/>
                </a:moveTo>
                <a:cubicBezTo>
                  <a:pt x="561975" y="3968"/>
                  <a:pt x="590550" y="39211"/>
                  <a:pt x="584835" y="86836"/>
                </a:cubicBezTo>
                <a:cubicBezTo>
                  <a:pt x="580073" y="136366"/>
                  <a:pt x="539115" y="172561"/>
                  <a:pt x="493395" y="169703"/>
                </a:cubicBezTo>
                <a:cubicBezTo>
                  <a:pt x="448627" y="166846"/>
                  <a:pt x="421005" y="130651"/>
                  <a:pt x="425767" y="83026"/>
                </a:cubicBezTo>
                <a:cubicBezTo>
                  <a:pt x="430530" y="33496"/>
                  <a:pt x="471487" y="-2699"/>
                  <a:pt x="517207" y="158"/>
                </a:cubicBezTo>
                <a:close/>
              </a:path>
            </a:pathLst>
          </a:custGeom>
          <a:solidFill>
            <a:srgbClr val="000000"/>
          </a:solidFill>
          <a:ln w="9525" cap="flat">
            <a:noFill/>
            <a:prstDash val="solid"/>
            <a:miter/>
          </a:ln>
        </p:spPr>
        <p:txBody>
          <a:bodyPr rtlCol="0" anchor="ctr"/>
          <a:lstStyle/>
          <a:p>
            <a:endParaRPr lang="en-US" sz="137"/>
          </a:p>
        </p:txBody>
      </p:sp>
    </p:spTree>
    <p:extLst>
      <p:ext uri="{BB962C8B-B14F-4D97-AF65-F5344CB8AC3E}">
        <p14:creationId xmlns:p14="http://schemas.microsoft.com/office/powerpoint/2010/main" val="4235841241"/>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L2 Logo Clos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D0D1DA7C-EBB7-4573-874F-0F88E1514C22}"/>
              </a:ext>
            </a:extLst>
          </p:cNvPr>
          <p:cNvSpPr/>
          <p:nvPr userDrawn="1"/>
        </p:nvSpPr>
        <p:spPr>
          <a:xfrm>
            <a:off x="879092" y="1035508"/>
            <a:ext cx="1445391" cy="232447"/>
          </a:xfrm>
          <a:custGeom>
            <a:avLst/>
            <a:gdLst>
              <a:gd name="connsiteX0" fmla="*/ 169544 w 1371600"/>
              <a:gd name="connsiteY0" fmla="*/ 129699 h 172561"/>
              <a:gd name="connsiteX1" fmla="*/ 286702 w 1371600"/>
              <a:gd name="connsiteY1" fmla="*/ 129699 h 172561"/>
              <a:gd name="connsiteX2" fmla="*/ 280987 w 1371600"/>
              <a:gd name="connsiteY2" fmla="*/ 168752 h 172561"/>
              <a:gd name="connsiteX3" fmla="*/ 162877 w 1371600"/>
              <a:gd name="connsiteY3" fmla="*/ 168752 h 172561"/>
              <a:gd name="connsiteX4" fmla="*/ 1343977 w 1371600"/>
              <a:gd name="connsiteY4" fmla="*/ 124936 h 172561"/>
              <a:gd name="connsiteX5" fmla="*/ 1331595 w 1371600"/>
              <a:gd name="connsiteY5" fmla="*/ 144938 h 172561"/>
              <a:gd name="connsiteX6" fmla="*/ 1343025 w 1371600"/>
              <a:gd name="connsiteY6" fmla="*/ 163989 h 172561"/>
              <a:gd name="connsiteX7" fmla="*/ 1355407 w 1371600"/>
              <a:gd name="connsiteY7" fmla="*/ 151606 h 172561"/>
              <a:gd name="connsiteX8" fmla="*/ 1355407 w 1371600"/>
              <a:gd name="connsiteY8" fmla="*/ 136366 h 172561"/>
              <a:gd name="connsiteX9" fmla="*/ 1343977 w 1371600"/>
              <a:gd name="connsiteY9" fmla="*/ 124936 h 172561"/>
              <a:gd name="connsiteX10" fmla="*/ 884872 w 1371600"/>
              <a:gd name="connsiteY10" fmla="*/ 124936 h 172561"/>
              <a:gd name="connsiteX11" fmla="*/ 872489 w 1371600"/>
              <a:gd name="connsiteY11" fmla="*/ 138271 h 172561"/>
              <a:gd name="connsiteX12" fmla="*/ 872489 w 1371600"/>
              <a:gd name="connsiteY12" fmla="*/ 152558 h 172561"/>
              <a:gd name="connsiteX13" fmla="*/ 883920 w 1371600"/>
              <a:gd name="connsiteY13" fmla="*/ 164941 h 172561"/>
              <a:gd name="connsiteX14" fmla="*/ 895349 w 1371600"/>
              <a:gd name="connsiteY14" fmla="*/ 143986 h 172561"/>
              <a:gd name="connsiteX15" fmla="*/ 884872 w 1371600"/>
              <a:gd name="connsiteY15" fmla="*/ 124936 h 172561"/>
              <a:gd name="connsiteX16" fmla="*/ 1227772 w 1371600"/>
              <a:gd name="connsiteY16" fmla="*/ 123984 h 172561"/>
              <a:gd name="connsiteX17" fmla="*/ 1216342 w 1371600"/>
              <a:gd name="connsiteY17" fmla="*/ 143986 h 172561"/>
              <a:gd name="connsiteX18" fmla="*/ 1227772 w 1371600"/>
              <a:gd name="connsiteY18" fmla="*/ 164941 h 172561"/>
              <a:gd name="connsiteX19" fmla="*/ 1239202 w 1371600"/>
              <a:gd name="connsiteY19" fmla="*/ 144938 h 172561"/>
              <a:gd name="connsiteX20" fmla="*/ 1227772 w 1371600"/>
              <a:gd name="connsiteY20" fmla="*/ 123984 h 172561"/>
              <a:gd name="connsiteX21" fmla="*/ 1048702 w 1371600"/>
              <a:gd name="connsiteY21" fmla="*/ 123984 h 172561"/>
              <a:gd name="connsiteX22" fmla="*/ 1037272 w 1371600"/>
              <a:gd name="connsiteY22" fmla="*/ 139224 h 172561"/>
              <a:gd name="connsiteX23" fmla="*/ 1058227 w 1371600"/>
              <a:gd name="connsiteY23" fmla="*/ 139224 h 172561"/>
              <a:gd name="connsiteX24" fmla="*/ 1058227 w 1371600"/>
              <a:gd name="connsiteY24" fmla="*/ 137318 h 172561"/>
              <a:gd name="connsiteX25" fmla="*/ 1048702 w 1371600"/>
              <a:gd name="connsiteY25" fmla="*/ 123984 h 172561"/>
              <a:gd name="connsiteX26" fmla="*/ 933450 w 1371600"/>
              <a:gd name="connsiteY26" fmla="*/ 123984 h 172561"/>
              <a:gd name="connsiteX27" fmla="*/ 922020 w 1371600"/>
              <a:gd name="connsiteY27" fmla="*/ 139224 h 172561"/>
              <a:gd name="connsiteX28" fmla="*/ 942975 w 1371600"/>
              <a:gd name="connsiteY28" fmla="*/ 139224 h 172561"/>
              <a:gd name="connsiteX29" fmla="*/ 942975 w 1371600"/>
              <a:gd name="connsiteY29" fmla="*/ 137318 h 172561"/>
              <a:gd name="connsiteX30" fmla="*/ 933450 w 1371600"/>
              <a:gd name="connsiteY30" fmla="*/ 123984 h 172561"/>
              <a:gd name="connsiteX31" fmla="*/ 1131570 w 1371600"/>
              <a:gd name="connsiteY31" fmla="*/ 120174 h 172561"/>
              <a:gd name="connsiteX32" fmla="*/ 1151572 w 1371600"/>
              <a:gd name="connsiteY32" fmla="*/ 120174 h 172561"/>
              <a:gd name="connsiteX33" fmla="*/ 1151572 w 1371600"/>
              <a:gd name="connsiteY33" fmla="*/ 123984 h 172561"/>
              <a:gd name="connsiteX34" fmla="*/ 1145858 w 1371600"/>
              <a:gd name="connsiteY34" fmla="*/ 123984 h 172561"/>
              <a:gd name="connsiteX35" fmla="*/ 1156335 w 1371600"/>
              <a:gd name="connsiteY35" fmla="*/ 159227 h 172561"/>
              <a:gd name="connsiteX36" fmla="*/ 1165860 w 1371600"/>
              <a:gd name="connsiteY36" fmla="*/ 132556 h 172561"/>
              <a:gd name="connsiteX37" fmla="*/ 1163002 w 1371600"/>
              <a:gd name="connsiteY37" fmla="*/ 123984 h 172561"/>
              <a:gd name="connsiteX38" fmla="*/ 1159192 w 1371600"/>
              <a:gd name="connsiteY38" fmla="*/ 123984 h 172561"/>
              <a:gd name="connsiteX39" fmla="*/ 1159192 w 1371600"/>
              <a:gd name="connsiteY39" fmla="*/ 120174 h 172561"/>
              <a:gd name="connsiteX40" fmla="*/ 1177290 w 1371600"/>
              <a:gd name="connsiteY40" fmla="*/ 120174 h 172561"/>
              <a:gd name="connsiteX41" fmla="*/ 1177290 w 1371600"/>
              <a:gd name="connsiteY41" fmla="*/ 123984 h 172561"/>
              <a:gd name="connsiteX42" fmla="*/ 1172527 w 1371600"/>
              <a:gd name="connsiteY42" fmla="*/ 123984 h 172561"/>
              <a:gd name="connsiteX43" fmla="*/ 1183958 w 1371600"/>
              <a:gd name="connsiteY43" fmla="*/ 159227 h 172561"/>
              <a:gd name="connsiteX44" fmla="*/ 1193483 w 1371600"/>
              <a:gd name="connsiteY44" fmla="*/ 123984 h 172561"/>
              <a:gd name="connsiteX45" fmla="*/ 1186815 w 1371600"/>
              <a:gd name="connsiteY45" fmla="*/ 123984 h 172561"/>
              <a:gd name="connsiteX46" fmla="*/ 1186815 w 1371600"/>
              <a:gd name="connsiteY46" fmla="*/ 120174 h 172561"/>
              <a:gd name="connsiteX47" fmla="*/ 1203960 w 1371600"/>
              <a:gd name="connsiteY47" fmla="*/ 120174 h 172561"/>
              <a:gd name="connsiteX48" fmla="*/ 1203960 w 1371600"/>
              <a:gd name="connsiteY48" fmla="*/ 123984 h 172561"/>
              <a:gd name="connsiteX49" fmla="*/ 1199197 w 1371600"/>
              <a:gd name="connsiteY49" fmla="*/ 123984 h 172561"/>
              <a:gd name="connsiteX50" fmla="*/ 1185862 w 1371600"/>
              <a:gd name="connsiteY50" fmla="*/ 168752 h 172561"/>
              <a:gd name="connsiteX51" fmla="*/ 1179195 w 1371600"/>
              <a:gd name="connsiteY51" fmla="*/ 168752 h 172561"/>
              <a:gd name="connsiteX52" fmla="*/ 1168717 w 1371600"/>
              <a:gd name="connsiteY52" fmla="*/ 140176 h 172561"/>
              <a:gd name="connsiteX53" fmla="*/ 1167765 w 1371600"/>
              <a:gd name="connsiteY53" fmla="*/ 140176 h 172561"/>
              <a:gd name="connsiteX54" fmla="*/ 1157287 w 1371600"/>
              <a:gd name="connsiteY54" fmla="*/ 168752 h 172561"/>
              <a:gd name="connsiteX55" fmla="*/ 1150620 w 1371600"/>
              <a:gd name="connsiteY55" fmla="*/ 168752 h 172561"/>
              <a:gd name="connsiteX56" fmla="*/ 1135380 w 1371600"/>
              <a:gd name="connsiteY56" fmla="*/ 123984 h 172561"/>
              <a:gd name="connsiteX57" fmla="*/ 1131570 w 1371600"/>
              <a:gd name="connsiteY57" fmla="*/ 123984 h 172561"/>
              <a:gd name="connsiteX58" fmla="*/ 1283017 w 1371600"/>
              <a:gd name="connsiteY58" fmla="*/ 119221 h 172561"/>
              <a:gd name="connsiteX59" fmla="*/ 1292542 w 1371600"/>
              <a:gd name="connsiteY59" fmla="*/ 127793 h 172561"/>
              <a:gd name="connsiteX60" fmla="*/ 1285875 w 1371600"/>
              <a:gd name="connsiteY60" fmla="*/ 135413 h 172561"/>
              <a:gd name="connsiteX61" fmla="*/ 1280159 w 1371600"/>
              <a:gd name="connsiteY61" fmla="*/ 128746 h 172561"/>
              <a:gd name="connsiteX62" fmla="*/ 1283017 w 1371600"/>
              <a:gd name="connsiteY62" fmla="*/ 127793 h 172561"/>
              <a:gd name="connsiteX63" fmla="*/ 1283017 w 1371600"/>
              <a:gd name="connsiteY63" fmla="*/ 126841 h 172561"/>
              <a:gd name="connsiteX64" fmla="*/ 1280159 w 1371600"/>
              <a:gd name="connsiteY64" fmla="*/ 124936 h 172561"/>
              <a:gd name="connsiteX65" fmla="*/ 1269682 w 1371600"/>
              <a:gd name="connsiteY65" fmla="*/ 137318 h 172561"/>
              <a:gd name="connsiteX66" fmla="*/ 1269682 w 1371600"/>
              <a:gd name="connsiteY66" fmla="*/ 163989 h 172561"/>
              <a:gd name="connsiteX67" fmla="*/ 1280159 w 1371600"/>
              <a:gd name="connsiteY67" fmla="*/ 164941 h 172561"/>
              <a:gd name="connsiteX68" fmla="*/ 1280159 w 1371600"/>
              <a:gd name="connsiteY68" fmla="*/ 168751 h 172561"/>
              <a:gd name="connsiteX69" fmla="*/ 1254442 w 1371600"/>
              <a:gd name="connsiteY69" fmla="*/ 168751 h 172561"/>
              <a:gd name="connsiteX70" fmla="*/ 1254442 w 1371600"/>
              <a:gd name="connsiteY70" fmla="*/ 164941 h 172561"/>
              <a:gd name="connsiteX71" fmla="*/ 1260157 w 1371600"/>
              <a:gd name="connsiteY71" fmla="*/ 163989 h 172561"/>
              <a:gd name="connsiteX72" fmla="*/ 1260157 w 1371600"/>
              <a:gd name="connsiteY72" fmla="*/ 124936 h 172561"/>
              <a:gd name="connsiteX73" fmla="*/ 1254442 w 1371600"/>
              <a:gd name="connsiteY73" fmla="*/ 123984 h 172561"/>
              <a:gd name="connsiteX74" fmla="*/ 1254442 w 1371600"/>
              <a:gd name="connsiteY74" fmla="*/ 120174 h 172561"/>
              <a:gd name="connsiteX75" fmla="*/ 1268730 w 1371600"/>
              <a:gd name="connsiteY75" fmla="*/ 120174 h 172561"/>
              <a:gd name="connsiteX76" fmla="*/ 1269682 w 1371600"/>
              <a:gd name="connsiteY76" fmla="*/ 127793 h 172561"/>
              <a:gd name="connsiteX77" fmla="*/ 1283017 w 1371600"/>
              <a:gd name="connsiteY77" fmla="*/ 119221 h 172561"/>
              <a:gd name="connsiteX78" fmla="*/ 1228725 w 1371600"/>
              <a:gd name="connsiteY78" fmla="*/ 119221 h 172561"/>
              <a:gd name="connsiteX79" fmla="*/ 1250632 w 1371600"/>
              <a:gd name="connsiteY79" fmla="*/ 143986 h 172561"/>
              <a:gd name="connsiteX80" fmla="*/ 1228725 w 1371600"/>
              <a:gd name="connsiteY80" fmla="*/ 169703 h 172561"/>
              <a:gd name="connsiteX81" fmla="*/ 1206817 w 1371600"/>
              <a:gd name="connsiteY81" fmla="*/ 144938 h 172561"/>
              <a:gd name="connsiteX82" fmla="*/ 1228725 w 1371600"/>
              <a:gd name="connsiteY82" fmla="*/ 119221 h 172561"/>
              <a:gd name="connsiteX83" fmla="*/ 1101089 w 1371600"/>
              <a:gd name="connsiteY83" fmla="*/ 119221 h 172561"/>
              <a:gd name="connsiteX84" fmla="*/ 1109662 w 1371600"/>
              <a:gd name="connsiteY84" fmla="*/ 127793 h 172561"/>
              <a:gd name="connsiteX85" fmla="*/ 1102994 w 1371600"/>
              <a:gd name="connsiteY85" fmla="*/ 135413 h 172561"/>
              <a:gd name="connsiteX86" fmla="*/ 1097279 w 1371600"/>
              <a:gd name="connsiteY86" fmla="*/ 128746 h 172561"/>
              <a:gd name="connsiteX87" fmla="*/ 1100137 w 1371600"/>
              <a:gd name="connsiteY87" fmla="*/ 127793 h 172561"/>
              <a:gd name="connsiteX88" fmla="*/ 1100137 w 1371600"/>
              <a:gd name="connsiteY88" fmla="*/ 126841 h 172561"/>
              <a:gd name="connsiteX89" fmla="*/ 1097279 w 1371600"/>
              <a:gd name="connsiteY89" fmla="*/ 124936 h 172561"/>
              <a:gd name="connsiteX90" fmla="*/ 1087754 w 1371600"/>
              <a:gd name="connsiteY90" fmla="*/ 137318 h 172561"/>
              <a:gd name="connsiteX91" fmla="*/ 1087754 w 1371600"/>
              <a:gd name="connsiteY91" fmla="*/ 163989 h 172561"/>
              <a:gd name="connsiteX92" fmla="*/ 1098232 w 1371600"/>
              <a:gd name="connsiteY92" fmla="*/ 164941 h 172561"/>
              <a:gd name="connsiteX93" fmla="*/ 1098232 w 1371600"/>
              <a:gd name="connsiteY93" fmla="*/ 168751 h 172561"/>
              <a:gd name="connsiteX94" fmla="*/ 1072514 w 1371600"/>
              <a:gd name="connsiteY94" fmla="*/ 168751 h 172561"/>
              <a:gd name="connsiteX95" fmla="*/ 1072514 w 1371600"/>
              <a:gd name="connsiteY95" fmla="*/ 164941 h 172561"/>
              <a:gd name="connsiteX96" fmla="*/ 1078229 w 1371600"/>
              <a:gd name="connsiteY96" fmla="*/ 163989 h 172561"/>
              <a:gd name="connsiteX97" fmla="*/ 1078229 w 1371600"/>
              <a:gd name="connsiteY97" fmla="*/ 124936 h 172561"/>
              <a:gd name="connsiteX98" fmla="*/ 1072514 w 1371600"/>
              <a:gd name="connsiteY98" fmla="*/ 123984 h 172561"/>
              <a:gd name="connsiteX99" fmla="*/ 1072514 w 1371600"/>
              <a:gd name="connsiteY99" fmla="*/ 120174 h 172561"/>
              <a:gd name="connsiteX100" fmla="*/ 1086802 w 1371600"/>
              <a:gd name="connsiteY100" fmla="*/ 120174 h 172561"/>
              <a:gd name="connsiteX101" fmla="*/ 1087754 w 1371600"/>
              <a:gd name="connsiteY101" fmla="*/ 127793 h 172561"/>
              <a:gd name="connsiteX102" fmla="*/ 1101089 w 1371600"/>
              <a:gd name="connsiteY102" fmla="*/ 119221 h 172561"/>
              <a:gd name="connsiteX103" fmla="*/ 1048702 w 1371600"/>
              <a:gd name="connsiteY103" fmla="*/ 119221 h 172561"/>
              <a:gd name="connsiteX104" fmla="*/ 1065847 w 1371600"/>
              <a:gd name="connsiteY104" fmla="*/ 141129 h 172561"/>
              <a:gd name="connsiteX105" fmla="*/ 1065847 w 1371600"/>
              <a:gd name="connsiteY105" fmla="*/ 144938 h 172561"/>
              <a:gd name="connsiteX106" fmla="*/ 1036320 w 1371600"/>
              <a:gd name="connsiteY106" fmla="*/ 144938 h 172561"/>
              <a:gd name="connsiteX107" fmla="*/ 1049655 w 1371600"/>
              <a:gd name="connsiteY107" fmla="*/ 163989 h 172561"/>
              <a:gd name="connsiteX108" fmla="*/ 1062037 w 1371600"/>
              <a:gd name="connsiteY108" fmla="*/ 155416 h 172561"/>
              <a:gd name="connsiteX109" fmla="*/ 1065847 w 1371600"/>
              <a:gd name="connsiteY109" fmla="*/ 157321 h 172561"/>
              <a:gd name="connsiteX110" fmla="*/ 1047750 w 1371600"/>
              <a:gd name="connsiteY110" fmla="*/ 169703 h 172561"/>
              <a:gd name="connsiteX111" fmla="*/ 1026795 w 1371600"/>
              <a:gd name="connsiteY111" fmla="*/ 144938 h 172561"/>
              <a:gd name="connsiteX112" fmla="*/ 1048702 w 1371600"/>
              <a:gd name="connsiteY112" fmla="*/ 119221 h 172561"/>
              <a:gd name="connsiteX113" fmla="*/ 934402 w 1371600"/>
              <a:gd name="connsiteY113" fmla="*/ 119221 h 172561"/>
              <a:gd name="connsiteX114" fmla="*/ 951547 w 1371600"/>
              <a:gd name="connsiteY114" fmla="*/ 141129 h 172561"/>
              <a:gd name="connsiteX115" fmla="*/ 951547 w 1371600"/>
              <a:gd name="connsiteY115" fmla="*/ 144938 h 172561"/>
              <a:gd name="connsiteX116" fmla="*/ 922020 w 1371600"/>
              <a:gd name="connsiteY116" fmla="*/ 144938 h 172561"/>
              <a:gd name="connsiteX117" fmla="*/ 935355 w 1371600"/>
              <a:gd name="connsiteY117" fmla="*/ 163989 h 172561"/>
              <a:gd name="connsiteX118" fmla="*/ 947737 w 1371600"/>
              <a:gd name="connsiteY118" fmla="*/ 155416 h 172561"/>
              <a:gd name="connsiteX119" fmla="*/ 951547 w 1371600"/>
              <a:gd name="connsiteY119" fmla="*/ 157321 h 172561"/>
              <a:gd name="connsiteX120" fmla="*/ 933450 w 1371600"/>
              <a:gd name="connsiteY120" fmla="*/ 169703 h 172561"/>
              <a:gd name="connsiteX121" fmla="*/ 912495 w 1371600"/>
              <a:gd name="connsiteY121" fmla="*/ 144938 h 172561"/>
              <a:gd name="connsiteX122" fmla="*/ 934402 w 1371600"/>
              <a:gd name="connsiteY122" fmla="*/ 119221 h 172561"/>
              <a:gd name="connsiteX123" fmla="*/ 971549 w 1371600"/>
              <a:gd name="connsiteY123" fmla="*/ 105886 h 172561"/>
              <a:gd name="connsiteX124" fmla="*/ 974407 w 1371600"/>
              <a:gd name="connsiteY124" fmla="*/ 105886 h 172561"/>
              <a:gd name="connsiteX125" fmla="*/ 974407 w 1371600"/>
              <a:gd name="connsiteY125" fmla="*/ 120174 h 172561"/>
              <a:gd name="connsiteX126" fmla="*/ 997266 w 1371600"/>
              <a:gd name="connsiteY126" fmla="*/ 120174 h 172561"/>
              <a:gd name="connsiteX127" fmla="*/ 997266 w 1371600"/>
              <a:gd name="connsiteY127" fmla="*/ 107791 h 172561"/>
              <a:gd name="connsiteX128" fmla="*/ 1003934 w 1371600"/>
              <a:gd name="connsiteY128" fmla="*/ 105886 h 172561"/>
              <a:gd name="connsiteX129" fmla="*/ 1005839 w 1371600"/>
              <a:gd name="connsiteY129" fmla="*/ 105886 h 172561"/>
              <a:gd name="connsiteX130" fmla="*/ 1005839 w 1371600"/>
              <a:gd name="connsiteY130" fmla="*/ 120174 h 172561"/>
              <a:gd name="connsiteX131" fmla="*/ 1016316 w 1371600"/>
              <a:gd name="connsiteY131" fmla="*/ 120174 h 172561"/>
              <a:gd name="connsiteX132" fmla="*/ 1016316 w 1371600"/>
              <a:gd name="connsiteY132" fmla="*/ 124936 h 172561"/>
              <a:gd name="connsiteX133" fmla="*/ 1005839 w 1371600"/>
              <a:gd name="connsiteY133" fmla="*/ 124936 h 172561"/>
              <a:gd name="connsiteX134" fmla="*/ 1005839 w 1371600"/>
              <a:gd name="connsiteY134" fmla="*/ 156368 h 172561"/>
              <a:gd name="connsiteX135" fmla="*/ 1010602 w 1371600"/>
              <a:gd name="connsiteY135" fmla="*/ 163989 h 172561"/>
              <a:gd name="connsiteX136" fmla="*/ 1017269 w 1371600"/>
              <a:gd name="connsiteY136" fmla="*/ 156368 h 172561"/>
              <a:gd name="connsiteX137" fmla="*/ 1021079 w 1371600"/>
              <a:gd name="connsiteY137" fmla="*/ 157321 h 172561"/>
              <a:gd name="connsiteX138" fmla="*/ 1007744 w 1371600"/>
              <a:gd name="connsiteY138" fmla="*/ 169703 h 172561"/>
              <a:gd name="connsiteX139" fmla="*/ 996314 w 1371600"/>
              <a:gd name="connsiteY139" fmla="*/ 158274 h 172561"/>
              <a:gd name="connsiteX140" fmla="*/ 996314 w 1371600"/>
              <a:gd name="connsiteY140" fmla="*/ 124936 h 172561"/>
              <a:gd name="connsiteX141" fmla="*/ 973454 w 1371600"/>
              <a:gd name="connsiteY141" fmla="*/ 124936 h 172561"/>
              <a:gd name="connsiteX142" fmla="*/ 973454 w 1371600"/>
              <a:gd name="connsiteY142" fmla="*/ 156368 h 172561"/>
              <a:gd name="connsiteX143" fmla="*/ 978216 w 1371600"/>
              <a:gd name="connsiteY143" fmla="*/ 163989 h 172561"/>
              <a:gd name="connsiteX144" fmla="*/ 985837 w 1371600"/>
              <a:gd name="connsiteY144" fmla="*/ 156368 h 172561"/>
              <a:gd name="connsiteX145" fmla="*/ 989647 w 1371600"/>
              <a:gd name="connsiteY145" fmla="*/ 157321 h 172561"/>
              <a:gd name="connsiteX146" fmla="*/ 976312 w 1371600"/>
              <a:gd name="connsiteY146" fmla="*/ 169703 h 172561"/>
              <a:gd name="connsiteX147" fmla="*/ 964882 w 1371600"/>
              <a:gd name="connsiteY147" fmla="*/ 158274 h 172561"/>
              <a:gd name="connsiteX148" fmla="*/ 964882 w 1371600"/>
              <a:gd name="connsiteY148" fmla="*/ 124936 h 172561"/>
              <a:gd name="connsiteX149" fmla="*/ 958214 w 1371600"/>
              <a:gd name="connsiteY149" fmla="*/ 124936 h 172561"/>
              <a:gd name="connsiteX150" fmla="*/ 958214 w 1371600"/>
              <a:gd name="connsiteY150" fmla="*/ 120174 h 172561"/>
              <a:gd name="connsiteX151" fmla="*/ 964882 w 1371600"/>
              <a:gd name="connsiteY151" fmla="*/ 120174 h 172561"/>
              <a:gd name="connsiteX152" fmla="*/ 964882 w 1371600"/>
              <a:gd name="connsiteY152" fmla="*/ 107791 h 172561"/>
              <a:gd name="connsiteX153" fmla="*/ 1348740 w 1371600"/>
              <a:gd name="connsiteY153" fmla="*/ 96361 h 172561"/>
              <a:gd name="connsiteX154" fmla="*/ 1364932 w 1371600"/>
              <a:gd name="connsiteY154" fmla="*/ 96361 h 172561"/>
              <a:gd name="connsiteX155" fmla="*/ 1364932 w 1371600"/>
              <a:gd name="connsiteY155" fmla="*/ 163989 h 172561"/>
              <a:gd name="connsiteX156" fmla="*/ 1371600 w 1371600"/>
              <a:gd name="connsiteY156" fmla="*/ 163989 h 172561"/>
              <a:gd name="connsiteX157" fmla="*/ 1371600 w 1371600"/>
              <a:gd name="connsiteY157" fmla="*/ 167799 h 172561"/>
              <a:gd name="connsiteX158" fmla="*/ 1357312 w 1371600"/>
              <a:gd name="connsiteY158" fmla="*/ 167799 h 172561"/>
              <a:gd name="connsiteX159" fmla="*/ 1356360 w 1371600"/>
              <a:gd name="connsiteY159" fmla="*/ 160178 h 172561"/>
              <a:gd name="connsiteX160" fmla="*/ 1341120 w 1371600"/>
              <a:gd name="connsiteY160" fmla="*/ 168751 h 172561"/>
              <a:gd name="connsiteX161" fmla="*/ 1323022 w 1371600"/>
              <a:gd name="connsiteY161" fmla="*/ 143986 h 172561"/>
              <a:gd name="connsiteX162" fmla="*/ 1343025 w 1371600"/>
              <a:gd name="connsiteY162" fmla="*/ 118268 h 172561"/>
              <a:gd name="connsiteX163" fmla="*/ 1356360 w 1371600"/>
              <a:gd name="connsiteY163" fmla="*/ 123983 h 172561"/>
              <a:gd name="connsiteX164" fmla="*/ 1356360 w 1371600"/>
              <a:gd name="connsiteY164" fmla="*/ 101124 h 172561"/>
              <a:gd name="connsiteX165" fmla="*/ 1348740 w 1371600"/>
              <a:gd name="connsiteY165" fmla="*/ 100171 h 172561"/>
              <a:gd name="connsiteX166" fmla="*/ 1295400 w 1371600"/>
              <a:gd name="connsiteY166" fmla="*/ 96361 h 172561"/>
              <a:gd name="connsiteX167" fmla="*/ 1311592 w 1371600"/>
              <a:gd name="connsiteY167" fmla="*/ 96361 h 172561"/>
              <a:gd name="connsiteX168" fmla="*/ 1311592 w 1371600"/>
              <a:gd name="connsiteY168" fmla="*/ 163989 h 172561"/>
              <a:gd name="connsiteX169" fmla="*/ 1318260 w 1371600"/>
              <a:gd name="connsiteY169" fmla="*/ 164941 h 172561"/>
              <a:gd name="connsiteX170" fmla="*/ 1318260 w 1371600"/>
              <a:gd name="connsiteY170" fmla="*/ 168751 h 172561"/>
              <a:gd name="connsiteX171" fmla="*/ 1295400 w 1371600"/>
              <a:gd name="connsiteY171" fmla="*/ 168751 h 172561"/>
              <a:gd name="connsiteX172" fmla="*/ 1295400 w 1371600"/>
              <a:gd name="connsiteY172" fmla="*/ 164941 h 172561"/>
              <a:gd name="connsiteX173" fmla="*/ 1302067 w 1371600"/>
              <a:gd name="connsiteY173" fmla="*/ 163989 h 172561"/>
              <a:gd name="connsiteX174" fmla="*/ 1302067 w 1371600"/>
              <a:gd name="connsiteY174" fmla="*/ 101124 h 172561"/>
              <a:gd name="connsiteX175" fmla="*/ 1295400 w 1371600"/>
              <a:gd name="connsiteY175" fmla="*/ 100171 h 172561"/>
              <a:gd name="connsiteX176" fmla="*/ 856297 w 1371600"/>
              <a:gd name="connsiteY176" fmla="*/ 96361 h 172561"/>
              <a:gd name="connsiteX177" fmla="*/ 871537 w 1371600"/>
              <a:gd name="connsiteY177" fmla="*/ 96361 h 172561"/>
              <a:gd name="connsiteX178" fmla="*/ 871537 w 1371600"/>
              <a:gd name="connsiteY178" fmla="*/ 126841 h 172561"/>
              <a:gd name="connsiteX179" fmla="*/ 886777 w 1371600"/>
              <a:gd name="connsiteY179" fmla="*/ 119221 h 172561"/>
              <a:gd name="connsiteX180" fmla="*/ 903922 w 1371600"/>
              <a:gd name="connsiteY180" fmla="*/ 143986 h 172561"/>
              <a:gd name="connsiteX181" fmla="*/ 882967 w 1371600"/>
              <a:gd name="connsiteY181" fmla="*/ 169703 h 172561"/>
              <a:gd name="connsiteX182" fmla="*/ 868679 w 1371600"/>
              <a:gd name="connsiteY182" fmla="*/ 163989 h 172561"/>
              <a:gd name="connsiteX183" fmla="*/ 864870 w 1371600"/>
              <a:gd name="connsiteY183" fmla="*/ 169703 h 172561"/>
              <a:gd name="connsiteX184" fmla="*/ 862012 w 1371600"/>
              <a:gd name="connsiteY184" fmla="*/ 169703 h 172561"/>
              <a:gd name="connsiteX185" fmla="*/ 862012 w 1371600"/>
              <a:gd name="connsiteY185" fmla="*/ 101124 h 172561"/>
              <a:gd name="connsiteX186" fmla="*/ 856297 w 1371600"/>
              <a:gd name="connsiteY186" fmla="*/ 100171 h 172561"/>
              <a:gd name="connsiteX187" fmla="*/ 1256347 w 1371600"/>
              <a:gd name="connsiteY187" fmla="*/ 72549 h 172561"/>
              <a:gd name="connsiteX188" fmla="*/ 1254442 w 1371600"/>
              <a:gd name="connsiteY188" fmla="*/ 79217 h 172561"/>
              <a:gd name="connsiteX189" fmla="*/ 1268730 w 1371600"/>
              <a:gd name="connsiteY189" fmla="*/ 86837 h 172561"/>
              <a:gd name="connsiteX190" fmla="*/ 1283017 w 1371600"/>
              <a:gd name="connsiteY190" fmla="*/ 78264 h 172561"/>
              <a:gd name="connsiteX191" fmla="*/ 1269683 w 1371600"/>
              <a:gd name="connsiteY191" fmla="*/ 72549 h 172561"/>
              <a:gd name="connsiteX192" fmla="*/ 179070 w 1371600"/>
              <a:gd name="connsiteY192" fmla="*/ 66834 h 172561"/>
              <a:gd name="connsiteX193" fmla="*/ 282893 w 1371600"/>
              <a:gd name="connsiteY193" fmla="*/ 66834 h 172561"/>
              <a:gd name="connsiteX194" fmla="*/ 277178 w 1371600"/>
              <a:gd name="connsiteY194" fmla="*/ 104934 h 172561"/>
              <a:gd name="connsiteX195" fmla="*/ 173355 w 1371600"/>
              <a:gd name="connsiteY195" fmla="*/ 104934 h 172561"/>
              <a:gd name="connsiteX196" fmla="*/ 1336357 w 1371600"/>
              <a:gd name="connsiteY196" fmla="*/ 49688 h 172561"/>
              <a:gd name="connsiteX197" fmla="*/ 1324927 w 1371600"/>
              <a:gd name="connsiteY197" fmla="*/ 59214 h 172561"/>
              <a:gd name="connsiteX198" fmla="*/ 1331594 w 1371600"/>
              <a:gd name="connsiteY198" fmla="*/ 66834 h 172561"/>
              <a:gd name="connsiteX199" fmla="*/ 1341119 w 1371600"/>
              <a:gd name="connsiteY199" fmla="*/ 57309 h 172561"/>
              <a:gd name="connsiteX200" fmla="*/ 1341119 w 1371600"/>
              <a:gd name="connsiteY200" fmla="*/ 49688 h 172561"/>
              <a:gd name="connsiteX201" fmla="*/ 96203 w 1371600"/>
              <a:gd name="connsiteY201" fmla="*/ 43021 h 172561"/>
              <a:gd name="connsiteX202" fmla="*/ 71438 w 1371600"/>
              <a:gd name="connsiteY202" fmla="*/ 100171 h 172561"/>
              <a:gd name="connsiteX203" fmla="*/ 108585 w 1371600"/>
              <a:gd name="connsiteY203" fmla="*/ 100171 h 172561"/>
              <a:gd name="connsiteX204" fmla="*/ 519112 w 1371600"/>
              <a:gd name="connsiteY204" fmla="*/ 37306 h 172561"/>
              <a:gd name="connsiteX205" fmla="*/ 467677 w 1371600"/>
              <a:gd name="connsiteY205" fmla="*/ 80168 h 172561"/>
              <a:gd name="connsiteX206" fmla="*/ 493395 w 1371600"/>
              <a:gd name="connsiteY206" fmla="*/ 134461 h 172561"/>
              <a:gd name="connsiteX207" fmla="*/ 544830 w 1371600"/>
              <a:gd name="connsiteY207" fmla="*/ 91598 h 172561"/>
              <a:gd name="connsiteX208" fmla="*/ 519112 w 1371600"/>
              <a:gd name="connsiteY208" fmla="*/ 37306 h 172561"/>
              <a:gd name="connsiteX209" fmla="*/ 1093469 w 1371600"/>
              <a:gd name="connsiteY209" fmla="*/ 26829 h 172561"/>
              <a:gd name="connsiteX210" fmla="*/ 1082039 w 1371600"/>
              <a:gd name="connsiteY210" fmla="*/ 42069 h 172561"/>
              <a:gd name="connsiteX211" fmla="*/ 1102994 w 1371600"/>
              <a:gd name="connsiteY211" fmla="*/ 42069 h 172561"/>
              <a:gd name="connsiteX212" fmla="*/ 1102994 w 1371600"/>
              <a:gd name="connsiteY212" fmla="*/ 40163 h 172561"/>
              <a:gd name="connsiteX213" fmla="*/ 1093469 w 1371600"/>
              <a:gd name="connsiteY213" fmla="*/ 26829 h 172561"/>
              <a:gd name="connsiteX214" fmla="*/ 945833 w 1371600"/>
              <a:gd name="connsiteY214" fmla="*/ 26828 h 172561"/>
              <a:gd name="connsiteX215" fmla="*/ 934402 w 1371600"/>
              <a:gd name="connsiteY215" fmla="*/ 42068 h 172561"/>
              <a:gd name="connsiteX216" fmla="*/ 955358 w 1371600"/>
              <a:gd name="connsiteY216" fmla="*/ 42068 h 172561"/>
              <a:gd name="connsiteX217" fmla="*/ 955358 w 1371600"/>
              <a:gd name="connsiteY217" fmla="*/ 40163 h 172561"/>
              <a:gd name="connsiteX218" fmla="*/ 945833 w 1371600"/>
              <a:gd name="connsiteY218" fmla="*/ 26828 h 172561"/>
              <a:gd name="connsiteX219" fmla="*/ 1267778 w 1371600"/>
              <a:gd name="connsiteY219" fmla="*/ 25877 h 172561"/>
              <a:gd name="connsiteX220" fmla="*/ 1258253 w 1371600"/>
              <a:gd name="connsiteY220" fmla="*/ 38259 h 172561"/>
              <a:gd name="connsiteX221" fmla="*/ 1267778 w 1371600"/>
              <a:gd name="connsiteY221" fmla="*/ 51594 h 172561"/>
              <a:gd name="connsiteX222" fmla="*/ 1276350 w 1371600"/>
              <a:gd name="connsiteY222" fmla="*/ 38259 h 172561"/>
              <a:gd name="connsiteX223" fmla="*/ 1267778 w 1371600"/>
              <a:gd name="connsiteY223" fmla="*/ 25877 h 172561"/>
              <a:gd name="connsiteX224" fmla="*/ 1161097 w 1371600"/>
              <a:gd name="connsiteY224" fmla="*/ 23019 h 172561"/>
              <a:gd name="connsiteX225" fmla="*/ 1177289 w 1371600"/>
              <a:gd name="connsiteY225" fmla="*/ 23019 h 172561"/>
              <a:gd name="connsiteX226" fmla="*/ 1177289 w 1371600"/>
              <a:gd name="connsiteY226" fmla="*/ 66834 h 172561"/>
              <a:gd name="connsiteX227" fmla="*/ 1184910 w 1371600"/>
              <a:gd name="connsiteY227" fmla="*/ 67787 h 172561"/>
              <a:gd name="connsiteX228" fmla="*/ 1184910 w 1371600"/>
              <a:gd name="connsiteY228" fmla="*/ 71597 h 172561"/>
              <a:gd name="connsiteX229" fmla="*/ 1161097 w 1371600"/>
              <a:gd name="connsiteY229" fmla="*/ 71597 h 172561"/>
              <a:gd name="connsiteX230" fmla="*/ 1161097 w 1371600"/>
              <a:gd name="connsiteY230" fmla="*/ 67787 h 172561"/>
              <a:gd name="connsiteX231" fmla="*/ 1168717 w 1371600"/>
              <a:gd name="connsiteY231" fmla="*/ 66834 h 172561"/>
              <a:gd name="connsiteX232" fmla="*/ 1168717 w 1371600"/>
              <a:gd name="connsiteY232" fmla="*/ 27782 h 172561"/>
              <a:gd name="connsiteX233" fmla="*/ 1161097 w 1371600"/>
              <a:gd name="connsiteY233" fmla="*/ 26829 h 172561"/>
              <a:gd name="connsiteX234" fmla="*/ 1145857 w 1371600"/>
              <a:gd name="connsiteY234" fmla="*/ 23019 h 172561"/>
              <a:gd name="connsiteX235" fmla="*/ 1155382 w 1371600"/>
              <a:gd name="connsiteY235" fmla="*/ 31591 h 172561"/>
              <a:gd name="connsiteX236" fmla="*/ 1148714 w 1371600"/>
              <a:gd name="connsiteY236" fmla="*/ 39211 h 172561"/>
              <a:gd name="connsiteX237" fmla="*/ 1142999 w 1371600"/>
              <a:gd name="connsiteY237" fmla="*/ 32544 h 172561"/>
              <a:gd name="connsiteX238" fmla="*/ 1145857 w 1371600"/>
              <a:gd name="connsiteY238" fmla="*/ 30639 h 172561"/>
              <a:gd name="connsiteX239" fmla="*/ 1145857 w 1371600"/>
              <a:gd name="connsiteY239" fmla="*/ 29686 h 172561"/>
              <a:gd name="connsiteX240" fmla="*/ 1142999 w 1371600"/>
              <a:gd name="connsiteY240" fmla="*/ 27782 h 172561"/>
              <a:gd name="connsiteX241" fmla="*/ 1133474 w 1371600"/>
              <a:gd name="connsiteY241" fmla="*/ 40164 h 172561"/>
              <a:gd name="connsiteX242" fmla="*/ 1133474 w 1371600"/>
              <a:gd name="connsiteY242" fmla="*/ 66834 h 172561"/>
              <a:gd name="connsiteX243" fmla="*/ 1142999 w 1371600"/>
              <a:gd name="connsiteY243" fmla="*/ 67787 h 172561"/>
              <a:gd name="connsiteX244" fmla="*/ 1142999 w 1371600"/>
              <a:gd name="connsiteY244" fmla="*/ 71597 h 172561"/>
              <a:gd name="connsiteX245" fmla="*/ 1117282 w 1371600"/>
              <a:gd name="connsiteY245" fmla="*/ 71597 h 172561"/>
              <a:gd name="connsiteX246" fmla="*/ 1117282 w 1371600"/>
              <a:gd name="connsiteY246" fmla="*/ 67787 h 172561"/>
              <a:gd name="connsiteX247" fmla="*/ 1122997 w 1371600"/>
              <a:gd name="connsiteY247" fmla="*/ 66834 h 172561"/>
              <a:gd name="connsiteX248" fmla="*/ 1122997 w 1371600"/>
              <a:gd name="connsiteY248" fmla="*/ 28734 h 172561"/>
              <a:gd name="connsiteX249" fmla="*/ 1117282 w 1371600"/>
              <a:gd name="connsiteY249" fmla="*/ 27782 h 172561"/>
              <a:gd name="connsiteX250" fmla="*/ 1117282 w 1371600"/>
              <a:gd name="connsiteY250" fmla="*/ 23971 h 172561"/>
              <a:gd name="connsiteX251" fmla="*/ 1131570 w 1371600"/>
              <a:gd name="connsiteY251" fmla="*/ 23971 h 172561"/>
              <a:gd name="connsiteX252" fmla="*/ 1132522 w 1371600"/>
              <a:gd name="connsiteY252" fmla="*/ 31591 h 172561"/>
              <a:gd name="connsiteX253" fmla="*/ 1145857 w 1371600"/>
              <a:gd name="connsiteY253" fmla="*/ 23019 h 172561"/>
              <a:gd name="connsiteX254" fmla="*/ 1022985 w 1371600"/>
              <a:gd name="connsiteY254" fmla="*/ 23019 h 172561"/>
              <a:gd name="connsiteX255" fmla="*/ 1043940 w 1371600"/>
              <a:gd name="connsiteY255" fmla="*/ 23019 h 172561"/>
              <a:gd name="connsiteX256" fmla="*/ 1043940 w 1371600"/>
              <a:gd name="connsiteY256" fmla="*/ 26829 h 172561"/>
              <a:gd name="connsiteX257" fmla="*/ 1037273 w 1371600"/>
              <a:gd name="connsiteY257" fmla="*/ 27782 h 172561"/>
              <a:gd name="connsiteX258" fmla="*/ 1048702 w 1371600"/>
              <a:gd name="connsiteY258" fmla="*/ 61119 h 172561"/>
              <a:gd name="connsiteX259" fmla="*/ 1059180 w 1371600"/>
              <a:gd name="connsiteY259" fmla="*/ 27782 h 172561"/>
              <a:gd name="connsiteX260" fmla="*/ 1052512 w 1371600"/>
              <a:gd name="connsiteY260" fmla="*/ 26829 h 172561"/>
              <a:gd name="connsiteX261" fmla="*/ 1052512 w 1371600"/>
              <a:gd name="connsiteY261" fmla="*/ 23019 h 172561"/>
              <a:gd name="connsiteX262" fmla="*/ 1069658 w 1371600"/>
              <a:gd name="connsiteY262" fmla="*/ 23019 h 172561"/>
              <a:gd name="connsiteX263" fmla="*/ 1069658 w 1371600"/>
              <a:gd name="connsiteY263" fmla="*/ 26829 h 172561"/>
              <a:gd name="connsiteX264" fmla="*/ 1064895 w 1371600"/>
              <a:gd name="connsiteY264" fmla="*/ 27782 h 172561"/>
              <a:gd name="connsiteX265" fmla="*/ 1049655 w 1371600"/>
              <a:gd name="connsiteY265" fmla="*/ 71597 h 172561"/>
              <a:gd name="connsiteX266" fmla="*/ 1042035 w 1371600"/>
              <a:gd name="connsiteY266" fmla="*/ 71597 h 172561"/>
              <a:gd name="connsiteX267" fmla="*/ 1026795 w 1371600"/>
              <a:gd name="connsiteY267" fmla="*/ 27782 h 172561"/>
              <a:gd name="connsiteX268" fmla="*/ 1022985 w 1371600"/>
              <a:gd name="connsiteY268" fmla="*/ 26829 h 172561"/>
              <a:gd name="connsiteX269" fmla="*/ 998220 w 1371600"/>
              <a:gd name="connsiteY269" fmla="*/ 23019 h 172561"/>
              <a:gd name="connsiteX270" fmla="*/ 1014412 w 1371600"/>
              <a:gd name="connsiteY270" fmla="*/ 23019 h 172561"/>
              <a:gd name="connsiteX271" fmla="*/ 1014412 w 1371600"/>
              <a:gd name="connsiteY271" fmla="*/ 66834 h 172561"/>
              <a:gd name="connsiteX272" fmla="*/ 1022033 w 1371600"/>
              <a:gd name="connsiteY272" fmla="*/ 67787 h 172561"/>
              <a:gd name="connsiteX273" fmla="*/ 1022033 w 1371600"/>
              <a:gd name="connsiteY273" fmla="*/ 71597 h 172561"/>
              <a:gd name="connsiteX274" fmla="*/ 998220 w 1371600"/>
              <a:gd name="connsiteY274" fmla="*/ 71597 h 172561"/>
              <a:gd name="connsiteX275" fmla="*/ 998220 w 1371600"/>
              <a:gd name="connsiteY275" fmla="*/ 67787 h 172561"/>
              <a:gd name="connsiteX276" fmla="*/ 1004887 w 1371600"/>
              <a:gd name="connsiteY276" fmla="*/ 66834 h 172561"/>
              <a:gd name="connsiteX277" fmla="*/ 1004887 w 1371600"/>
              <a:gd name="connsiteY277" fmla="*/ 27782 h 172561"/>
              <a:gd name="connsiteX278" fmla="*/ 998220 w 1371600"/>
              <a:gd name="connsiteY278" fmla="*/ 26829 h 172561"/>
              <a:gd name="connsiteX279" fmla="*/ 944880 w 1371600"/>
              <a:gd name="connsiteY279" fmla="*/ 23018 h 172561"/>
              <a:gd name="connsiteX280" fmla="*/ 962977 w 1371600"/>
              <a:gd name="connsiteY280" fmla="*/ 43973 h 172561"/>
              <a:gd name="connsiteX281" fmla="*/ 962977 w 1371600"/>
              <a:gd name="connsiteY281" fmla="*/ 47783 h 172561"/>
              <a:gd name="connsiteX282" fmla="*/ 933450 w 1371600"/>
              <a:gd name="connsiteY282" fmla="*/ 47783 h 172561"/>
              <a:gd name="connsiteX283" fmla="*/ 946785 w 1371600"/>
              <a:gd name="connsiteY283" fmla="*/ 66833 h 172561"/>
              <a:gd name="connsiteX284" fmla="*/ 959167 w 1371600"/>
              <a:gd name="connsiteY284" fmla="*/ 58261 h 172561"/>
              <a:gd name="connsiteX285" fmla="*/ 962977 w 1371600"/>
              <a:gd name="connsiteY285" fmla="*/ 60166 h 172561"/>
              <a:gd name="connsiteX286" fmla="*/ 944880 w 1371600"/>
              <a:gd name="connsiteY286" fmla="*/ 72548 h 172561"/>
              <a:gd name="connsiteX287" fmla="*/ 923925 w 1371600"/>
              <a:gd name="connsiteY287" fmla="*/ 47783 h 172561"/>
              <a:gd name="connsiteX288" fmla="*/ 944880 w 1371600"/>
              <a:gd name="connsiteY288" fmla="*/ 23018 h 172561"/>
              <a:gd name="connsiteX289" fmla="*/ 1333499 w 1371600"/>
              <a:gd name="connsiteY289" fmla="*/ 22066 h 172561"/>
              <a:gd name="connsiteX290" fmla="*/ 1350644 w 1371600"/>
              <a:gd name="connsiteY290" fmla="*/ 40163 h 172561"/>
              <a:gd name="connsiteX291" fmla="*/ 1350644 w 1371600"/>
              <a:gd name="connsiteY291" fmla="*/ 63024 h 172561"/>
              <a:gd name="connsiteX292" fmla="*/ 1353502 w 1371600"/>
              <a:gd name="connsiteY292" fmla="*/ 68739 h 172561"/>
              <a:gd name="connsiteX293" fmla="*/ 1356359 w 1371600"/>
              <a:gd name="connsiteY293" fmla="*/ 67786 h 172561"/>
              <a:gd name="connsiteX294" fmla="*/ 1357312 w 1371600"/>
              <a:gd name="connsiteY294" fmla="*/ 70644 h 172561"/>
              <a:gd name="connsiteX295" fmla="*/ 1350644 w 1371600"/>
              <a:gd name="connsiteY295" fmla="*/ 72549 h 172561"/>
              <a:gd name="connsiteX296" fmla="*/ 1342072 w 1371600"/>
              <a:gd name="connsiteY296" fmla="*/ 65881 h 172561"/>
              <a:gd name="connsiteX297" fmla="*/ 1328737 w 1371600"/>
              <a:gd name="connsiteY297" fmla="*/ 73501 h 172561"/>
              <a:gd name="connsiteX298" fmla="*/ 1315402 w 1371600"/>
              <a:gd name="connsiteY298" fmla="*/ 61119 h 172561"/>
              <a:gd name="connsiteX299" fmla="*/ 1335404 w 1371600"/>
              <a:gd name="connsiteY299" fmla="*/ 46831 h 172561"/>
              <a:gd name="connsiteX300" fmla="*/ 1342072 w 1371600"/>
              <a:gd name="connsiteY300" fmla="*/ 46831 h 172561"/>
              <a:gd name="connsiteX301" fmla="*/ 1342072 w 1371600"/>
              <a:gd name="connsiteY301" fmla="*/ 40163 h 172561"/>
              <a:gd name="connsiteX302" fmla="*/ 1332547 w 1371600"/>
              <a:gd name="connsiteY302" fmla="*/ 26829 h 172561"/>
              <a:gd name="connsiteX303" fmla="*/ 1324927 w 1371600"/>
              <a:gd name="connsiteY303" fmla="*/ 30639 h 172561"/>
              <a:gd name="connsiteX304" fmla="*/ 1324927 w 1371600"/>
              <a:gd name="connsiteY304" fmla="*/ 31591 h 172561"/>
              <a:gd name="connsiteX305" fmla="*/ 1327784 w 1371600"/>
              <a:gd name="connsiteY305" fmla="*/ 31591 h 172561"/>
              <a:gd name="connsiteX306" fmla="*/ 1328737 w 1371600"/>
              <a:gd name="connsiteY306" fmla="*/ 35401 h 172561"/>
              <a:gd name="connsiteX307" fmla="*/ 1323022 w 1371600"/>
              <a:gd name="connsiteY307" fmla="*/ 40163 h 172561"/>
              <a:gd name="connsiteX308" fmla="*/ 1317307 w 1371600"/>
              <a:gd name="connsiteY308" fmla="*/ 34449 h 172561"/>
              <a:gd name="connsiteX309" fmla="*/ 1333499 w 1371600"/>
              <a:gd name="connsiteY309" fmla="*/ 22066 h 172561"/>
              <a:gd name="connsiteX310" fmla="*/ 1222057 w 1371600"/>
              <a:gd name="connsiteY310" fmla="*/ 22066 h 172561"/>
              <a:gd name="connsiteX311" fmla="*/ 1236345 w 1371600"/>
              <a:gd name="connsiteY311" fmla="*/ 38259 h 172561"/>
              <a:gd name="connsiteX312" fmla="*/ 1236345 w 1371600"/>
              <a:gd name="connsiteY312" fmla="*/ 66834 h 172561"/>
              <a:gd name="connsiteX313" fmla="*/ 1243965 w 1371600"/>
              <a:gd name="connsiteY313" fmla="*/ 67786 h 172561"/>
              <a:gd name="connsiteX314" fmla="*/ 1243965 w 1371600"/>
              <a:gd name="connsiteY314" fmla="*/ 72549 h 172561"/>
              <a:gd name="connsiteX315" fmla="*/ 1222057 w 1371600"/>
              <a:gd name="connsiteY315" fmla="*/ 72549 h 172561"/>
              <a:gd name="connsiteX316" fmla="*/ 1222057 w 1371600"/>
              <a:gd name="connsiteY316" fmla="*/ 68739 h 172561"/>
              <a:gd name="connsiteX317" fmla="*/ 1227772 w 1371600"/>
              <a:gd name="connsiteY317" fmla="*/ 67786 h 172561"/>
              <a:gd name="connsiteX318" fmla="*/ 1227772 w 1371600"/>
              <a:gd name="connsiteY318" fmla="*/ 39211 h 172561"/>
              <a:gd name="connsiteX319" fmla="*/ 1219200 w 1371600"/>
              <a:gd name="connsiteY319" fmla="*/ 28734 h 172561"/>
              <a:gd name="connsiteX320" fmla="*/ 1206817 w 1371600"/>
              <a:gd name="connsiteY320" fmla="*/ 41116 h 172561"/>
              <a:gd name="connsiteX321" fmla="*/ 1206817 w 1371600"/>
              <a:gd name="connsiteY321" fmla="*/ 66834 h 172561"/>
              <a:gd name="connsiteX322" fmla="*/ 1212532 w 1371600"/>
              <a:gd name="connsiteY322" fmla="*/ 67786 h 172561"/>
              <a:gd name="connsiteX323" fmla="*/ 1213485 w 1371600"/>
              <a:gd name="connsiteY323" fmla="*/ 67786 h 172561"/>
              <a:gd name="connsiteX324" fmla="*/ 1213485 w 1371600"/>
              <a:gd name="connsiteY324" fmla="*/ 71596 h 172561"/>
              <a:gd name="connsiteX325" fmla="*/ 1191577 w 1371600"/>
              <a:gd name="connsiteY325" fmla="*/ 71596 h 172561"/>
              <a:gd name="connsiteX326" fmla="*/ 1191577 w 1371600"/>
              <a:gd name="connsiteY326" fmla="*/ 67786 h 172561"/>
              <a:gd name="connsiteX327" fmla="*/ 1197292 w 1371600"/>
              <a:gd name="connsiteY327" fmla="*/ 66834 h 172561"/>
              <a:gd name="connsiteX328" fmla="*/ 1197292 w 1371600"/>
              <a:gd name="connsiteY328" fmla="*/ 27781 h 172561"/>
              <a:gd name="connsiteX329" fmla="*/ 1191577 w 1371600"/>
              <a:gd name="connsiteY329" fmla="*/ 26829 h 172561"/>
              <a:gd name="connsiteX330" fmla="*/ 1191577 w 1371600"/>
              <a:gd name="connsiteY330" fmla="*/ 23019 h 172561"/>
              <a:gd name="connsiteX331" fmla="*/ 1204912 w 1371600"/>
              <a:gd name="connsiteY331" fmla="*/ 23019 h 172561"/>
              <a:gd name="connsiteX332" fmla="*/ 1205865 w 1371600"/>
              <a:gd name="connsiteY332" fmla="*/ 31591 h 172561"/>
              <a:gd name="connsiteX333" fmla="*/ 1222057 w 1371600"/>
              <a:gd name="connsiteY333" fmla="*/ 22066 h 172561"/>
              <a:gd name="connsiteX334" fmla="*/ 1094422 w 1371600"/>
              <a:gd name="connsiteY334" fmla="*/ 22066 h 172561"/>
              <a:gd name="connsiteX335" fmla="*/ 1111566 w 1371600"/>
              <a:gd name="connsiteY335" fmla="*/ 43974 h 172561"/>
              <a:gd name="connsiteX336" fmla="*/ 1111566 w 1371600"/>
              <a:gd name="connsiteY336" fmla="*/ 47784 h 172561"/>
              <a:gd name="connsiteX337" fmla="*/ 1082039 w 1371600"/>
              <a:gd name="connsiteY337" fmla="*/ 47784 h 172561"/>
              <a:gd name="connsiteX338" fmla="*/ 1095374 w 1371600"/>
              <a:gd name="connsiteY338" fmla="*/ 66834 h 172561"/>
              <a:gd name="connsiteX339" fmla="*/ 1107757 w 1371600"/>
              <a:gd name="connsiteY339" fmla="*/ 58261 h 172561"/>
              <a:gd name="connsiteX340" fmla="*/ 1111566 w 1371600"/>
              <a:gd name="connsiteY340" fmla="*/ 60166 h 172561"/>
              <a:gd name="connsiteX341" fmla="*/ 1093469 w 1371600"/>
              <a:gd name="connsiteY341" fmla="*/ 72549 h 172561"/>
              <a:gd name="connsiteX342" fmla="*/ 1072514 w 1371600"/>
              <a:gd name="connsiteY342" fmla="*/ 47784 h 172561"/>
              <a:gd name="connsiteX343" fmla="*/ 1094422 w 1371600"/>
              <a:gd name="connsiteY343" fmla="*/ 22066 h 172561"/>
              <a:gd name="connsiteX344" fmla="*/ 1287780 w 1371600"/>
              <a:gd name="connsiteY344" fmla="*/ 19209 h 172561"/>
              <a:gd name="connsiteX345" fmla="*/ 1290637 w 1371600"/>
              <a:gd name="connsiteY345" fmla="*/ 20161 h 172561"/>
              <a:gd name="connsiteX346" fmla="*/ 1290637 w 1371600"/>
              <a:gd name="connsiteY346" fmla="*/ 27782 h 172561"/>
              <a:gd name="connsiteX347" fmla="*/ 1282065 w 1371600"/>
              <a:gd name="connsiteY347" fmla="*/ 28734 h 172561"/>
              <a:gd name="connsiteX348" fmla="*/ 1286828 w 1371600"/>
              <a:gd name="connsiteY348" fmla="*/ 40164 h 172561"/>
              <a:gd name="connsiteX349" fmla="*/ 1268730 w 1371600"/>
              <a:gd name="connsiteY349" fmla="*/ 57309 h 172561"/>
              <a:gd name="connsiteX350" fmla="*/ 1263015 w 1371600"/>
              <a:gd name="connsiteY350" fmla="*/ 56357 h 172561"/>
              <a:gd name="connsiteX351" fmla="*/ 1258253 w 1371600"/>
              <a:gd name="connsiteY351" fmla="*/ 62072 h 172561"/>
              <a:gd name="connsiteX352" fmla="*/ 1262062 w 1371600"/>
              <a:gd name="connsiteY352" fmla="*/ 63977 h 172561"/>
              <a:gd name="connsiteX353" fmla="*/ 1270635 w 1371600"/>
              <a:gd name="connsiteY353" fmla="*/ 63977 h 172561"/>
              <a:gd name="connsiteX354" fmla="*/ 1289685 w 1371600"/>
              <a:gd name="connsiteY354" fmla="*/ 76359 h 172561"/>
              <a:gd name="connsiteX355" fmla="*/ 1265872 w 1371600"/>
              <a:gd name="connsiteY355" fmla="*/ 91599 h 172561"/>
              <a:gd name="connsiteX356" fmla="*/ 1245870 w 1371600"/>
              <a:gd name="connsiteY356" fmla="*/ 80169 h 172561"/>
              <a:gd name="connsiteX357" fmla="*/ 1252537 w 1371600"/>
              <a:gd name="connsiteY357" fmla="*/ 70644 h 172561"/>
              <a:gd name="connsiteX358" fmla="*/ 1249680 w 1371600"/>
              <a:gd name="connsiteY358" fmla="*/ 64929 h 172561"/>
              <a:gd name="connsiteX359" fmla="*/ 1258253 w 1371600"/>
              <a:gd name="connsiteY359" fmla="*/ 53499 h 172561"/>
              <a:gd name="connsiteX360" fmla="*/ 1249680 w 1371600"/>
              <a:gd name="connsiteY360" fmla="*/ 39212 h 172561"/>
              <a:gd name="connsiteX361" fmla="*/ 1268730 w 1371600"/>
              <a:gd name="connsiteY361" fmla="*/ 21114 h 172561"/>
              <a:gd name="connsiteX362" fmla="*/ 1279208 w 1371600"/>
              <a:gd name="connsiteY362" fmla="*/ 23972 h 172561"/>
              <a:gd name="connsiteX363" fmla="*/ 1287780 w 1371600"/>
              <a:gd name="connsiteY363" fmla="*/ 19209 h 172561"/>
              <a:gd name="connsiteX364" fmla="*/ 874395 w 1371600"/>
              <a:gd name="connsiteY364" fmla="*/ 7779 h 172561"/>
              <a:gd name="connsiteX365" fmla="*/ 874395 w 1371600"/>
              <a:gd name="connsiteY365" fmla="*/ 66834 h 172561"/>
              <a:gd name="connsiteX366" fmla="*/ 878205 w 1371600"/>
              <a:gd name="connsiteY366" fmla="*/ 66834 h 172561"/>
              <a:gd name="connsiteX367" fmla="*/ 905827 w 1371600"/>
              <a:gd name="connsiteY367" fmla="*/ 36354 h 172561"/>
              <a:gd name="connsiteX368" fmla="*/ 877252 w 1371600"/>
              <a:gd name="connsiteY368" fmla="*/ 7779 h 172561"/>
              <a:gd name="connsiteX369" fmla="*/ 857250 w 1371600"/>
              <a:gd name="connsiteY369" fmla="*/ 3016 h 172561"/>
              <a:gd name="connsiteX370" fmla="*/ 880110 w 1371600"/>
              <a:gd name="connsiteY370" fmla="*/ 3016 h 172561"/>
              <a:gd name="connsiteX371" fmla="*/ 917258 w 1371600"/>
              <a:gd name="connsiteY371" fmla="*/ 36354 h 172561"/>
              <a:gd name="connsiteX372" fmla="*/ 878205 w 1371600"/>
              <a:gd name="connsiteY372" fmla="*/ 71596 h 172561"/>
              <a:gd name="connsiteX373" fmla="*/ 857250 w 1371600"/>
              <a:gd name="connsiteY373" fmla="*/ 71596 h 172561"/>
              <a:gd name="connsiteX374" fmla="*/ 857250 w 1371600"/>
              <a:gd name="connsiteY374" fmla="*/ 67786 h 172561"/>
              <a:gd name="connsiteX375" fmla="*/ 864870 w 1371600"/>
              <a:gd name="connsiteY375" fmla="*/ 66834 h 172561"/>
              <a:gd name="connsiteX376" fmla="*/ 864870 w 1371600"/>
              <a:gd name="connsiteY376" fmla="*/ 7779 h 172561"/>
              <a:gd name="connsiteX377" fmla="*/ 857250 w 1371600"/>
              <a:gd name="connsiteY377" fmla="*/ 6826 h 172561"/>
              <a:gd name="connsiteX378" fmla="*/ 624840 w 1371600"/>
              <a:gd name="connsiteY378" fmla="*/ 3016 h 172561"/>
              <a:gd name="connsiteX379" fmla="*/ 662940 w 1371600"/>
              <a:gd name="connsiteY379" fmla="*/ 3016 h 172561"/>
              <a:gd name="connsiteX380" fmla="*/ 681990 w 1371600"/>
              <a:gd name="connsiteY380" fmla="*/ 96361 h 172561"/>
              <a:gd name="connsiteX381" fmla="*/ 730567 w 1371600"/>
              <a:gd name="connsiteY381" fmla="*/ 3016 h 172561"/>
              <a:gd name="connsiteX382" fmla="*/ 768667 w 1371600"/>
              <a:gd name="connsiteY382" fmla="*/ 3016 h 172561"/>
              <a:gd name="connsiteX383" fmla="*/ 771525 w 1371600"/>
              <a:gd name="connsiteY383" fmla="*/ 168751 h 172561"/>
              <a:gd name="connsiteX384" fmla="*/ 730567 w 1371600"/>
              <a:gd name="connsiteY384" fmla="*/ 168751 h 172561"/>
              <a:gd name="connsiteX385" fmla="*/ 730567 w 1371600"/>
              <a:gd name="connsiteY385" fmla="*/ 71596 h 172561"/>
              <a:gd name="connsiteX386" fmla="*/ 681990 w 1371600"/>
              <a:gd name="connsiteY386" fmla="*/ 168751 h 172561"/>
              <a:gd name="connsiteX387" fmla="*/ 660082 w 1371600"/>
              <a:gd name="connsiteY387" fmla="*/ 168751 h 172561"/>
              <a:gd name="connsiteX388" fmla="*/ 642937 w 1371600"/>
              <a:gd name="connsiteY388" fmla="*/ 71596 h 172561"/>
              <a:gd name="connsiteX389" fmla="*/ 614362 w 1371600"/>
              <a:gd name="connsiteY389" fmla="*/ 168751 h 172561"/>
              <a:gd name="connsiteX390" fmla="*/ 572452 w 1371600"/>
              <a:gd name="connsiteY390" fmla="*/ 168751 h 172561"/>
              <a:gd name="connsiteX391" fmla="*/ 188595 w 1371600"/>
              <a:gd name="connsiteY391" fmla="*/ 3016 h 172561"/>
              <a:gd name="connsiteX392" fmla="*/ 306705 w 1371600"/>
              <a:gd name="connsiteY392" fmla="*/ 3016 h 172561"/>
              <a:gd name="connsiteX393" fmla="*/ 300990 w 1371600"/>
              <a:gd name="connsiteY393" fmla="*/ 42069 h 172561"/>
              <a:gd name="connsiteX394" fmla="*/ 182880 w 1371600"/>
              <a:gd name="connsiteY394" fmla="*/ 42069 h 172561"/>
              <a:gd name="connsiteX395" fmla="*/ 79058 w 1371600"/>
              <a:gd name="connsiteY395" fmla="*/ 3016 h 172561"/>
              <a:gd name="connsiteX396" fmla="*/ 124778 w 1371600"/>
              <a:gd name="connsiteY396" fmla="*/ 3016 h 172561"/>
              <a:gd name="connsiteX397" fmla="*/ 161925 w 1371600"/>
              <a:gd name="connsiteY397" fmla="*/ 168751 h 172561"/>
              <a:gd name="connsiteX398" fmla="*/ 121920 w 1371600"/>
              <a:gd name="connsiteY398" fmla="*/ 168751 h 172561"/>
              <a:gd name="connsiteX399" fmla="*/ 115253 w 1371600"/>
              <a:gd name="connsiteY399" fmla="*/ 136366 h 172561"/>
              <a:gd name="connsiteX400" fmla="*/ 55245 w 1371600"/>
              <a:gd name="connsiteY400" fmla="*/ 136366 h 172561"/>
              <a:gd name="connsiteX401" fmla="*/ 41910 w 1371600"/>
              <a:gd name="connsiteY401" fmla="*/ 168751 h 172561"/>
              <a:gd name="connsiteX402" fmla="*/ 0 w 1371600"/>
              <a:gd name="connsiteY402" fmla="*/ 168751 h 172561"/>
              <a:gd name="connsiteX403" fmla="*/ 1175385 w 1371600"/>
              <a:gd name="connsiteY403" fmla="*/ 2064 h 172561"/>
              <a:gd name="connsiteX404" fmla="*/ 1182052 w 1371600"/>
              <a:gd name="connsiteY404" fmla="*/ 7779 h 172561"/>
              <a:gd name="connsiteX405" fmla="*/ 1176337 w 1371600"/>
              <a:gd name="connsiteY405" fmla="*/ 13494 h 172561"/>
              <a:gd name="connsiteX406" fmla="*/ 1169670 w 1371600"/>
              <a:gd name="connsiteY406" fmla="*/ 7779 h 172561"/>
              <a:gd name="connsiteX407" fmla="*/ 1175385 w 1371600"/>
              <a:gd name="connsiteY407" fmla="*/ 2064 h 172561"/>
              <a:gd name="connsiteX408" fmla="*/ 1009650 w 1371600"/>
              <a:gd name="connsiteY408" fmla="*/ 2064 h 172561"/>
              <a:gd name="connsiteX409" fmla="*/ 1016317 w 1371600"/>
              <a:gd name="connsiteY409" fmla="*/ 7779 h 172561"/>
              <a:gd name="connsiteX410" fmla="*/ 1010602 w 1371600"/>
              <a:gd name="connsiteY410" fmla="*/ 13494 h 172561"/>
              <a:gd name="connsiteX411" fmla="*/ 1003935 w 1371600"/>
              <a:gd name="connsiteY411" fmla="*/ 7779 h 172561"/>
              <a:gd name="connsiteX412" fmla="*/ 1009650 w 1371600"/>
              <a:gd name="connsiteY412" fmla="*/ 2064 h 172561"/>
              <a:gd name="connsiteX413" fmla="*/ 384810 w 1371600"/>
              <a:gd name="connsiteY413" fmla="*/ 1111 h 172561"/>
              <a:gd name="connsiteX414" fmla="*/ 433387 w 1371600"/>
              <a:gd name="connsiteY414" fmla="*/ 14446 h 172561"/>
              <a:gd name="connsiteX415" fmla="*/ 425767 w 1371600"/>
              <a:gd name="connsiteY415" fmla="*/ 53499 h 172561"/>
              <a:gd name="connsiteX416" fmla="*/ 388620 w 1371600"/>
              <a:gd name="connsiteY416" fmla="*/ 40164 h 172561"/>
              <a:gd name="connsiteX417" fmla="*/ 337185 w 1371600"/>
              <a:gd name="connsiteY417" fmla="*/ 87789 h 172561"/>
              <a:gd name="connsiteX418" fmla="*/ 380047 w 1371600"/>
              <a:gd name="connsiteY418" fmla="*/ 132556 h 172561"/>
              <a:gd name="connsiteX419" fmla="*/ 416242 w 1371600"/>
              <a:gd name="connsiteY419" fmla="*/ 126841 h 172561"/>
              <a:gd name="connsiteX420" fmla="*/ 410527 w 1371600"/>
              <a:gd name="connsiteY420" fmla="*/ 166846 h 172561"/>
              <a:gd name="connsiteX421" fmla="*/ 373380 w 1371600"/>
              <a:gd name="connsiteY421" fmla="*/ 172561 h 172561"/>
              <a:gd name="connsiteX422" fmla="*/ 295275 w 1371600"/>
              <a:gd name="connsiteY422" fmla="*/ 90646 h 172561"/>
              <a:gd name="connsiteX423" fmla="*/ 384810 w 1371600"/>
              <a:gd name="connsiteY423" fmla="*/ 1111 h 172561"/>
              <a:gd name="connsiteX424" fmla="*/ 968692 w 1371600"/>
              <a:gd name="connsiteY424" fmla="*/ 159 h 172561"/>
              <a:gd name="connsiteX425" fmla="*/ 984885 w 1371600"/>
              <a:gd name="connsiteY425" fmla="*/ 159 h 172561"/>
              <a:gd name="connsiteX426" fmla="*/ 984885 w 1371600"/>
              <a:gd name="connsiteY426" fmla="*/ 66834 h 172561"/>
              <a:gd name="connsiteX427" fmla="*/ 992505 w 1371600"/>
              <a:gd name="connsiteY427" fmla="*/ 67787 h 172561"/>
              <a:gd name="connsiteX428" fmla="*/ 992505 w 1371600"/>
              <a:gd name="connsiteY428" fmla="*/ 71597 h 172561"/>
              <a:gd name="connsiteX429" fmla="*/ 968692 w 1371600"/>
              <a:gd name="connsiteY429" fmla="*/ 71597 h 172561"/>
              <a:gd name="connsiteX430" fmla="*/ 968692 w 1371600"/>
              <a:gd name="connsiteY430" fmla="*/ 67787 h 172561"/>
              <a:gd name="connsiteX431" fmla="*/ 975360 w 1371600"/>
              <a:gd name="connsiteY431" fmla="*/ 66834 h 172561"/>
              <a:gd name="connsiteX432" fmla="*/ 975360 w 1371600"/>
              <a:gd name="connsiteY432" fmla="*/ 4922 h 172561"/>
              <a:gd name="connsiteX433" fmla="*/ 968692 w 1371600"/>
              <a:gd name="connsiteY433" fmla="*/ 3969 h 172561"/>
              <a:gd name="connsiteX434" fmla="*/ 517207 w 1371600"/>
              <a:gd name="connsiteY434" fmla="*/ 158 h 172561"/>
              <a:gd name="connsiteX435" fmla="*/ 584835 w 1371600"/>
              <a:gd name="connsiteY435" fmla="*/ 86836 h 172561"/>
              <a:gd name="connsiteX436" fmla="*/ 493395 w 1371600"/>
              <a:gd name="connsiteY436" fmla="*/ 169703 h 172561"/>
              <a:gd name="connsiteX437" fmla="*/ 425767 w 1371600"/>
              <a:gd name="connsiteY437" fmla="*/ 83026 h 172561"/>
              <a:gd name="connsiteX438" fmla="*/ 517207 w 1371600"/>
              <a:gd name="connsiteY438" fmla="*/ 158 h 17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Lst>
            <a:rect l="l" t="t" r="r" b="b"/>
            <a:pathLst>
              <a:path w="1371600" h="172561">
                <a:moveTo>
                  <a:pt x="169544" y="129699"/>
                </a:moveTo>
                <a:lnTo>
                  <a:pt x="286702" y="129699"/>
                </a:lnTo>
                <a:lnTo>
                  <a:pt x="280987" y="168752"/>
                </a:lnTo>
                <a:lnTo>
                  <a:pt x="162877" y="168752"/>
                </a:lnTo>
                <a:close/>
                <a:moveTo>
                  <a:pt x="1343977" y="124936"/>
                </a:moveTo>
                <a:cubicBezTo>
                  <a:pt x="1334452" y="124936"/>
                  <a:pt x="1331595" y="132556"/>
                  <a:pt x="1331595" y="144938"/>
                </a:cubicBezTo>
                <a:cubicBezTo>
                  <a:pt x="1331595" y="154464"/>
                  <a:pt x="1333500" y="163989"/>
                  <a:pt x="1343025" y="163989"/>
                </a:cubicBezTo>
                <a:cubicBezTo>
                  <a:pt x="1349692" y="163989"/>
                  <a:pt x="1355407" y="158274"/>
                  <a:pt x="1355407" y="151606"/>
                </a:cubicBezTo>
                <a:lnTo>
                  <a:pt x="1355407" y="136366"/>
                </a:lnTo>
                <a:cubicBezTo>
                  <a:pt x="1355407" y="128746"/>
                  <a:pt x="1349692" y="124936"/>
                  <a:pt x="1343977" y="124936"/>
                </a:cubicBezTo>
                <a:close/>
                <a:moveTo>
                  <a:pt x="884872" y="124936"/>
                </a:moveTo>
                <a:cubicBezTo>
                  <a:pt x="878204" y="124936"/>
                  <a:pt x="872489" y="129699"/>
                  <a:pt x="872489" y="138271"/>
                </a:cubicBezTo>
                <a:lnTo>
                  <a:pt x="872489" y="152558"/>
                </a:lnTo>
                <a:cubicBezTo>
                  <a:pt x="872489" y="160178"/>
                  <a:pt x="877252" y="164941"/>
                  <a:pt x="883920" y="164941"/>
                </a:cubicBezTo>
                <a:cubicBezTo>
                  <a:pt x="892492" y="164941"/>
                  <a:pt x="894397" y="157321"/>
                  <a:pt x="895349" y="143986"/>
                </a:cubicBezTo>
                <a:cubicBezTo>
                  <a:pt x="895349" y="131604"/>
                  <a:pt x="893445" y="124936"/>
                  <a:pt x="884872" y="124936"/>
                </a:cubicBezTo>
                <a:close/>
                <a:moveTo>
                  <a:pt x="1227772" y="123984"/>
                </a:moveTo>
                <a:cubicBezTo>
                  <a:pt x="1218247" y="123984"/>
                  <a:pt x="1216342" y="133509"/>
                  <a:pt x="1216342" y="143986"/>
                </a:cubicBezTo>
                <a:cubicBezTo>
                  <a:pt x="1216342" y="154464"/>
                  <a:pt x="1218247" y="164941"/>
                  <a:pt x="1227772" y="164941"/>
                </a:cubicBezTo>
                <a:cubicBezTo>
                  <a:pt x="1237297" y="164941"/>
                  <a:pt x="1239202" y="155416"/>
                  <a:pt x="1239202" y="144938"/>
                </a:cubicBezTo>
                <a:cubicBezTo>
                  <a:pt x="1239202" y="134461"/>
                  <a:pt x="1237297" y="123984"/>
                  <a:pt x="1227772" y="123984"/>
                </a:cubicBezTo>
                <a:close/>
                <a:moveTo>
                  <a:pt x="1048702" y="123984"/>
                </a:moveTo>
                <a:cubicBezTo>
                  <a:pt x="1041083" y="123984"/>
                  <a:pt x="1038225" y="130651"/>
                  <a:pt x="1037272" y="139224"/>
                </a:cubicBezTo>
                <a:lnTo>
                  <a:pt x="1058227" y="139224"/>
                </a:lnTo>
                <a:lnTo>
                  <a:pt x="1058227" y="137318"/>
                </a:lnTo>
                <a:cubicBezTo>
                  <a:pt x="1058227" y="128746"/>
                  <a:pt x="1055370" y="123984"/>
                  <a:pt x="1048702" y="123984"/>
                </a:cubicBezTo>
                <a:close/>
                <a:moveTo>
                  <a:pt x="933450" y="123984"/>
                </a:moveTo>
                <a:cubicBezTo>
                  <a:pt x="925830" y="123984"/>
                  <a:pt x="922972" y="130651"/>
                  <a:pt x="922020" y="139224"/>
                </a:cubicBezTo>
                <a:lnTo>
                  <a:pt x="942975" y="139224"/>
                </a:lnTo>
                <a:lnTo>
                  <a:pt x="942975" y="137318"/>
                </a:lnTo>
                <a:cubicBezTo>
                  <a:pt x="942975" y="128746"/>
                  <a:pt x="940117" y="123984"/>
                  <a:pt x="933450" y="123984"/>
                </a:cubicBezTo>
                <a:close/>
                <a:moveTo>
                  <a:pt x="1131570" y="120174"/>
                </a:moveTo>
                <a:lnTo>
                  <a:pt x="1151572" y="120174"/>
                </a:lnTo>
                <a:lnTo>
                  <a:pt x="1151572" y="123984"/>
                </a:lnTo>
                <a:lnTo>
                  <a:pt x="1145858" y="123984"/>
                </a:lnTo>
                <a:lnTo>
                  <a:pt x="1156335" y="159227"/>
                </a:lnTo>
                <a:lnTo>
                  <a:pt x="1165860" y="132556"/>
                </a:lnTo>
                <a:lnTo>
                  <a:pt x="1163002" y="123984"/>
                </a:lnTo>
                <a:lnTo>
                  <a:pt x="1159192" y="123984"/>
                </a:lnTo>
                <a:lnTo>
                  <a:pt x="1159192" y="120174"/>
                </a:lnTo>
                <a:lnTo>
                  <a:pt x="1177290" y="120174"/>
                </a:lnTo>
                <a:lnTo>
                  <a:pt x="1177290" y="123984"/>
                </a:lnTo>
                <a:lnTo>
                  <a:pt x="1172527" y="123984"/>
                </a:lnTo>
                <a:lnTo>
                  <a:pt x="1183958" y="159227"/>
                </a:lnTo>
                <a:lnTo>
                  <a:pt x="1193483" y="123984"/>
                </a:lnTo>
                <a:lnTo>
                  <a:pt x="1186815" y="123984"/>
                </a:lnTo>
                <a:lnTo>
                  <a:pt x="1186815" y="120174"/>
                </a:lnTo>
                <a:lnTo>
                  <a:pt x="1203960" y="120174"/>
                </a:lnTo>
                <a:lnTo>
                  <a:pt x="1203960" y="123984"/>
                </a:lnTo>
                <a:lnTo>
                  <a:pt x="1199197" y="123984"/>
                </a:lnTo>
                <a:lnTo>
                  <a:pt x="1185862" y="168752"/>
                </a:lnTo>
                <a:lnTo>
                  <a:pt x="1179195" y="168752"/>
                </a:lnTo>
                <a:lnTo>
                  <a:pt x="1168717" y="140176"/>
                </a:lnTo>
                <a:lnTo>
                  <a:pt x="1167765" y="140176"/>
                </a:lnTo>
                <a:lnTo>
                  <a:pt x="1157287" y="168752"/>
                </a:lnTo>
                <a:lnTo>
                  <a:pt x="1150620" y="168752"/>
                </a:lnTo>
                <a:lnTo>
                  <a:pt x="1135380" y="123984"/>
                </a:lnTo>
                <a:lnTo>
                  <a:pt x="1131570" y="123984"/>
                </a:lnTo>
                <a:close/>
                <a:moveTo>
                  <a:pt x="1283017" y="119221"/>
                </a:moveTo>
                <a:cubicBezTo>
                  <a:pt x="1288732" y="119221"/>
                  <a:pt x="1293495" y="122079"/>
                  <a:pt x="1292542" y="127793"/>
                </a:cubicBezTo>
                <a:cubicBezTo>
                  <a:pt x="1292542" y="133509"/>
                  <a:pt x="1289684" y="135413"/>
                  <a:pt x="1285875" y="135413"/>
                </a:cubicBezTo>
                <a:cubicBezTo>
                  <a:pt x="1282065" y="135413"/>
                  <a:pt x="1280159" y="132556"/>
                  <a:pt x="1280159" y="128746"/>
                </a:cubicBezTo>
                <a:lnTo>
                  <a:pt x="1283017" y="127793"/>
                </a:lnTo>
                <a:cubicBezTo>
                  <a:pt x="1283017" y="127793"/>
                  <a:pt x="1283017" y="126841"/>
                  <a:pt x="1283017" y="126841"/>
                </a:cubicBezTo>
                <a:cubicBezTo>
                  <a:pt x="1283017" y="125888"/>
                  <a:pt x="1282065" y="124936"/>
                  <a:pt x="1280159" y="124936"/>
                </a:cubicBezTo>
                <a:cubicBezTo>
                  <a:pt x="1274445" y="124936"/>
                  <a:pt x="1269682" y="131604"/>
                  <a:pt x="1269682" y="137318"/>
                </a:cubicBezTo>
                <a:lnTo>
                  <a:pt x="1269682" y="163989"/>
                </a:lnTo>
                <a:lnTo>
                  <a:pt x="1280159" y="164941"/>
                </a:lnTo>
                <a:lnTo>
                  <a:pt x="1280159" y="168751"/>
                </a:lnTo>
                <a:lnTo>
                  <a:pt x="1254442" y="168751"/>
                </a:lnTo>
                <a:lnTo>
                  <a:pt x="1254442" y="164941"/>
                </a:lnTo>
                <a:lnTo>
                  <a:pt x="1260157" y="163989"/>
                </a:lnTo>
                <a:lnTo>
                  <a:pt x="1260157" y="124936"/>
                </a:lnTo>
                <a:lnTo>
                  <a:pt x="1254442" y="123984"/>
                </a:lnTo>
                <a:lnTo>
                  <a:pt x="1254442" y="120174"/>
                </a:lnTo>
                <a:lnTo>
                  <a:pt x="1268730" y="120174"/>
                </a:lnTo>
                <a:lnTo>
                  <a:pt x="1269682" y="127793"/>
                </a:lnTo>
                <a:cubicBezTo>
                  <a:pt x="1271587" y="123031"/>
                  <a:pt x="1276350" y="119221"/>
                  <a:pt x="1283017" y="119221"/>
                </a:cubicBezTo>
                <a:close/>
                <a:moveTo>
                  <a:pt x="1228725" y="119221"/>
                </a:moveTo>
                <a:cubicBezTo>
                  <a:pt x="1243012" y="119221"/>
                  <a:pt x="1249680" y="129699"/>
                  <a:pt x="1250632" y="143986"/>
                </a:cubicBezTo>
                <a:cubicBezTo>
                  <a:pt x="1250632" y="159226"/>
                  <a:pt x="1243012" y="169703"/>
                  <a:pt x="1228725" y="169703"/>
                </a:cubicBezTo>
                <a:cubicBezTo>
                  <a:pt x="1214437" y="169703"/>
                  <a:pt x="1206817" y="160178"/>
                  <a:pt x="1206817" y="144938"/>
                </a:cubicBezTo>
                <a:cubicBezTo>
                  <a:pt x="1206817" y="129699"/>
                  <a:pt x="1215390" y="119221"/>
                  <a:pt x="1228725" y="119221"/>
                </a:cubicBezTo>
                <a:close/>
                <a:moveTo>
                  <a:pt x="1101089" y="119221"/>
                </a:moveTo>
                <a:cubicBezTo>
                  <a:pt x="1106804" y="119221"/>
                  <a:pt x="1110614" y="122079"/>
                  <a:pt x="1109662" y="127793"/>
                </a:cubicBezTo>
                <a:cubicBezTo>
                  <a:pt x="1109662" y="133509"/>
                  <a:pt x="1106804" y="135413"/>
                  <a:pt x="1102994" y="135413"/>
                </a:cubicBezTo>
                <a:cubicBezTo>
                  <a:pt x="1099184" y="135413"/>
                  <a:pt x="1097279" y="132556"/>
                  <a:pt x="1097279" y="128746"/>
                </a:cubicBezTo>
                <a:lnTo>
                  <a:pt x="1100137" y="127793"/>
                </a:lnTo>
                <a:cubicBezTo>
                  <a:pt x="1100137" y="127793"/>
                  <a:pt x="1100137" y="126841"/>
                  <a:pt x="1100137" y="126841"/>
                </a:cubicBezTo>
                <a:cubicBezTo>
                  <a:pt x="1100137" y="125888"/>
                  <a:pt x="1099184" y="124936"/>
                  <a:pt x="1097279" y="124936"/>
                </a:cubicBezTo>
                <a:cubicBezTo>
                  <a:pt x="1092516" y="124936"/>
                  <a:pt x="1087754" y="131604"/>
                  <a:pt x="1087754" y="137318"/>
                </a:cubicBezTo>
                <a:lnTo>
                  <a:pt x="1087754" y="163989"/>
                </a:lnTo>
                <a:lnTo>
                  <a:pt x="1098232" y="164941"/>
                </a:lnTo>
                <a:lnTo>
                  <a:pt x="1098232" y="168751"/>
                </a:lnTo>
                <a:lnTo>
                  <a:pt x="1072514" y="168751"/>
                </a:lnTo>
                <a:lnTo>
                  <a:pt x="1072514" y="164941"/>
                </a:lnTo>
                <a:lnTo>
                  <a:pt x="1078229" y="163989"/>
                </a:lnTo>
                <a:lnTo>
                  <a:pt x="1078229" y="124936"/>
                </a:lnTo>
                <a:lnTo>
                  <a:pt x="1072514" y="123984"/>
                </a:lnTo>
                <a:lnTo>
                  <a:pt x="1072514" y="120174"/>
                </a:lnTo>
                <a:lnTo>
                  <a:pt x="1086802" y="120174"/>
                </a:lnTo>
                <a:lnTo>
                  <a:pt x="1087754" y="127793"/>
                </a:lnTo>
                <a:cubicBezTo>
                  <a:pt x="1089659" y="123031"/>
                  <a:pt x="1094422" y="119221"/>
                  <a:pt x="1101089" y="119221"/>
                </a:cubicBezTo>
                <a:close/>
                <a:moveTo>
                  <a:pt x="1048702" y="119221"/>
                </a:moveTo>
                <a:cubicBezTo>
                  <a:pt x="1060133" y="119221"/>
                  <a:pt x="1066800" y="125888"/>
                  <a:pt x="1065847" y="141129"/>
                </a:cubicBezTo>
                <a:cubicBezTo>
                  <a:pt x="1065847" y="142081"/>
                  <a:pt x="1065847" y="143986"/>
                  <a:pt x="1065847" y="144938"/>
                </a:cubicBezTo>
                <a:lnTo>
                  <a:pt x="1036320" y="144938"/>
                </a:lnTo>
                <a:cubicBezTo>
                  <a:pt x="1036320" y="156368"/>
                  <a:pt x="1040130" y="163989"/>
                  <a:pt x="1049655" y="163989"/>
                </a:cubicBezTo>
                <a:cubicBezTo>
                  <a:pt x="1056322" y="163989"/>
                  <a:pt x="1060133" y="161131"/>
                  <a:pt x="1062037" y="155416"/>
                </a:cubicBezTo>
                <a:lnTo>
                  <a:pt x="1065847" y="157321"/>
                </a:lnTo>
                <a:cubicBezTo>
                  <a:pt x="1063942" y="164941"/>
                  <a:pt x="1057275" y="169703"/>
                  <a:pt x="1047750" y="169703"/>
                </a:cubicBezTo>
                <a:cubicBezTo>
                  <a:pt x="1033462" y="169703"/>
                  <a:pt x="1026795" y="160178"/>
                  <a:pt x="1026795" y="144938"/>
                </a:cubicBezTo>
                <a:cubicBezTo>
                  <a:pt x="1026795" y="128746"/>
                  <a:pt x="1036320" y="119221"/>
                  <a:pt x="1048702" y="119221"/>
                </a:cubicBezTo>
                <a:close/>
                <a:moveTo>
                  <a:pt x="934402" y="119221"/>
                </a:moveTo>
                <a:cubicBezTo>
                  <a:pt x="945833" y="119221"/>
                  <a:pt x="952500" y="125888"/>
                  <a:pt x="951547" y="141129"/>
                </a:cubicBezTo>
                <a:cubicBezTo>
                  <a:pt x="951547" y="142081"/>
                  <a:pt x="951547" y="143986"/>
                  <a:pt x="951547" y="144938"/>
                </a:cubicBezTo>
                <a:lnTo>
                  <a:pt x="922020" y="144938"/>
                </a:lnTo>
                <a:cubicBezTo>
                  <a:pt x="922020" y="156368"/>
                  <a:pt x="925830" y="163989"/>
                  <a:pt x="935355" y="163989"/>
                </a:cubicBezTo>
                <a:cubicBezTo>
                  <a:pt x="942022" y="163989"/>
                  <a:pt x="945833" y="161131"/>
                  <a:pt x="947737" y="155416"/>
                </a:cubicBezTo>
                <a:lnTo>
                  <a:pt x="951547" y="157321"/>
                </a:lnTo>
                <a:cubicBezTo>
                  <a:pt x="949642" y="164941"/>
                  <a:pt x="942975" y="169703"/>
                  <a:pt x="933450" y="169703"/>
                </a:cubicBezTo>
                <a:cubicBezTo>
                  <a:pt x="919162" y="169703"/>
                  <a:pt x="912495" y="160178"/>
                  <a:pt x="912495" y="144938"/>
                </a:cubicBezTo>
                <a:cubicBezTo>
                  <a:pt x="912495" y="128746"/>
                  <a:pt x="922020" y="119221"/>
                  <a:pt x="934402" y="119221"/>
                </a:cubicBezTo>
                <a:close/>
                <a:moveTo>
                  <a:pt x="971549" y="105886"/>
                </a:moveTo>
                <a:lnTo>
                  <a:pt x="974407" y="105886"/>
                </a:lnTo>
                <a:lnTo>
                  <a:pt x="974407" y="120174"/>
                </a:lnTo>
                <a:lnTo>
                  <a:pt x="997266" y="120174"/>
                </a:lnTo>
                <a:lnTo>
                  <a:pt x="997266" y="107791"/>
                </a:lnTo>
                <a:lnTo>
                  <a:pt x="1003934" y="105886"/>
                </a:lnTo>
                <a:lnTo>
                  <a:pt x="1005839" y="105886"/>
                </a:lnTo>
                <a:lnTo>
                  <a:pt x="1005839" y="120174"/>
                </a:lnTo>
                <a:lnTo>
                  <a:pt x="1016316" y="120174"/>
                </a:lnTo>
                <a:lnTo>
                  <a:pt x="1016316" y="124936"/>
                </a:lnTo>
                <a:lnTo>
                  <a:pt x="1005839" y="124936"/>
                </a:lnTo>
                <a:lnTo>
                  <a:pt x="1005839" y="156368"/>
                </a:lnTo>
                <a:cubicBezTo>
                  <a:pt x="1005839" y="162083"/>
                  <a:pt x="1006791" y="163989"/>
                  <a:pt x="1010602" y="163989"/>
                </a:cubicBezTo>
                <a:cubicBezTo>
                  <a:pt x="1014412" y="163989"/>
                  <a:pt x="1016316" y="162083"/>
                  <a:pt x="1017269" y="156368"/>
                </a:cubicBezTo>
                <a:lnTo>
                  <a:pt x="1021079" y="157321"/>
                </a:lnTo>
                <a:cubicBezTo>
                  <a:pt x="1020127" y="165893"/>
                  <a:pt x="1015364" y="169703"/>
                  <a:pt x="1007744" y="169703"/>
                </a:cubicBezTo>
                <a:cubicBezTo>
                  <a:pt x="1000124" y="169703"/>
                  <a:pt x="996314" y="165893"/>
                  <a:pt x="996314" y="158274"/>
                </a:cubicBezTo>
                <a:lnTo>
                  <a:pt x="996314" y="124936"/>
                </a:lnTo>
                <a:lnTo>
                  <a:pt x="973454" y="124936"/>
                </a:lnTo>
                <a:lnTo>
                  <a:pt x="973454" y="156368"/>
                </a:lnTo>
                <a:cubicBezTo>
                  <a:pt x="973454" y="162083"/>
                  <a:pt x="974407" y="163989"/>
                  <a:pt x="978216" y="163989"/>
                </a:cubicBezTo>
                <a:cubicBezTo>
                  <a:pt x="982027" y="163989"/>
                  <a:pt x="983932" y="162083"/>
                  <a:pt x="985837" y="156368"/>
                </a:cubicBezTo>
                <a:lnTo>
                  <a:pt x="989647" y="157321"/>
                </a:lnTo>
                <a:cubicBezTo>
                  <a:pt x="988694" y="165893"/>
                  <a:pt x="983932" y="169703"/>
                  <a:pt x="976312" y="169703"/>
                </a:cubicBezTo>
                <a:cubicBezTo>
                  <a:pt x="968691" y="169703"/>
                  <a:pt x="964882" y="165893"/>
                  <a:pt x="964882" y="158274"/>
                </a:cubicBezTo>
                <a:lnTo>
                  <a:pt x="964882" y="124936"/>
                </a:lnTo>
                <a:lnTo>
                  <a:pt x="958214" y="124936"/>
                </a:lnTo>
                <a:lnTo>
                  <a:pt x="958214" y="120174"/>
                </a:lnTo>
                <a:lnTo>
                  <a:pt x="964882" y="120174"/>
                </a:lnTo>
                <a:lnTo>
                  <a:pt x="964882" y="107791"/>
                </a:lnTo>
                <a:close/>
                <a:moveTo>
                  <a:pt x="1348740" y="96361"/>
                </a:moveTo>
                <a:lnTo>
                  <a:pt x="1364932" y="96361"/>
                </a:lnTo>
                <a:lnTo>
                  <a:pt x="1364932" y="163989"/>
                </a:lnTo>
                <a:lnTo>
                  <a:pt x="1371600" y="163989"/>
                </a:lnTo>
                <a:lnTo>
                  <a:pt x="1371600" y="167799"/>
                </a:lnTo>
                <a:lnTo>
                  <a:pt x="1357312" y="167799"/>
                </a:lnTo>
                <a:lnTo>
                  <a:pt x="1356360" y="160178"/>
                </a:lnTo>
                <a:cubicBezTo>
                  <a:pt x="1353502" y="164941"/>
                  <a:pt x="1348740" y="168751"/>
                  <a:pt x="1341120" y="168751"/>
                </a:cubicBezTo>
                <a:cubicBezTo>
                  <a:pt x="1328737" y="168751"/>
                  <a:pt x="1323022" y="158274"/>
                  <a:pt x="1323022" y="143986"/>
                </a:cubicBezTo>
                <a:cubicBezTo>
                  <a:pt x="1323022" y="127793"/>
                  <a:pt x="1330642" y="118268"/>
                  <a:pt x="1343025" y="118268"/>
                </a:cubicBezTo>
                <a:cubicBezTo>
                  <a:pt x="1347787" y="118268"/>
                  <a:pt x="1352550" y="120174"/>
                  <a:pt x="1356360" y="123983"/>
                </a:cubicBezTo>
                <a:lnTo>
                  <a:pt x="1356360" y="101124"/>
                </a:lnTo>
                <a:lnTo>
                  <a:pt x="1348740" y="100171"/>
                </a:lnTo>
                <a:close/>
                <a:moveTo>
                  <a:pt x="1295400" y="96361"/>
                </a:moveTo>
                <a:lnTo>
                  <a:pt x="1311592" y="96361"/>
                </a:lnTo>
                <a:lnTo>
                  <a:pt x="1311592" y="163989"/>
                </a:lnTo>
                <a:lnTo>
                  <a:pt x="1318260" y="164941"/>
                </a:lnTo>
                <a:lnTo>
                  <a:pt x="1318260" y="168751"/>
                </a:lnTo>
                <a:lnTo>
                  <a:pt x="1295400" y="168751"/>
                </a:lnTo>
                <a:lnTo>
                  <a:pt x="1295400" y="164941"/>
                </a:lnTo>
                <a:lnTo>
                  <a:pt x="1302067" y="163989"/>
                </a:lnTo>
                <a:lnTo>
                  <a:pt x="1302067" y="101124"/>
                </a:lnTo>
                <a:lnTo>
                  <a:pt x="1295400" y="100171"/>
                </a:lnTo>
                <a:close/>
                <a:moveTo>
                  <a:pt x="856297" y="96361"/>
                </a:moveTo>
                <a:lnTo>
                  <a:pt x="871537" y="96361"/>
                </a:lnTo>
                <a:lnTo>
                  <a:pt x="871537" y="126841"/>
                </a:lnTo>
                <a:cubicBezTo>
                  <a:pt x="874395" y="123031"/>
                  <a:pt x="879157" y="119221"/>
                  <a:pt x="886777" y="119221"/>
                </a:cubicBezTo>
                <a:cubicBezTo>
                  <a:pt x="898207" y="119221"/>
                  <a:pt x="904874" y="127793"/>
                  <a:pt x="903922" y="143986"/>
                </a:cubicBezTo>
                <a:cubicBezTo>
                  <a:pt x="903922" y="158274"/>
                  <a:pt x="897254" y="169703"/>
                  <a:pt x="882967" y="169703"/>
                </a:cubicBezTo>
                <a:cubicBezTo>
                  <a:pt x="876299" y="169703"/>
                  <a:pt x="872489" y="166846"/>
                  <a:pt x="868679" y="163989"/>
                </a:cubicBezTo>
                <a:lnTo>
                  <a:pt x="864870" y="169703"/>
                </a:lnTo>
                <a:lnTo>
                  <a:pt x="862012" y="169703"/>
                </a:lnTo>
                <a:lnTo>
                  <a:pt x="862012" y="101124"/>
                </a:lnTo>
                <a:lnTo>
                  <a:pt x="856297" y="100171"/>
                </a:lnTo>
                <a:close/>
                <a:moveTo>
                  <a:pt x="1256347" y="72549"/>
                </a:moveTo>
                <a:cubicBezTo>
                  <a:pt x="1255395" y="74454"/>
                  <a:pt x="1254442" y="76359"/>
                  <a:pt x="1254442" y="79217"/>
                </a:cubicBezTo>
                <a:cubicBezTo>
                  <a:pt x="1254442" y="83979"/>
                  <a:pt x="1257300" y="86837"/>
                  <a:pt x="1268730" y="86837"/>
                </a:cubicBezTo>
                <a:cubicBezTo>
                  <a:pt x="1277303" y="86837"/>
                  <a:pt x="1283017" y="84932"/>
                  <a:pt x="1283017" y="78264"/>
                </a:cubicBezTo>
                <a:cubicBezTo>
                  <a:pt x="1283017" y="73502"/>
                  <a:pt x="1278255" y="72549"/>
                  <a:pt x="1269683" y="72549"/>
                </a:cubicBezTo>
                <a:close/>
                <a:moveTo>
                  <a:pt x="179070" y="66834"/>
                </a:moveTo>
                <a:lnTo>
                  <a:pt x="282893" y="66834"/>
                </a:lnTo>
                <a:lnTo>
                  <a:pt x="277178" y="104934"/>
                </a:lnTo>
                <a:lnTo>
                  <a:pt x="173355" y="104934"/>
                </a:lnTo>
                <a:close/>
                <a:moveTo>
                  <a:pt x="1336357" y="49688"/>
                </a:moveTo>
                <a:cubicBezTo>
                  <a:pt x="1327784" y="49688"/>
                  <a:pt x="1324927" y="53499"/>
                  <a:pt x="1324927" y="59214"/>
                </a:cubicBezTo>
                <a:cubicBezTo>
                  <a:pt x="1324927" y="63976"/>
                  <a:pt x="1326832" y="66834"/>
                  <a:pt x="1331594" y="66834"/>
                </a:cubicBezTo>
                <a:cubicBezTo>
                  <a:pt x="1336357" y="66834"/>
                  <a:pt x="1341119" y="63024"/>
                  <a:pt x="1341119" y="57309"/>
                </a:cubicBezTo>
                <a:lnTo>
                  <a:pt x="1341119" y="49688"/>
                </a:lnTo>
                <a:close/>
                <a:moveTo>
                  <a:pt x="96203" y="43021"/>
                </a:moveTo>
                <a:lnTo>
                  <a:pt x="71438" y="100171"/>
                </a:lnTo>
                <a:lnTo>
                  <a:pt x="108585" y="100171"/>
                </a:lnTo>
                <a:close/>
                <a:moveTo>
                  <a:pt x="519112" y="37306"/>
                </a:moveTo>
                <a:cubicBezTo>
                  <a:pt x="495300" y="32543"/>
                  <a:pt x="474345" y="50641"/>
                  <a:pt x="467677" y="80168"/>
                </a:cubicBezTo>
                <a:cubicBezTo>
                  <a:pt x="461010" y="108743"/>
                  <a:pt x="471487" y="129698"/>
                  <a:pt x="493395" y="134461"/>
                </a:cubicBezTo>
                <a:cubicBezTo>
                  <a:pt x="517207" y="139223"/>
                  <a:pt x="538162" y="121126"/>
                  <a:pt x="544830" y="91598"/>
                </a:cubicBezTo>
                <a:cubicBezTo>
                  <a:pt x="551498" y="63976"/>
                  <a:pt x="541020" y="42068"/>
                  <a:pt x="519112" y="37306"/>
                </a:cubicBezTo>
                <a:close/>
                <a:moveTo>
                  <a:pt x="1093469" y="26829"/>
                </a:moveTo>
                <a:cubicBezTo>
                  <a:pt x="1085849" y="26829"/>
                  <a:pt x="1082991" y="33496"/>
                  <a:pt x="1082039" y="42069"/>
                </a:cubicBezTo>
                <a:lnTo>
                  <a:pt x="1102994" y="42069"/>
                </a:lnTo>
                <a:lnTo>
                  <a:pt x="1102994" y="40163"/>
                </a:lnTo>
                <a:cubicBezTo>
                  <a:pt x="1102994" y="31591"/>
                  <a:pt x="1100137" y="26829"/>
                  <a:pt x="1093469" y="26829"/>
                </a:cubicBezTo>
                <a:close/>
                <a:moveTo>
                  <a:pt x="945833" y="26828"/>
                </a:moveTo>
                <a:cubicBezTo>
                  <a:pt x="938213" y="26828"/>
                  <a:pt x="934402" y="33496"/>
                  <a:pt x="934402" y="42068"/>
                </a:cubicBezTo>
                <a:lnTo>
                  <a:pt x="955358" y="42068"/>
                </a:lnTo>
                <a:lnTo>
                  <a:pt x="955358" y="40163"/>
                </a:lnTo>
                <a:cubicBezTo>
                  <a:pt x="955358" y="31591"/>
                  <a:pt x="952500" y="26828"/>
                  <a:pt x="945833" y="26828"/>
                </a:cubicBezTo>
                <a:close/>
                <a:moveTo>
                  <a:pt x="1267778" y="25877"/>
                </a:moveTo>
                <a:cubicBezTo>
                  <a:pt x="1263015" y="25877"/>
                  <a:pt x="1259205" y="29686"/>
                  <a:pt x="1258253" y="38259"/>
                </a:cubicBezTo>
                <a:cubicBezTo>
                  <a:pt x="1258253" y="48737"/>
                  <a:pt x="1262062" y="51594"/>
                  <a:pt x="1267778" y="51594"/>
                </a:cubicBezTo>
                <a:cubicBezTo>
                  <a:pt x="1272540" y="51594"/>
                  <a:pt x="1276350" y="48737"/>
                  <a:pt x="1276350" y="38259"/>
                </a:cubicBezTo>
                <a:cubicBezTo>
                  <a:pt x="1276350" y="28734"/>
                  <a:pt x="1273492" y="25877"/>
                  <a:pt x="1267778" y="25877"/>
                </a:cubicBezTo>
                <a:close/>
                <a:moveTo>
                  <a:pt x="1161097" y="23019"/>
                </a:moveTo>
                <a:lnTo>
                  <a:pt x="1177289" y="23019"/>
                </a:lnTo>
                <a:lnTo>
                  <a:pt x="1177289" y="66834"/>
                </a:lnTo>
                <a:lnTo>
                  <a:pt x="1184910" y="67787"/>
                </a:lnTo>
                <a:lnTo>
                  <a:pt x="1184910" y="71597"/>
                </a:lnTo>
                <a:lnTo>
                  <a:pt x="1161097" y="71597"/>
                </a:lnTo>
                <a:lnTo>
                  <a:pt x="1161097" y="67787"/>
                </a:lnTo>
                <a:lnTo>
                  <a:pt x="1168717" y="66834"/>
                </a:lnTo>
                <a:lnTo>
                  <a:pt x="1168717" y="27782"/>
                </a:lnTo>
                <a:lnTo>
                  <a:pt x="1161097" y="26829"/>
                </a:lnTo>
                <a:close/>
                <a:moveTo>
                  <a:pt x="1145857" y="23019"/>
                </a:moveTo>
                <a:cubicBezTo>
                  <a:pt x="1150620" y="23019"/>
                  <a:pt x="1155382" y="25876"/>
                  <a:pt x="1155382" y="31591"/>
                </a:cubicBezTo>
                <a:cubicBezTo>
                  <a:pt x="1155382" y="37307"/>
                  <a:pt x="1152524" y="39211"/>
                  <a:pt x="1148714" y="39211"/>
                </a:cubicBezTo>
                <a:cubicBezTo>
                  <a:pt x="1144904" y="39211"/>
                  <a:pt x="1142999" y="36354"/>
                  <a:pt x="1142999" y="32544"/>
                </a:cubicBezTo>
                <a:lnTo>
                  <a:pt x="1145857" y="30639"/>
                </a:lnTo>
                <a:cubicBezTo>
                  <a:pt x="1145857" y="30639"/>
                  <a:pt x="1145857" y="29686"/>
                  <a:pt x="1145857" y="29686"/>
                </a:cubicBezTo>
                <a:cubicBezTo>
                  <a:pt x="1145857" y="28734"/>
                  <a:pt x="1144904" y="27782"/>
                  <a:pt x="1142999" y="27782"/>
                </a:cubicBezTo>
                <a:cubicBezTo>
                  <a:pt x="1138237" y="27782"/>
                  <a:pt x="1133474" y="34449"/>
                  <a:pt x="1133474" y="40164"/>
                </a:cubicBezTo>
                <a:lnTo>
                  <a:pt x="1133474" y="66834"/>
                </a:lnTo>
                <a:lnTo>
                  <a:pt x="1142999" y="67787"/>
                </a:lnTo>
                <a:lnTo>
                  <a:pt x="1142999" y="71597"/>
                </a:lnTo>
                <a:lnTo>
                  <a:pt x="1117282" y="71597"/>
                </a:lnTo>
                <a:lnTo>
                  <a:pt x="1117282" y="67787"/>
                </a:lnTo>
                <a:lnTo>
                  <a:pt x="1122997" y="66834"/>
                </a:lnTo>
                <a:lnTo>
                  <a:pt x="1122997" y="28734"/>
                </a:lnTo>
                <a:lnTo>
                  <a:pt x="1117282" y="27782"/>
                </a:lnTo>
                <a:lnTo>
                  <a:pt x="1117282" y="23971"/>
                </a:lnTo>
                <a:lnTo>
                  <a:pt x="1131570" y="23971"/>
                </a:lnTo>
                <a:lnTo>
                  <a:pt x="1132522" y="31591"/>
                </a:lnTo>
                <a:cubicBezTo>
                  <a:pt x="1134427" y="26829"/>
                  <a:pt x="1139189" y="23019"/>
                  <a:pt x="1145857" y="23019"/>
                </a:cubicBezTo>
                <a:close/>
                <a:moveTo>
                  <a:pt x="1022985" y="23019"/>
                </a:moveTo>
                <a:lnTo>
                  <a:pt x="1043940" y="23019"/>
                </a:lnTo>
                <a:lnTo>
                  <a:pt x="1043940" y="26829"/>
                </a:lnTo>
                <a:lnTo>
                  <a:pt x="1037273" y="27782"/>
                </a:lnTo>
                <a:lnTo>
                  <a:pt x="1048702" y="61119"/>
                </a:lnTo>
                <a:lnTo>
                  <a:pt x="1059180" y="27782"/>
                </a:lnTo>
                <a:lnTo>
                  <a:pt x="1052512" y="26829"/>
                </a:lnTo>
                <a:lnTo>
                  <a:pt x="1052512" y="23019"/>
                </a:lnTo>
                <a:lnTo>
                  <a:pt x="1069658" y="23019"/>
                </a:lnTo>
                <a:lnTo>
                  <a:pt x="1069658" y="26829"/>
                </a:lnTo>
                <a:lnTo>
                  <a:pt x="1064895" y="27782"/>
                </a:lnTo>
                <a:lnTo>
                  <a:pt x="1049655" y="71597"/>
                </a:lnTo>
                <a:lnTo>
                  <a:pt x="1042035" y="71597"/>
                </a:lnTo>
                <a:lnTo>
                  <a:pt x="1026795" y="27782"/>
                </a:lnTo>
                <a:lnTo>
                  <a:pt x="1022985" y="26829"/>
                </a:lnTo>
                <a:close/>
                <a:moveTo>
                  <a:pt x="998220" y="23019"/>
                </a:moveTo>
                <a:lnTo>
                  <a:pt x="1014412" y="23019"/>
                </a:lnTo>
                <a:lnTo>
                  <a:pt x="1014412" y="66834"/>
                </a:lnTo>
                <a:lnTo>
                  <a:pt x="1022033" y="67787"/>
                </a:lnTo>
                <a:lnTo>
                  <a:pt x="1022033" y="71597"/>
                </a:lnTo>
                <a:lnTo>
                  <a:pt x="998220" y="71597"/>
                </a:lnTo>
                <a:lnTo>
                  <a:pt x="998220" y="67787"/>
                </a:lnTo>
                <a:lnTo>
                  <a:pt x="1004887" y="66834"/>
                </a:lnTo>
                <a:lnTo>
                  <a:pt x="1004887" y="27782"/>
                </a:lnTo>
                <a:lnTo>
                  <a:pt x="998220" y="26829"/>
                </a:lnTo>
                <a:close/>
                <a:moveTo>
                  <a:pt x="944880" y="23018"/>
                </a:moveTo>
                <a:cubicBezTo>
                  <a:pt x="956310" y="23018"/>
                  <a:pt x="962977" y="29686"/>
                  <a:pt x="962977" y="43973"/>
                </a:cubicBezTo>
                <a:cubicBezTo>
                  <a:pt x="962977" y="44926"/>
                  <a:pt x="962977" y="46831"/>
                  <a:pt x="962977" y="47783"/>
                </a:cubicBezTo>
                <a:lnTo>
                  <a:pt x="933450" y="47783"/>
                </a:lnTo>
                <a:cubicBezTo>
                  <a:pt x="933450" y="59213"/>
                  <a:pt x="937260" y="66833"/>
                  <a:pt x="946785" y="66833"/>
                </a:cubicBezTo>
                <a:cubicBezTo>
                  <a:pt x="953452" y="66833"/>
                  <a:pt x="957263" y="63976"/>
                  <a:pt x="959167" y="58261"/>
                </a:cubicBezTo>
                <a:lnTo>
                  <a:pt x="962977" y="60166"/>
                </a:lnTo>
                <a:cubicBezTo>
                  <a:pt x="961073" y="67786"/>
                  <a:pt x="954405" y="72548"/>
                  <a:pt x="944880" y="72548"/>
                </a:cubicBezTo>
                <a:cubicBezTo>
                  <a:pt x="930592" y="72548"/>
                  <a:pt x="923925" y="62071"/>
                  <a:pt x="923925" y="47783"/>
                </a:cubicBezTo>
                <a:cubicBezTo>
                  <a:pt x="923925" y="31591"/>
                  <a:pt x="933450" y="22066"/>
                  <a:pt x="944880" y="23018"/>
                </a:cubicBezTo>
                <a:close/>
                <a:moveTo>
                  <a:pt x="1333499" y="22066"/>
                </a:moveTo>
                <a:cubicBezTo>
                  <a:pt x="1344929" y="22066"/>
                  <a:pt x="1350644" y="26829"/>
                  <a:pt x="1350644" y="40163"/>
                </a:cubicBezTo>
                <a:lnTo>
                  <a:pt x="1350644" y="63024"/>
                </a:lnTo>
                <a:cubicBezTo>
                  <a:pt x="1350644" y="67786"/>
                  <a:pt x="1351597" y="68739"/>
                  <a:pt x="1353502" y="68739"/>
                </a:cubicBezTo>
                <a:cubicBezTo>
                  <a:pt x="1354454" y="68739"/>
                  <a:pt x="1355407" y="67786"/>
                  <a:pt x="1356359" y="67786"/>
                </a:cubicBezTo>
                <a:lnTo>
                  <a:pt x="1357312" y="70644"/>
                </a:lnTo>
                <a:cubicBezTo>
                  <a:pt x="1356359" y="71596"/>
                  <a:pt x="1353502" y="72549"/>
                  <a:pt x="1350644" y="72549"/>
                </a:cubicBezTo>
                <a:cubicBezTo>
                  <a:pt x="1345882" y="72549"/>
                  <a:pt x="1343024" y="70644"/>
                  <a:pt x="1342072" y="65881"/>
                </a:cubicBezTo>
                <a:cubicBezTo>
                  <a:pt x="1339215" y="69691"/>
                  <a:pt x="1334452" y="72549"/>
                  <a:pt x="1328737" y="73501"/>
                </a:cubicBezTo>
                <a:cubicBezTo>
                  <a:pt x="1321117" y="73501"/>
                  <a:pt x="1315402" y="70644"/>
                  <a:pt x="1315402" y="61119"/>
                </a:cubicBezTo>
                <a:cubicBezTo>
                  <a:pt x="1315402" y="50641"/>
                  <a:pt x="1323974" y="46831"/>
                  <a:pt x="1335404" y="46831"/>
                </a:cubicBezTo>
                <a:lnTo>
                  <a:pt x="1342072" y="46831"/>
                </a:lnTo>
                <a:lnTo>
                  <a:pt x="1342072" y="40163"/>
                </a:lnTo>
                <a:cubicBezTo>
                  <a:pt x="1342072" y="31591"/>
                  <a:pt x="1340167" y="26829"/>
                  <a:pt x="1332547" y="26829"/>
                </a:cubicBezTo>
                <a:cubicBezTo>
                  <a:pt x="1329690" y="26829"/>
                  <a:pt x="1324927" y="26829"/>
                  <a:pt x="1324927" y="30639"/>
                </a:cubicBezTo>
                <a:cubicBezTo>
                  <a:pt x="1324927" y="30639"/>
                  <a:pt x="1324927" y="30639"/>
                  <a:pt x="1324927" y="31591"/>
                </a:cubicBezTo>
                <a:lnTo>
                  <a:pt x="1327784" y="31591"/>
                </a:lnTo>
                <a:cubicBezTo>
                  <a:pt x="1328737" y="33496"/>
                  <a:pt x="1328737" y="34449"/>
                  <a:pt x="1328737" y="35401"/>
                </a:cubicBezTo>
                <a:cubicBezTo>
                  <a:pt x="1328737" y="38259"/>
                  <a:pt x="1325879" y="40163"/>
                  <a:pt x="1323022" y="40163"/>
                </a:cubicBezTo>
                <a:cubicBezTo>
                  <a:pt x="1319212" y="40163"/>
                  <a:pt x="1317307" y="38259"/>
                  <a:pt x="1317307" y="34449"/>
                </a:cubicBezTo>
                <a:cubicBezTo>
                  <a:pt x="1317307" y="26829"/>
                  <a:pt x="1323974" y="22066"/>
                  <a:pt x="1333499" y="22066"/>
                </a:cubicBezTo>
                <a:close/>
                <a:moveTo>
                  <a:pt x="1222057" y="22066"/>
                </a:moveTo>
                <a:cubicBezTo>
                  <a:pt x="1231582" y="22066"/>
                  <a:pt x="1236345" y="26829"/>
                  <a:pt x="1236345" y="38259"/>
                </a:cubicBezTo>
                <a:lnTo>
                  <a:pt x="1236345" y="66834"/>
                </a:lnTo>
                <a:lnTo>
                  <a:pt x="1243965" y="67786"/>
                </a:lnTo>
                <a:lnTo>
                  <a:pt x="1243965" y="72549"/>
                </a:lnTo>
                <a:lnTo>
                  <a:pt x="1222057" y="72549"/>
                </a:lnTo>
                <a:lnTo>
                  <a:pt x="1222057" y="68739"/>
                </a:lnTo>
                <a:lnTo>
                  <a:pt x="1227772" y="67786"/>
                </a:lnTo>
                <a:lnTo>
                  <a:pt x="1227772" y="39211"/>
                </a:lnTo>
                <a:cubicBezTo>
                  <a:pt x="1227772" y="32544"/>
                  <a:pt x="1226820" y="28734"/>
                  <a:pt x="1219200" y="28734"/>
                </a:cubicBezTo>
                <a:cubicBezTo>
                  <a:pt x="1212532" y="28734"/>
                  <a:pt x="1206817" y="33496"/>
                  <a:pt x="1206817" y="41116"/>
                </a:cubicBezTo>
                <a:lnTo>
                  <a:pt x="1206817" y="66834"/>
                </a:lnTo>
                <a:lnTo>
                  <a:pt x="1212532" y="67786"/>
                </a:lnTo>
                <a:lnTo>
                  <a:pt x="1213485" y="67786"/>
                </a:lnTo>
                <a:lnTo>
                  <a:pt x="1213485" y="71596"/>
                </a:lnTo>
                <a:lnTo>
                  <a:pt x="1191577" y="71596"/>
                </a:lnTo>
                <a:lnTo>
                  <a:pt x="1191577" y="67786"/>
                </a:lnTo>
                <a:lnTo>
                  <a:pt x="1197292" y="66834"/>
                </a:lnTo>
                <a:lnTo>
                  <a:pt x="1197292" y="27781"/>
                </a:lnTo>
                <a:lnTo>
                  <a:pt x="1191577" y="26829"/>
                </a:lnTo>
                <a:lnTo>
                  <a:pt x="1191577" y="23019"/>
                </a:lnTo>
                <a:lnTo>
                  <a:pt x="1204912" y="23019"/>
                </a:lnTo>
                <a:lnTo>
                  <a:pt x="1205865" y="31591"/>
                </a:lnTo>
                <a:cubicBezTo>
                  <a:pt x="1207770" y="26829"/>
                  <a:pt x="1213485" y="22066"/>
                  <a:pt x="1222057" y="22066"/>
                </a:cubicBezTo>
                <a:close/>
                <a:moveTo>
                  <a:pt x="1094422" y="22066"/>
                </a:moveTo>
                <a:cubicBezTo>
                  <a:pt x="1104899" y="22066"/>
                  <a:pt x="1112519" y="28734"/>
                  <a:pt x="1111566" y="43974"/>
                </a:cubicBezTo>
                <a:cubicBezTo>
                  <a:pt x="1111566" y="44926"/>
                  <a:pt x="1111566" y="46831"/>
                  <a:pt x="1111566" y="47784"/>
                </a:cubicBezTo>
                <a:lnTo>
                  <a:pt x="1082039" y="47784"/>
                </a:lnTo>
                <a:cubicBezTo>
                  <a:pt x="1082039" y="59214"/>
                  <a:pt x="1085849" y="66834"/>
                  <a:pt x="1095374" y="66834"/>
                </a:cubicBezTo>
                <a:cubicBezTo>
                  <a:pt x="1102041" y="66834"/>
                  <a:pt x="1104899" y="63976"/>
                  <a:pt x="1107757" y="58261"/>
                </a:cubicBezTo>
                <a:lnTo>
                  <a:pt x="1111566" y="60166"/>
                </a:lnTo>
                <a:cubicBezTo>
                  <a:pt x="1109662" y="67786"/>
                  <a:pt x="1102994" y="72549"/>
                  <a:pt x="1093469" y="72549"/>
                </a:cubicBezTo>
                <a:cubicBezTo>
                  <a:pt x="1079182" y="72549"/>
                  <a:pt x="1072514" y="62071"/>
                  <a:pt x="1072514" y="47784"/>
                </a:cubicBezTo>
                <a:cubicBezTo>
                  <a:pt x="1072514" y="31591"/>
                  <a:pt x="1082039" y="22066"/>
                  <a:pt x="1094422" y="22066"/>
                </a:cubicBezTo>
                <a:close/>
                <a:moveTo>
                  <a:pt x="1287780" y="19209"/>
                </a:moveTo>
                <a:cubicBezTo>
                  <a:pt x="1288733" y="19209"/>
                  <a:pt x="1289685" y="19209"/>
                  <a:pt x="1290637" y="20161"/>
                </a:cubicBezTo>
                <a:lnTo>
                  <a:pt x="1290637" y="27782"/>
                </a:lnTo>
                <a:lnTo>
                  <a:pt x="1282065" y="28734"/>
                </a:lnTo>
                <a:cubicBezTo>
                  <a:pt x="1284922" y="30639"/>
                  <a:pt x="1286828" y="34449"/>
                  <a:pt x="1286828" y="40164"/>
                </a:cubicBezTo>
                <a:cubicBezTo>
                  <a:pt x="1286828" y="50642"/>
                  <a:pt x="1278255" y="57309"/>
                  <a:pt x="1268730" y="57309"/>
                </a:cubicBezTo>
                <a:cubicBezTo>
                  <a:pt x="1265872" y="57309"/>
                  <a:pt x="1264920" y="56357"/>
                  <a:pt x="1263015" y="56357"/>
                </a:cubicBezTo>
                <a:cubicBezTo>
                  <a:pt x="1259205" y="59214"/>
                  <a:pt x="1258253" y="61119"/>
                  <a:pt x="1258253" y="62072"/>
                </a:cubicBezTo>
                <a:cubicBezTo>
                  <a:pt x="1258253" y="63977"/>
                  <a:pt x="1259205" y="63977"/>
                  <a:pt x="1262062" y="63977"/>
                </a:cubicBezTo>
                <a:lnTo>
                  <a:pt x="1270635" y="63977"/>
                </a:lnTo>
                <a:cubicBezTo>
                  <a:pt x="1282065" y="63977"/>
                  <a:pt x="1289685" y="64929"/>
                  <a:pt x="1289685" y="76359"/>
                </a:cubicBezTo>
                <a:cubicBezTo>
                  <a:pt x="1289685" y="85884"/>
                  <a:pt x="1283970" y="91599"/>
                  <a:pt x="1265872" y="91599"/>
                </a:cubicBezTo>
                <a:cubicBezTo>
                  <a:pt x="1251585" y="91599"/>
                  <a:pt x="1246822" y="87789"/>
                  <a:pt x="1245870" y="80169"/>
                </a:cubicBezTo>
                <a:cubicBezTo>
                  <a:pt x="1245870" y="75407"/>
                  <a:pt x="1249680" y="72549"/>
                  <a:pt x="1252537" y="70644"/>
                </a:cubicBezTo>
                <a:cubicBezTo>
                  <a:pt x="1250633" y="68739"/>
                  <a:pt x="1249680" y="66834"/>
                  <a:pt x="1249680" y="64929"/>
                </a:cubicBezTo>
                <a:cubicBezTo>
                  <a:pt x="1249680" y="60167"/>
                  <a:pt x="1253490" y="57309"/>
                  <a:pt x="1258253" y="53499"/>
                </a:cubicBezTo>
                <a:cubicBezTo>
                  <a:pt x="1252537" y="51594"/>
                  <a:pt x="1249680" y="45879"/>
                  <a:pt x="1249680" y="39212"/>
                </a:cubicBezTo>
                <a:cubicBezTo>
                  <a:pt x="1249680" y="29686"/>
                  <a:pt x="1256347" y="21114"/>
                  <a:pt x="1268730" y="21114"/>
                </a:cubicBezTo>
                <a:cubicBezTo>
                  <a:pt x="1273492" y="21114"/>
                  <a:pt x="1277303" y="22066"/>
                  <a:pt x="1279208" y="23972"/>
                </a:cubicBezTo>
                <a:cubicBezTo>
                  <a:pt x="1281112" y="22066"/>
                  <a:pt x="1284922" y="19209"/>
                  <a:pt x="1287780" y="19209"/>
                </a:cubicBezTo>
                <a:close/>
                <a:moveTo>
                  <a:pt x="874395" y="7779"/>
                </a:moveTo>
                <a:lnTo>
                  <a:pt x="874395" y="66834"/>
                </a:lnTo>
                <a:lnTo>
                  <a:pt x="878205" y="66834"/>
                </a:lnTo>
                <a:cubicBezTo>
                  <a:pt x="897255" y="66834"/>
                  <a:pt x="904875" y="55404"/>
                  <a:pt x="905827" y="36354"/>
                </a:cubicBezTo>
                <a:cubicBezTo>
                  <a:pt x="905827" y="13494"/>
                  <a:pt x="896302" y="7779"/>
                  <a:pt x="877252" y="7779"/>
                </a:cubicBezTo>
                <a:close/>
                <a:moveTo>
                  <a:pt x="857250" y="3016"/>
                </a:moveTo>
                <a:lnTo>
                  <a:pt x="880110" y="3016"/>
                </a:lnTo>
                <a:cubicBezTo>
                  <a:pt x="902970" y="3016"/>
                  <a:pt x="916305" y="11589"/>
                  <a:pt x="917258" y="36354"/>
                </a:cubicBezTo>
                <a:cubicBezTo>
                  <a:pt x="917258" y="63976"/>
                  <a:pt x="900113" y="71596"/>
                  <a:pt x="878205" y="71596"/>
                </a:cubicBezTo>
                <a:lnTo>
                  <a:pt x="857250" y="71596"/>
                </a:lnTo>
                <a:lnTo>
                  <a:pt x="857250" y="67786"/>
                </a:lnTo>
                <a:lnTo>
                  <a:pt x="864870" y="66834"/>
                </a:lnTo>
                <a:lnTo>
                  <a:pt x="864870" y="7779"/>
                </a:lnTo>
                <a:lnTo>
                  <a:pt x="857250" y="6826"/>
                </a:lnTo>
                <a:close/>
                <a:moveTo>
                  <a:pt x="624840" y="3016"/>
                </a:moveTo>
                <a:lnTo>
                  <a:pt x="662940" y="3016"/>
                </a:lnTo>
                <a:lnTo>
                  <a:pt x="681990" y="96361"/>
                </a:lnTo>
                <a:lnTo>
                  <a:pt x="730567" y="3016"/>
                </a:lnTo>
                <a:lnTo>
                  <a:pt x="768667" y="3016"/>
                </a:lnTo>
                <a:lnTo>
                  <a:pt x="771525" y="168751"/>
                </a:lnTo>
                <a:lnTo>
                  <a:pt x="730567" y="168751"/>
                </a:lnTo>
                <a:lnTo>
                  <a:pt x="730567" y="71596"/>
                </a:lnTo>
                <a:lnTo>
                  <a:pt x="681990" y="168751"/>
                </a:lnTo>
                <a:lnTo>
                  <a:pt x="660082" y="168751"/>
                </a:lnTo>
                <a:lnTo>
                  <a:pt x="642937" y="71596"/>
                </a:lnTo>
                <a:lnTo>
                  <a:pt x="614362" y="168751"/>
                </a:lnTo>
                <a:lnTo>
                  <a:pt x="572452" y="168751"/>
                </a:lnTo>
                <a:close/>
                <a:moveTo>
                  <a:pt x="188595" y="3016"/>
                </a:moveTo>
                <a:lnTo>
                  <a:pt x="306705" y="3016"/>
                </a:lnTo>
                <a:lnTo>
                  <a:pt x="300990" y="42069"/>
                </a:lnTo>
                <a:lnTo>
                  <a:pt x="182880" y="42069"/>
                </a:lnTo>
                <a:close/>
                <a:moveTo>
                  <a:pt x="79058" y="3016"/>
                </a:moveTo>
                <a:lnTo>
                  <a:pt x="124778" y="3016"/>
                </a:lnTo>
                <a:lnTo>
                  <a:pt x="161925" y="168751"/>
                </a:lnTo>
                <a:lnTo>
                  <a:pt x="121920" y="168751"/>
                </a:lnTo>
                <a:lnTo>
                  <a:pt x="115253" y="136366"/>
                </a:lnTo>
                <a:lnTo>
                  <a:pt x="55245" y="136366"/>
                </a:lnTo>
                <a:lnTo>
                  <a:pt x="41910" y="168751"/>
                </a:lnTo>
                <a:lnTo>
                  <a:pt x="0" y="168751"/>
                </a:lnTo>
                <a:close/>
                <a:moveTo>
                  <a:pt x="1175385" y="2064"/>
                </a:moveTo>
                <a:cubicBezTo>
                  <a:pt x="1179195" y="2064"/>
                  <a:pt x="1182052" y="3017"/>
                  <a:pt x="1182052" y="7779"/>
                </a:cubicBezTo>
                <a:cubicBezTo>
                  <a:pt x="1182052" y="11589"/>
                  <a:pt x="1180147" y="13494"/>
                  <a:pt x="1176337" y="13494"/>
                </a:cubicBezTo>
                <a:cubicBezTo>
                  <a:pt x="1171575" y="13494"/>
                  <a:pt x="1169670" y="10637"/>
                  <a:pt x="1169670" y="7779"/>
                </a:cubicBezTo>
                <a:cubicBezTo>
                  <a:pt x="1169670" y="4922"/>
                  <a:pt x="1171575" y="2064"/>
                  <a:pt x="1175385" y="2064"/>
                </a:cubicBezTo>
                <a:close/>
                <a:moveTo>
                  <a:pt x="1009650" y="2064"/>
                </a:moveTo>
                <a:cubicBezTo>
                  <a:pt x="1013460" y="2064"/>
                  <a:pt x="1016317" y="3017"/>
                  <a:pt x="1016317" y="7779"/>
                </a:cubicBezTo>
                <a:cubicBezTo>
                  <a:pt x="1016317" y="11589"/>
                  <a:pt x="1014412" y="13494"/>
                  <a:pt x="1010602" y="13494"/>
                </a:cubicBezTo>
                <a:cubicBezTo>
                  <a:pt x="1005840" y="13494"/>
                  <a:pt x="1004887" y="10637"/>
                  <a:pt x="1003935" y="7779"/>
                </a:cubicBezTo>
                <a:cubicBezTo>
                  <a:pt x="1003935" y="4922"/>
                  <a:pt x="1005840" y="2064"/>
                  <a:pt x="1009650" y="2064"/>
                </a:cubicBezTo>
                <a:close/>
                <a:moveTo>
                  <a:pt x="384810" y="1111"/>
                </a:moveTo>
                <a:cubicBezTo>
                  <a:pt x="402907" y="1111"/>
                  <a:pt x="416242" y="4921"/>
                  <a:pt x="433387" y="14446"/>
                </a:cubicBezTo>
                <a:lnTo>
                  <a:pt x="425767" y="53499"/>
                </a:lnTo>
                <a:cubicBezTo>
                  <a:pt x="414337" y="44926"/>
                  <a:pt x="402907" y="40164"/>
                  <a:pt x="388620" y="40164"/>
                </a:cubicBezTo>
                <a:cubicBezTo>
                  <a:pt x="360045" y="40164"/>
                  <a:pt x="338137" y="60166"/>
                  <a:pt x="337185" y="87789"/>
                </a:cubicBezTo>
                <a:cubicBezTo>
                  <a:pt x="336232" y="114459"/>
                  <a:pt x="354330" y="131604"/>
                  <a:pt x="380047" y="132556"/>
                </a:cubicBezTo>
                <a:cubicBezTo>
                  <a:pt x="388620" y="132556"/>
                  <a:pt x="404812" y="131604"/>
                  <a:pt x="416242" y="126841"/>
                </a:cubicBezTo>
                <a:lnTo>
                  <a:pt x="410527" y="166846"/>
                </a:lnTo>
                <a:cubicBezTo>
                  <a:pt x="399097" y="171609"/>
                  <a:pt x="381952" y="172561"/>
                  <a:pt x="373380" y="172561"/>
                </a:cubicBezTo>
                <a:cubicBezTo>
                  <a:pt x="325755" y="172561"/>
                  <a:pt x="293370" y="139224"/>
                  <a:pt x="295275" y="90646"/>
                </a:cubicBezTo>
                <a:cubicBezTo>
                  <a:pt x="296227" y="41116"/>
                  <a:pt x="336232" y="1111"/>
                  <a:pt x="384810" y="1111"/>
                </a:cubicBezTo>
                <a:close/>
                <a:moveTo>
                  <a:pt x="968692" y="159"/>
                </a:moveTo>
                <a:lnTo>
                  <a:pt x="984885" y="159"/>
                </a:lnTo>
                <a:lnTo>
                  <a:pt x="984885" y="66834"/>
                </a:lnTo>
                <a:lnTo>
                  <a:pt x="992505" y="67787"/>
                </a:lnTo>
                <a:lnTo>
                  <a:pt x="992505" y="71597"/>
                </a:lnTo>
                <a:lnTo>
                  <a:pt x="968692" y="71597"/>
                </a:lnTo>
                <a:lnTo>
                  <a:pt x="968692" y="67787"/>
                </a:lnTo>
                <a:lnTo>
                  <a:pt x="975360" y="66834"/>
                </a:lnTo>
                <a:lnTo>
                  <a:pt x="975360" y="4922"/>
                </a:lnTo>
                <a:lnTo>
                  <a:pt x="968692" y="3969"/>
                </a:lnTo>
                <a:close/>
                <a:moveTo>
                  <a:pt x="517207" y="158"/>
                </a:moveTo>
                <a:cubicBezTo>
                  <a:pt x="561975" y="3968"/>
                  <a:pt x="590550" y="39211"/>
                  <a:pt x="584835" y="86836"/>
                </a:cubicBezTo>
                <a:cubicBezTo>
                  <a:pt x="580073" y="136366"/>
                  <a:pt x="539115" y="172561"/>
                  <a:pt x="493395" y="169703"/>
                </a:cubicBezTo>
                <a:cubicBezTo>
                  <a:pt x="448627" y="166846"/>
                  <a:pt x="421005" y="130651"/>
                  <a:pt x="425767" y="83026"/>
                </a:cubicBezTo>
                <a:cubicBezTo>
                  <a:pt x="430530" y="33496"/>
                  <a:pt x="471487" y="-2699"/>
                  <a:pt x="517207" y="158"/>
                </a:cubicBezTo>
                <a:close/>
              </a:path>
            </a:pathLst>
          </a:custGeom>
          <a:solidFill>
            <a:schemeClr val="bg1"/>
          </a:solidFill>
          <a:ln w="9525" cap="flat">
            <a:noFill/>
            <a:prstDash val="solid"/>
            <a:miter/>
          </a:ln>
        </p:spPr>
        <p:txBody>
          <a:bodyPr rtlCol="0" anchor="ctr"/>
          <a:lstStyle/>
          <a:p>
            <a:endParaRPr lang="en-US" sz="137"/>
          </a:p>
        </p:txBody>
      </p:sp>
    </p:spTree>
    <p:extLst>
      <p:ext uri="{BB962C8B-B14F-4D97-AF65-F5344CB8AC3E}">
        <p14:creationId xmlns:p14="http://schemas.microsoft.com/office/powerpoint/2010/main" val="147122134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2 Divider (White/Green)">
    <p:spTree>
      <p:nvGrpSpPr>
        <p:cNvPr id="1" name=""/>
        <p:cNvGrpSpPr/>
        <p:nvPr/>
      </p:nvGrpSpPr>
      <p:grpSpPr>
        <a:xfrm>
          <a:off x="0" y="0"/>
          <a:ext cx="0" cy="0"/>
          <a:chOff x="0" y="0"/>
          <a:chExt cx="0" cy="0"/>
        </a:xfrm>
      </p:grpSpPr>
      <p:sp>
        <p:nvSpPr>
          <p:cNvPr id="17" name="Oval 16">
            <a:extLst>
              <a:ext uri="{FF2B5EF4-FFF2-40B4-BE49-F238E27FC236}">
                <a16:creationId xmlns:a16="http://schemas.microsoft.com/office/drawing/2014/main" id="{F9979FDD-549F-4ACB-8FB4-540D628D5DE9}"/>
              </a:ext>
            </a:extLst>
          </p:cNvPr>
          <p:cNvSpPr/>
          <p:nvPr userDrawn="1"/>
        </p:nvSpPr>
        <p:spPr>
          <a:xfrm>
            <a:off x="75501" y="274091"/>
            <a:ext cx="245257" cy="3135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120152" rtl="0" eaLnBrk="1" fontAlgn="auto" latinLnBrk="0" hangingPunct="1">
              <a:lnSpc>
                <a:spcPct val="100000"/>
              </a:lnSpc>
              <a:spcBef>
                <a:spcPts val="0"/>
              </a:spcBef>
              <a:spcAft>
                <a:spcPts val="0"/>
              </a:spcAft>
              <a:buClrTx/>
              <a:buSzTx/>
              <a:buFontTx/>
              <a:buNone/>
              <a:tabLst/>
              <a:defRPr/>
            </a:pPr>
            <a:endParaRPr lang="en-AU" sz="137"/>
          </a:p>
        </p:txBody>
      </p:sp>
      <p:grpSp>
        <p:nvGrpSpPr>
          <p:cNvPr id="28" name="Group 27">
            <a:extLst>
              <a:ext uri="{FF2B5EF4-FFF2-40B4-BE49-F238E27FC236}">
                <a16:creationId xmlns:a16="http://schemas.microsoft.com/office/drawing/2014/main" id="{96521A19-BA01-4073-A3B0-FD772558F1BE}"/>
              </a:ext>
            </a:extLst>
          </p:cNvPr>
          <p:cNvGrpSpPr/>
          <p:nvPr userDrawn="1"/>
        </p:nvGrpSpPr>
        <p:grpSpPr>
          <a:xfrm>
            <a:off x="2785782" y="96316"/>
            <a:ext cx="341041" cy="101486"/>
            <a:chOff x="10601983" y="286755"/>
            <a:chExt cx="1297917" cy="302151"/>
          </a:xfrm>
        </p:grpSpPr>
        <p:sp>
          <p:nvSpPr>
            <p:cNvPr id="29" name="Freeform 5">
              <a:extLst>
                <a:ext uri="{FF2B5EF4-FFF2-40B4-BE49-F238E27FC236}">
                  <a16:creationId xmlns:a16="http://schemas.microsoft.com/office/drawing/2014/main" id="{168923C4-14C3-4ED5-9708-F848B346BCBE}"/>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0" name="Freeform 6">
              <a:extLst>
                <a:ext uri="{FF2B5EF4-FFF2-40B4-BE49-F238E27FC236}">
                  <a16:creationId xmlns:a16="http://schemas.microsoft.com/office/drawing/2014/main" id="{225222CA-3495-4FB5-B534-C7A2BB214463}"/>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1" name="Freeform 7">
              <a:extLst>
                <a:ext uri="{FF2B5EF4-FFF2-40B4-BE49-F238E27FC236}">
                  <a16:creationId xmlns:a16="http://schemas.microsoft.com/office/drawing/2014/main" id="{9994CE16-B59A-46F0-9244-5BCB24ABBE6D}"/>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2" name="Freeform 8">
              <a:extLst>
                <a:ext uri="{FF2B5EF4-FFF2-40B4-BE49-F238E27FC236}">
                  <a16:creationId xmlns:a16="http://schemas.microsoft.com/office/drawing/2014/main" id="{7312437B-871B-4C33-810B-ED91206C4F9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33" name="Freeform 9">
              <a:extLst>
                <a:ext uri="{FF2B5EF4-FFF2-40B4-BE49-F238E27FC236}">
                  <a16:creationId xmlns:a16="http://schemas.microsoft.com/office/drawing/2014/main" id="{2E791E29-35CA-4308-BC50-B00FD0A8FC28}"/>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14" name="Freeform: Shape 13">
            <a:extLst>
              <a:ext uri="{FF2B5EF4-FFF2-40B4-BE49-F238E27FC236}">
                <a16:creationId xmlns:a16="http://schemas.microsoft.com/office/drawing/2014/main" id="{962E6A24-B102-4D0E-A0D0-D0A970B2C473}"/>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sz="137"/>
          </a:p>
        </p:txBody>
      </p:sp>
      <p:sp>
        <p:nvSpPr>
          <p:cNvPr id="19" name="Title 1">
            <a:extLst>
              <a:ext uri="{FF2B5EF4-FFF2-40B4-BE49-F238E27FC236}">
                <a16:creationId xmlns:a16="http://schemas.microsoft.com/office/drawing/2014/main" id="{2CE84C17-83FC-D24C-9D8A-7C29F91A092A}"/>
              </a:ext>
            </a:extLst>
          </p:cNvPr>
          <p:cNvSpPr>
            <a:spLocks noGrp="1"/>
          </p:cNvSpPr>
          <p:nvPr>
            <p:ph type="title" hasCustomPrompt="1"/>
          </p:nvPr>
        </p:nvSpPr>
        <p:spPr>
          <a:xfrm>
            <a:off x="69244" y="636118"/>
            <a:ext cx="2015166" cy="455361"/>
          </a:xfrm>
          <a:prstGeom prst="rect">
            <a:avLst/>
          </a:prstGeom>
        </p:spPr>
        <p:txBody>
          <a:bodyPr lIns="0" tIns="0" rIns="0" bIns="0" anchor="b" anchorCtr="0">
            <a:normAutofit/>
          </a:bodyPr>
          <a:lstStyle>
            <a:lvl1pPr algn="l">
              <a:defRPr sz="1261"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20" name="Text Placeholder 4">
            <a:extLst>
              <a:ext uri="{FF2B5EF4-FFF2-40B4-BE49-F238E27FC236}">
                <a16:creationId xmlns:a16="http://schemas.microsoft.com/office/drawing/2014/main" id="{1AF4F955-527E-E849-896C-5D66C5994A88}"/>
              </a:ext>
            </a:extLst>
          </p:cNvPr>
          <p:cNvSpPr>
            <a:spLocks noGrp="1"/>
          </p:cNvSpPr>
          <p:nvPr>
            <p:ph type="body" sz="quarter" idx="12" hasCustomPrompt="1"/>
          </p:nvPr>
        </p:nvSpPr>
        <p:spPr>
          <a:xfrm>
            <a:off x="69244" y="1211984"/>
            <a:ext cx="2015166" cy="725697"/>
          </a:xfrm>
        </p:spPr>
        <p:txBody>
          <a:bodyPr anchor="t" anchorCtr="0">
            <a:normAutofit/>
          </a:bodyPr>
          <a:lstStyle>
            <a:lvl1pPr>
              <a:lnSpc>
                <a:spcPct val="90000"/>
              </a:lnSpc>
              <a:spcBef>
                <a:spcPts val="0"/>
              </a:spcBef>
              <a:defRPr sz="552"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21" name="Group 20">
            <a:extLst>
              <a:ext uri="{FF2B5EF4-FFF2-40B4-BE49-F238E27FC236}">
                <a16:creationId xmlns:a16="http://schemas.microsoft.com/office/drawing/2014/main" id="{2E519C4A-59B9-D449-AAFE-EE878AB04AE6}"/>
              </a:ext>
            </a:extLst>
          </p:cNvPr>
          <p:cNvGrpSpPr/>
          <p:nvPr userDrawn="1"/>
        </p:nvGrpSpPr>
        <p:grpSpPr>
          <a:xfrm>
            <a:off x="2841504" y="2162612"/>
            <a:ext cx="291993" cy="75716"/>
            <a:chOff x="292100" y="6413250"/>
            <a:chExt cx="1111250" cy="225425"/>
          </a:xfrm>
        </p:grpSpPr>
        <p:sp>
          <p:nvSpPr>
            <p:cNvPr id="22" name="Freeform: Shape 12">
              <a:extLst>
                <a:ext uri="{FF2B5EF4-FFF2-40B4-BE49-F238E27FC236}">
                  <a16:creationId xmlns:a16="http://schemas.microsoft.com/office/drawing/2014/main" id="{98966F03-5D9E-6D4A-B532-D763CE9DB8D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23" name="Freeform: Shape 13">
              <a:extLst>
                <a:ext uri="{FF2B5EF4-FFF2-40B4-BE49-F238E27FC236}">
                  <a16:creationId xmlns:a16="http://schemas.microsoft.com/office/drawing/2014/main" id="{2C894DDE-1D91-7B4F-9833-233D9BFEB66C}"/>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
        <p:nvSpPr>
          <p:cNvPr id="3" name="Text Placeholder 2">
            <a:extLst>
              <a:ext uri="{FF2B5EF4-FFF2-40B4-BE49-F238E27FC236}">
                <a16:creationId xmlns:a16="http://schemas.microsoft.com/office/drawing/2014/main" id="{D807B333-D59D-42AD-BEC3-BEA4E82A253F}"/>
              </a:ext>
            </a:extLst>
          </p:cNvPr>
          <p:cNvSpPr>
            <a:spLocks noGrp="1"/>
          </p:cNvSpPr>
          <p:nvPr>
            <p:ph type="body" sz="quarter" idx="13" hasCustomPrompt="1"/>
          </p:nvPr>
        </p:nvSpPr>
        <p:spPr>
          <a:xfrm>
            <a:off x="76752" y="375380"/>
            <a:ext cx="244006" cy="212217"/>
          </a:xfrm>
        </p:spPr>
        <p:txBody>
          <a:bodyPr/>
          <a:lstStyle>
            <a:lvl1pPr algn="ctr">
              <a:defRPr>
                <a:solidFill>
                  <a:schemeClr val="bg1"/>
                </a:solidFill>
              </a:defRPr>
            </a:lvl1pPr>
          </a:lstStyle>
          <a:p>
            <a:pPr lvl="0"/>
            <a:r>
              <a:rPr lang="en-US"/>
              <a:t>XX</a:t>
            </a:r>
            <a:endParaRPr lang="en-AU"/>
          </a:p>
        </p:txBody>
      </p:sp>
    </p:spTree>
    <p:extLst>
      <p:ext uri="{BB962C8B-B14F-4D97-AF65-F5344CB8AC3E}">
        <p14:creationId xmlns:p14="http://schemas.microsoft.com/office/powerpoint/2010/main" val="3524968848"/>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3 Divider (White/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598E000-3622-4651-9CD5-06FD599F2026}"/>
              </a:ext>
            </a:extLst>
          </p:cNvPr>
          <p:cNvSpPr/>
          <p:nvPr userDrawn="1"/>
        </p:nvSpPr>
        <p:spPr>
          <a:xfrm>
            <a:off x="0" y="-1256"/>
            <a:ext cx="3203575" cy="2305974"/>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7"/>
          </a:p>
        </p:txBody>
      </p:sp>
      <p:sp>
        <p:nvSpPr>
          <p:cNvPr id="28" name="Oval 27">
            <a:extLst>
              <a:ext uri="{FF2B5EF4-FFF2-40B4-BE49-F238E27FC236}">
                <a16:creationId xmlns:a16="http://schemas.microsoft.com/office/drawing/2014/main" id="{787BA563-304C-4B27-AFA4-94688EE5F57C}"/>
              </a:ext>
            </a:extLst>
          </p:cNvPr>
          <p:cNvSpPr/>
          <p:nvPr userDrawn="1"/>
        </p:nvSpPr>
        <p:spPr>
          <a:xfrm>
            <a:off x="863881" y="208485"/>
            <a:ext cx="1475814" cy="1886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7"/>
          </a:p>
        </p:txBody>
      </p:sp>
      <p:sp>
        <p:nvSpPr>
          <p:cNvPr id="11" name="Title 1">
            <a:extLst>
              <a:ext uri="{FF2B5EF4-FFF2-40B4-BE49-F238E27FC236}">
                <a16:creationId xmlns:a16="http://schemas.microsoft.com/office/drawing/2014/main" id="{29C4938C-6E62-4ED2-8CA9-DE03480C3995}"/>
              </a:ext>
            </a:extLst>
          </p:cNvPr>
          <p:cNvSpPr>
            <a:spLocks noGrp="1"/>
          </p:cNvSpPr>
          <p:nvPr>
            <p:ph type="title" hasCustomPrompt="1"/>
          </p:nvPr>
        </p:nvSpPr>
        <p:spPr>
          <a:xfrm>
            <a:off x="1024894" y="759204"/>
            <a:ext cx="1153788" cy="334856"/>
          </a:xfrm>
          <a:prstGeom prst="rect">
            <a:avLst/>
          </a:prstGeom>
        </p:spPr>
        <p:txBody>
          <a:bodyPr lIns="0" tIns="0" rIns="0" bIns="0" anchor="b" anchorCtr="0">
            <a:normAutofit/>
          </a:bodyPr>
          <a:lstStyle>
            <a:lvl1pPr algn="ctr">
              <a:defRPr sz="1261"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2" name="Text Placeholder 4">
            <a:extLst>
              <a:ext uri="{FF2B5EF4-FFF2-40B4-BE49-F238E27FC236}">
                <a16:creationId xmlns:a16="http://schemas.microsoft.com/office/drawing/2014/main" id="{9B542772-874C-4B18-A899-C8E6AFABB9AC}"/>
              </a:ext>
            </a:extLst>
          </p:cNvPr>
          <p:cNvSpPr>
            <a:spLocks noGrp="1"/>
          </p:cNvSpPr>
          <p:nvPr>
            <p:ph type="body" sz="quarter" idx="12" hasCustomPrompt="1"/>
          </p:nvPr>
        </p:nvSpPr>
        <p:spPr>
          <a:xfrm>
            <a:off x="1024894" y="1213898"/>
            <a:ext cx="1153787" cy="145479"/>
          </a:xfrm>
        </p:spPr>
        <p:txBody>
          <a:bodyPr anchor="t" anchorCtr="0">
            <a:normAutofit/>
          </a:bodyPr>
          <a:lstStyle>
            <a:lvl1pPr algn="ctr">
              <a:lnSpc>
                <a:spcPct val="90000"/>
              </a:lnSpc>
              <a:spcBef>
                <a:spcPts val="0"/>
              </a:spcBef>
              <a:defRPr sz="552"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16" name="Group 15">
            <a:extLst>
              <a:ext uri="{FF2B5EF4-FFF2-40B4-BE49-F238E27FC236}">
                <a16:creationId xmlns:a16="http://schemas.microsoft.com/office/drawing/2014/main" id="{622004D2-7925-4DF1-860C-5D334E1B54A0}"/>
              </a:ext>
            </a:extLst>
          </p:cNvPr>
          <p:cNvGrpSpPr/>
          <p:nvPr userDrawn="1"/>
        </p:nvGrpSpPr>
        <p:grpSpPr>
          <a:xfrm>
            <a:off x="2785782" y="96316"/>
            <a:ext cx="341041" cy="101486"/>
            <a:chOff x="10601983" y="286755"/>
            <a:chExt cx="1297917" cy="302151"/>
          </a:xfrm>
          <a:solidFill>
            <a:schemeClr val="bg1"/>
          </a:solidFill>
        </p:grpSpPr>
        <p:sp>
          <p:nvSpPr>
            <p:cNvPr id="17" name="Freeform 5">
              <a:extLst>
                <a:ext uri="{FF2B5EF4-FFF2-40B4-BE49-F238E27FC236}">
                  <a16:creationId xmlns:a16="http://schemas.microsoft.com/office/drawing/2014/main" id="{8E1B9F4A-28DE-434E-BC5A-6FF3EE2C92B1}"/>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8" name="Freeform 6">
              <a:extLst>
                <a:ext uri="{FF2B5EF4-FFF2-40B4-BE49-F238E27FC236}">
                  <a16:creationId xmlns:a16="http://schemas.microsoft.com/office/drawing/2014/main" id="{EE4BEF0D-7DC3-4116-B940-38CD7420EDB8}"/>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19" name="Freeform 7">
              <a:extLst>
                <a:ext uri="{FF2B5EF4-FFF2-40B4-BE49-F238E27FC236}">
                  <a16:creationId xmlns:a16="http://schemas.microsoft.com/office/drawing/2014/main" id="{209BAEA3-D9D4-41D0-ABEC-16E147E737A1}"/>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6" name="Freeform 8">
              <a:extLst>
                <a:ext uri="{FF2B5EF4-FFF2-40B4-BE49-F238E27FC236}">
                  <a16:creationId xmlns:a16="http://schemas.microsoft.com/office/drawing/2014/main" id="{CC0D8C51-9BF6-4199-B7F0-6192313B7F6E}"/>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7" name="Freeform 9">
              <a:extLst>
                <a:ext uri="{FF2B5EF4-FFF2-40B4-BE49-F238E27FC236}">
                  <a16:creationId xmlns:a16="http://schemas.microsoft.com/office/drawing/2014/main" id="{41C834E5-D4F1-4AB9-911C-34B94F5AC07E}"/>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sp>
        <p:nvSpPr>
          <p:cNvPr id="20" name="Freeform: Shape 19">
            <a:extLst>
              <a:ext uri="{FF2B5EF4-FFF2-40B4-BE49-F238E27FC236}">
                <a16:creationId xmlns:a16="http://schemas.microsoft.com/office/drawing/2014/main" id="{A7D5AFD1-0DB3-4369-B32E-C36F4A4CF0BF}"/>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grpSp>
        <p:nvGrpSpPr>
          <p:cNvPr id="21" name="Group 20">
            <a:extLst>
              <a:ext uri="{FF2B5EF4-FFF2-40B4-BE49-F238E27FC236}">
                <a16:creationId xmlns:a16="http://schemas.microsoft.com/office/drawing/2014/main" id="{BB82A618-B84A-5B4D-B849-A09461853857}"/>
              </a:ext>
            </a:extLst>
          </p:cNvPr>
          <p:cNvGrpSpPr/>
          <p:nvPr userDrawn="1"/>
        </p:nvGrpSpPr>
        <p:grpSpPr>
          <a:xfrm>
            <a:off x="2841504" y="2162612"/>
            <a:ext cx="291993" cy="75716"/>
            <a:chOff x="292100" y="6413250"/>
            <a:chExt cx="1111250" cy="225425"/>
          </a:xfrm>
        </p:grpSpPr>
        <p:sp>
          <p:nvSpPr>
            <p:cNvPr id="22" name="Freeform: Shape 12">
              <a:extLst>
                <a:ext uri="{FF2B5EF4-FFF2-40B4-BE49-F238E27FC236}">
                  <a16:creationId xmlns:a16="http://schemas.microsoft.com/office/drawing/2014/main" id="{A6A4B1AA-9440-3B40-A375-198BD2F2087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23" name="Freeform: Shape 13">
              <a:extLst>
                <a:ext uri="{FF2B5EF4-FFF2-40B4-BE49-F238E27FC236}">
                  <a16:creationId xmlns:a16="http://schemas.microsoft.com/office/drawing/2014/main" id="{D006659B-806F-304C-B8EE-6CAE28EC1B0F}"/>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17507402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1 Agenda (White/Orange)">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4D54044-23C0-4142-88BA-1DD4B846EA24}"/>
              </a:ext>
            </a:extLst>
          </p:cNvPr>
          <p:cNvSpPr>
            <a:spLocks noGrp="1"/>
          </p:cNvSpPr>
          <p:nvPr>
            <p:ph type="title" hasCustomPrompt="1"/>
          </p:nvPr>
        </p:nvSpPr>
        <p:spPr>
          <a:xfrm>
            <a:off x="69244" y="148232"/>
            <a:ext cx="1485408" cy="338588"/>
          </a:xfrm>
          <a:prstGeom prst="rect">
            <a:avLst/>
          </a:prstGeom>
        </p:spPr>
        <p:txBody>
          <a:bodyPr lIns="0" tIns="0" rIns="0" bIns="0" anchor="b" anchorCtr="0">
            <a:normAutofit/>
          </a:bodyPr>
          <a:lstStyle>
            <a:lvl1pPr algn="l">
              <a:defRPr sz="1261"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Agenda</a:t>
            </a:r>
          </a:p>
        </p:txBody>
      </p:sp>
      <p:sp>
        <p:nvSpPr>
          <p:cNvPr id="14" name="Text Placeholder 13">
            <a:extLst>
              <a:ext uri="{FF2B5EF4-FFF2-40B4-BE49-F238E27FC236}">
                <a16:creationId xmlns:a16="http://schemas.microsoft.com/office/drawing/2014/main" id="{01E35C5B-1EB5-4A59-AB41-B5A36D3A0AE4}"/>
              </a:ext>
            </a:extLst>
          </p:cNvPr>
          <p:cNvSpPr>
            <a:spLocks noGrp="1"/>
          </p:cNvSpPr>
          <p:nvPr>
            <p:ph type="body" sz="quarter" idx="10" hasCustomPrompt="1"/>
          </p:nvPr>
        </p:nvSpPr>
        <p:spPr>
          <a:xfrm>
            <a:off x="75501" y="684796"/>
            <a:ext cx="3057996" cy="1410183"/>
          </a:xfrm>
        </p:spPr>
        <p:txBody>
          <a:bodyPr/>
          <a:lstStyle>
            <a:lvl1pPr marL="120152" marR="0" indent="-120152" algn="l" defTabSz="240304" rtl="0" eaLnBrk="1" fontAlgn="auto" latinLnBrk="0" hangingPunct="1">
              <a:lnSpc>
                <a:spcPct val="90000"/>
              </a:lnSpc>
              <a:spcBef>
                <a:spcPts val="263"/>
              </a:spcBef>
              <a:spcAft>
                <a:spcPts val="0"/>
              </a:spcAft>
              <a:buClrTx/>
              <a:buSzTx/>
              <a:buFont typeface="+mj-lt"/>
              <a:buAutoNum type="arabicPeriod"/>
              <a:tabLst/>
              <a:defRPr b="0" i="0">
                <a:solidFill>
                  <a:schemeClr val="accent1"/>
                </a:solidFill>
              </a:defRPr>
            </a:lvl1pPr>
          </a:lstStyle>
          <a:p>
            <a:pPr marL="120152" marR="0" lvl="0" indent="-120152" algn="l" defTabSz="240304" rtl="0" eaLnBrk="1" fontAlgn="auto" latinLnBrk="0" hangingPunct="1">
              <a:lnSpc>
                <a:spcPct val="90000"/>
              </a:lnSpc>
              <a:spcBef>
                <a:spcPts val="263"/>
              </a:spcBef>
              <a:spcAft>
                <a:spcPts val="0"/>
              </a:spcAft>
              <a:buClrTx/>
              <a:buSzTx/>
              <a:tabLst/>
              <a:defRPr/>
            </a:pPr>
            <a:r>
              <a:rPr lang="en-AU"/>
              <a:t>XXXXXX</a:t>
            </a:r>
          </a:p>
          <a:p>
            <a:pPr marL="120152" marR="0" lvl="0" indent="-120152" algn="l" defTabSz="240304" rtl="0" eaLnBrk="1" fontAlgn="auto" latinLnBrk="0" hangingPunct="1">
              <a:lnSpc>
                <a:spcPct val="90000"/>
              </a:lnSpc>
              <a:spcBef>
                <a:spcPts val="263"/>
              </a:spcBef>
              <a:spcAft>
                <a:spcPts val="0"/>
              </a:spcAft>
              <a:buClrTx/>
              <a:buSzTx/>
              <a:tabLst/>
              <a:defRPr/>
            </a:pPr>
            <a:r>
              <a:rPr lang="en-AU"/>
              <a:t>XXXXXX</a:t>
            </a:r>
          </a:p>
          <a:p>
            <a:pPr marL="120152" marR="0" lvl="0" indent="-120152" algn="l" defTabSz="240304" rtl="0" eaLnBrk="1" fontAlgn="auto" latinLnBrk="0" hangingPunct="1">
              <a:lnSpc>
                <a:spcPct val="90000"/>
              </a:lnSpc>
              <a:spcBef>
                <a:spcPts val="263"/>
              </a:spcBef>
              <a:spcAft>
                <a:spcPts val="0"/>
              </a:spcAft>
              <a:buClrTx/>
              <a:buSzTx/>
              <a:tabLst/>
              <a:defRPr/>
            </a:pPr>
            <a:r>
              <a:rPr lang="en-AU"/>
              <a:t>XXXXXX</a:t>
            </a:r>
          </a:p>
          <a:p>
            <a:pPr marL="120152" marR="0" lvl="0" indent="-120152" algn="l" defTabSz="240304" rtl="0" eaLnBrk="1" fontAlgn="auto" latinLnBrk="0" hangingPunct="1">
              <a:lnSpc>
                <a:spcPct val="90000"/>
              </a:lnSpc>
              <a:spcBef>
                <a:spcPts val="263"/>
              </a:spcBef>
              <a:spcAft>
                <a:spcPts val="0"/>
              </a:spcAft>
              <a:buClrTx/>
              <a:buSzTx/>
              <a:tabLst/>
              <a:defRPr/>
            </a:pPr>
            <a:r>
              <a:rPr lang="en-AU"/>
              <a:t>XXXXXX</a:t>
            </a:r>
          </a:p>
          <a:p>
            <a:pPr marL="120152" marR="0" lvl="0" indent="-120152" algn="l" defTabSz="240304" rtl="0" eaLnBrk="1" fontAlgn="auto" latinLnBrk="0" hangingPunct="1">
              <a:lnSpc>
                <a:spcPct val="90000"/>
              </a:lnSpc>
              <a:spcBef>
                <a:spcPts val="263"/>
              </a:spcBef>
              <a:spcAft>
                <a:spcPts val="0"/>
              </a:spcAft>
              <a:buClrTx/>
              <a:buSzTx/>
              <a:tabLst/>
              <a:defRPr/>
            </a:pPr>
            <a:r>
              <a:rPr lang="en-AU"/>
              <a:t>XXXXXX</a:t>
            </a:r>
          </a:p>
        </p:txBody>
      </p:sp>
      <p:grpSp>
        <p:nvGrpSpPr>
          <p:cNvPr id="8" name="Group 7">
            <a:extLst>
              <a:ext uri="{FF2B5EF4-FFF2-40B4-BE49-F238E27FC236}">
                <a16:creationId xmlns:a16="http://schemas.microsoft.com/office/drawing/2014/main" id="{9947BDFF-AA9D-F949-A66D-214417C3A4A9}"/>
              </a:ext>
            </a:extLst>
          </p:cNvPr>
          <p:cNvGrpSpPr/>
          <p:nvPr userDrawn="1"/>
        </p:nvGrpSpPr>
        <p:grpSpPr>
          <a:xfrm>
            <a:off x="2841504" y="2162612"/>
            <a:ext cx="291993" cy="75716"/>
            <a:chOff x="292100" y="6413250"/>
            <a:chExt cx="1111250" cy="225425"/>
          </a:xfrm>
        </p:grpSpPr>
        <p:sp>
          <p:nvSpPr>
            <p:cNvPr id="9" name="Freeform: Shape 12">
              <a:extLst>
                <a:ext uri="{FF2B5EF4-FFF2-40B4-BE49-F238E27FC236}">
                  <a16:creationId xmlns:a16="http://schemas.microsoft.com/office/drawing/2014/main" id="{2872B543-34FC-1841-BC83-16C2DAE30F74}"/>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sz="137"/>
            </a:p>
          </p:txBody>
        </p:sp>
        <p:sp>
          <p:nvSpPr>
            <p:cNvPr id="10" name="Freeform: Shape 13">
              <a:extLst>
                <a:ext uri="{FF2B5EF4-FFF2-40B4-BE49-F238E27FC236}">
                  <a16:creationId xmlns:a16="http://schemas.microsoft.com/office/drawing/2014/main" id="{CE81E9DF-7130-4546-BF18-4683EA8B3F3C}"/>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217409385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1 Cover (Teal/Green)">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F5A2BD3-B72F-344B-A30D-8C3365691ECB}"/>
              </a:ext>
            </a:extLst>
          </p:cNvPr>
          <p:cNvSpPr>
            <a:spLocks noGrp="1"/>
          </p:cNvSpPr>
          <p:nvPr>
            <p:ph type="body" sz="quarter" idx="10" hasCustomPrompt="1"/>
          </p:nvPr>
        </p:nvSpPr>
        <p:spPr>
          <a:xfrm>
            <a:off x="69244" y="598617"/>
            <a:ext cx="2021005" cy="491085"/>
          </a:xfrm>
        </p:spPr>
        <p:txBody>
          <a:bodyPr anchor="b" anchorCtr="0">
            <a:normAutofit/>
          </a:bodyPr>
          <a:lstStyle>
            <a:lvl1pPr>
              <a:defRPr sz="1577"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name</a:t>
            </a:r>
          </a:p>
        </p:txBody>
      </p:sp>
      <p:sp>
        <p:nvSpPr>
          <p:cNvPr id="8" name="Text Placeholder 4">
            <a:extLst>
              <a:ext uri="{FF2B5EF4-FFF2-40B4-BE49-F238E27FC236}">
                <a16:creationId xmlns:a16="http://schemas.microsoft.com/office/drawing/2014/main" id="{48B15545-CDE4-2D46-87A4-4286855F50B5}"/>
              </a:ext>
            </a:extLst>
          </p:cNvPr>
          <p:cNvSpPr>
            <a:spLocks noGrp="1"/>
          </p:cNvSpPr>
          <p:nvPr>
            <p:ph type="body" sz="quarter" idx="11" hasCustomPrompt="1"/>
          </p:nvPr>
        </p:nvSpPr>
        <p:spPr>
          <a:xfrm>
            <a:off x="69244" y="1211985"/>
            <a:ext cx="2021005" cy="491085"/>
          </a:xfrm>
        </p:spPr>
        <p:txBody>
          <a:bodyPr anchor="t" anchorCtr="0">
            <a:normAutofit/>
          </a:bodyPr>
          <a:lstStyle>
            <a:lvl1pPr>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a:t>
            </a:r>
            <a:br>
              <a:rPr lang="en-GB"/>
            </a:br>
            <a:r>
              <a:rPr lang="en-GB"/>
              <a:t>event name</a:t>
            </a:r>
          </a:p>
        </p:txBody>
      </p:sp>
      <p:sp>
        <p:nvSpPr>
          <p:cNvPr id="9" name="Text Placeholder 4">
            <a:extLst>
              <a:ext uri="{FF2B5EF4-FFF2-40B4-BE49-F238E27FC236}">
                <a16:creationId xmlns:a16="http://schemas.microsoft.com/office/drawing/2014/main" id="{D1DFB937-D895-0545-8B74-E2AA56A85F9D}"/>
              </a:ext>
            </a:extLst>
          </p:cNvPr>
          <p:cNvSpPr>
            <a:spLocks noGrp="1"/>
          </p:cNvSpPr>
          <p:nvPr>
            <p:ph type="body" sz="quarter" idx="12" hasCustomPrompt="1"/>
          </p:nvPr>
        </p:nvSpPr>
        <p:spPr>
          <a:xfrm>
            <a:off x="69244" y="1742301"/>
            <a:ext cx="2021005" cy="195381"/>
          </a:xfrm>
        </p:spPr>
        <p:txBody>
          <a:bodyPr wrap="square" anchor="t" anchorCtr="0">
            <a:normAutofit/>
          </a:bodyPr>
          <a:lstStyle>
            <a:lvl1pPr>
              <a:lnSpc>
                <a:spcPct val="90000"/>
              </a:lnSpc>
              <a:spcBef>
                <a:spcPts val="0"/>
              </a:spcBef>
              <a:defRPr sz="552"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
        <p:nvSpPr>
          <p:cNvPr id="18" name="Graphic 15">
            <a:extLst>
              <a:ext uri="{FF2B5EF4-FFF2-40B4-BE49-F238E27FC236}">
                <a16:creationId xmlns:a16="http://schemas.microsoft.com/office/drawing/2014/main" id="{BEFFAC7F-2714-42A6-9E63-DCB81A449E00}"/>
              </a:ext>
            </a:extLst>
          </p:cNvPr>
          <p:cNvSpPr/>
          <p:nvPr userDrawn="1"/>
        </p:nvSpPr>
        <p:spPr>
          <a:xfrm>
            <a:off x="-20385" y="102376"/>
            <a:ext cx="2770954" cy="1783585"/>
          </a:xfrm>
          <a:custGeom>
            <a:avLst/>
            <a:gdLst>
              <a:gd name="connsiteX0" fmla="*/ 0 w 10731855"/>
              <a:gd name="connsiteY0" fmla="*/ 1571788 h 5191127"/>
              <a:gd name="connsiteX1" fmla="*/ 4277659 w 10731855"/>
              <a:gd name="connsiteY1" fmla="*/ 0 h 5191127"/>
              <a:gd name="connsiteX2" fmla="*/ 10731856 w 10731855"/>
              <a:gd name="connsiteY2" fmla="*/ 5191128 h 5191127"/>
            </a:gdLst>
            <a:ahLst/>
            <a:cxnLst>
              <a:cxn ang="0">
                <a:pos x="connsiteX0" y="connsiteY0"/>
              </a:cxn>
              <a:cxn ang="0">
                <a:pos x="connsiteX1" y="connsiteY1"/>
              </a:cxn>
              <a:cxn ang="0">
                <a:pos x="connsiteX2" y="connsiteY2"/>
              </a:cxn>
            </a:cxnLst>
            <a:rect l="l" t="t" r="r" b="b"/>
            <a:pathLst>
              <a:path w="10731855" h="5191127">
                <a:moveTo>
                  <a:pt x="0" y="1571788"/>
                </a:moveTo>
                <a:cubicBezTo>
                  <a:pt x="1152409" y="591359"/>
                  <a:pt x="2645960" y="0"/>
                  <a:pt x="4277659" y="0"/>
                </a:cubicBezTo>
                <a:cubicBezTo>
                  <a:pt x="7440265" y="0"/>
                  <a:pt x="10084110" y="2222353"/>
                  <a:pt x="10731856" y="5191128"/>
                </a:cubicBezTo>
              </a:path>
            </a:pathLst>
          </a:custGeom>
          <a:noFill/>
          <a:ln w="114300" cap="flat">
            <a:solidFill>
              <a:schemeClr val="accent2"/>
            </a:solidFill>
            <a:prstDash val="solid"/>
            <a:miter/>
          </a:ln>
        </p:spPr>
        <p:txBody>
          <a:bodyPr rtlCol="0" anchor="ctr"/>
          <a:lstStyle/>
          <a:p>
            <a:r>
              <a:rPr lang="en-US" sz="137"/>
              <a:t> </a:t>
            </a:r>
          </a:p>
        </p:txBody>
      </p:sp>
      <p:sp>
        <p:nvSpPr>
          <p:cNvPr id="16" name="Freeform: Shape 15">
            <a:extLst>
              <a:ext uri="{FF2B5EF4-FFF2-40B4-BE49-F238E27FC236}">
                <a16:creationId xmlns:a16="http://schemas.microsoft.com/office/drawing/2014/main" id="{D7DC9E1A-9CB0-4713-A7A7-37669D880768}"/>
              </a:ext>
            </a:extLst>
          </p:cNvPr>
          <p:cNvSpPr/>
          <p:nvPr userDrawn="1"/>
        </p:nvSpPr>
        <p:spPr>
          <a:xfrm>
            <a:off x="76752" y="2155093"/>
            <a:ext cx="564314" cy="67713"/>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sz="137"/>
          </a:p>
        </p:txBody>
      </p:sp>
      <p:grpSp>
        <p:nvGrpSpPr>
          <p:cNvPr id="17" name="Group 16">
            <a:extLst>
              <a:ext uri="{FF2B5EF4-FFF2-40B4-BE49-F238E27FC236}">
                <a16:creationId xmlns:a16="http://schemas.microsoft.com/office/drawing/2014/main" id="{80601C35-226E-4852-A54E-33710096F8CF}"/>
              </a:ext>
            </a:extLst>
          </p:cNvPr>
          <p:cNvGrpSpPr/>
          <p:nvPr userDrawn="1"/>
        </p:nvGrpSpPr>
        <p:grpSpPr>
          <a:xfrm>
            <a:off x="2785782" y="96316"/>
            <a:ext cx="341041" cy="101486"/>
            <a:chOff x="10601983" y="286755"/>
            <a:chExt cx="1297917" cy="302151"/>
          </a:xfrm>
          <a:solidFill>
            <a:schemeClr val="bg1"/>
          </a:solidFill>
        </p:grpSpPr>
        <p:sp>
          <p:nvSpPr>
            <p:cNvPr id="19" name="Freeform 5">
              <a:extLst>
                <a:ext uri="{FF2B5EF4-FFF2-40B4-BE49-F238E27FC236}">
                  <a16:creationId xmlns:a16="http://schemas.microsoft.com/office/drawing/2014/main" id="{13EB222D-C693-47B0-91C1-407664319F3E}"/>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0" name="Freeform 6">
              <a:extLst>
                <a:ext uri="{FF2B5EF4-FFF2-40B4-BE49-F238E27FC236}">
                  <a16:creationId xmlns:a16="http://schemas.microsoft.com/office/drawing/2014/main" id="{A5D6CA3A-E963-4600-AE9A-37391BC00DED}"/>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1" name="Freeform 7">
              <a:extLst>
                <a:ext uri="{FF2B5EF4-FFF2-40B4-BE49-F238E27FC236}">
                  <a16:creationId xmlns:a16="http://schemas.microsoft.com/office/drawing/2014/main" id="{A62B609F-DB0F-422F-999A-6746321CDD2A}"/>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2" name="Freeform 8">
              <a:extLst>
                <a:ext uri="{FF2B5EF4-FFF2-40B4-BE49-F238E27FC236}">
                  <a16:creationId xmlns:a16="http://schemas.microsoft.com/office/drawing/2014/main" id="{EE2627BC-FB6C-4DE9-8C66-FF75C2ABC7E6}"/>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sp>
          <p:nvSpPr>
            <p:cNvPr id="23" name="Freeform 9">
              <a:extLst>
                <a:ext uri="{FF2B5EF4-FFF2-40B4-BE49-F238E27FC236}">
                  <a16:creationId xmlns:a16="http://schemas.microsoft.com/office/drawing/2014/main" id="{520F319E-08D4-4CDF-8C17-953260FFD4C1}"/>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7"/>
            </a:p>
          </p:txBody>
        </p:sp>
      </p:grpSp>
      <p:grpSp>
        <p:nvGrpSpPr>
          <p:cNvPr id="24" name="Group 23">
            <a:extLst>
              <a:ext uri="{FF2B5EF4-FFF2-40B4-BE49-F238E27FC236}">
                <a16:creationId xmlns:a16="http://schemas.microsoft.com/office/drawing/2014/main" id="{1B1C1A4B-EB3C-E14C-A722-997548E33459}"/>
              </a:ext>
            </a:extLst>
          </p:cNvPr>
          <p:cNvGrpSpPr/>
          <p:nvPr userDrawn="1"/>
        </p:nvGrpSpPr>
        <p:grpSpPr>
          <a:xfrm>
            <a:off x="2841504" y="2162612"/>
            <a:ext cx="291993" cy="75716"/>
            <a:chOff x="292100" y="6413250"/>
            <a:chExt cx="1111250" cy="225425"/>
          </a:xfrm>
        </p:grpSpPr>
        <p:sp>
          <p:nvSpPr>
            <p:cNvPr id="25" name="Freeform: Shape 12">
              <a:extLst>
                <a:ext uri="{FF2B5EF4-FFF2-40B4-BE49-F238E27FC236}">
                  <a16:creationId xmlns:a16="http://schemas.microsoft.com/office/drawing/2014/main" id="{F782603F-A068-4B43-AFA0-53B58D894959}"/>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sz="137"/>
            </a:p>
          </p:txBody>
        </p:sp>
        <p:sp>
          <p:nvSpPr>
            <p:cNvPr id="26" name="Freeform: Shape 13">
              <a:extLst>
                <a:ext uri="{FF2B5EF4-FFF2-40B4-BE49-F238E27FC236}">
                  <a16:creationId xmlns:a16="http://schemas.microsoft.com/office/drawing/2014/main" id="{DD444DDC-07BC-674A-9F9D-EEB7357A7B2D}"/>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sz="137"/>
            </a:p>
          </p:txBody>
        </p:sp>
      </p:grpSp>
    </p:spTree>
    <p:extLst>
      <p:ext uri="{BB962C8B-B14F-4D97-AF65-F5344CB8AC3E}">
        <p14:creationId xmlns:p14="http://schemas.microsoft.com/office/powerpoint/2010/main" val="4286277919"/>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heme" Target="../theme/theme1.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9244" y="486821"/>
            <a:ext cx="3065087" cy="1608158"/>
          </a:xfrm>
          <a:prstGeom prst="rect">
            <a:avLst/>
          </a:prstGeom>
        </p:spPr>
        <p:txBody>
          <a:bodyPr vert="horz" lIns="0" tIns="0" rIns="0" bIns="0" rtlCol="0">
            <a:noAutofit/>
          </a:bodyPr>
          <a:lstStyle/>
          <a:p>
            <a:pPr lvl="0"/>
            <a:r>
              <a:rPr lang="en-US"/>
              <a:t>Click to edit Master text styles</a:t>
            </a:r>
          </a:p>
          <a:p>
            <a:pPr lvl="1">
              <a:spcBef>
                <a:spcPts val="197"/>
              </a:spcBef>
            </a:pPr>
            <a:r>
              <a:rPr lang="en-AU"/>
              <a:t>Level 1 bullet 25pt Arial, round bullet</a:t>
            </a:r>
          </a:p>
          <a:p>
            <a:pPr lvl="2"/>
            <a:r>
              <a:rPr lang="en-AU"/>
              <a:t>Level 2 bullet 20pt Arial, dash bullet</a:t>
            </a:r>
          </a:p>
          <a:p>
            <a:pPr lvl="3"/>
            <a:r>
              <a:rPr lang="en-AU"/>
              <a:t>Level 3 bullet 18pt Arial, square bullet</a:t>
            </a:r>
            <a:endParaRPr lang="en-US"/>
          </a:p>
        </p:txBody>
      </p:sp>
    </p:spTree>
    <p:extLst>
      <p:ext uri="{BB962C8B-B14F-4D97-AF65-F5344CB8AC3E}">
        <p14:creationId xmlns:p14="http://schemas.microsoft.com/office/powerpoint/2010/main" val="83524525"/>
      </p:ext>
    </p:extLst>
  </p:cSld>
  <p:clrMap bg1="lt1" tx1="dk1" bg2="lt2" tx2="dk2" accent1="accent1" accent2="accent2" accent3="accent3" accent4="accent4" accent5="accent5" accent6="accent6" hlink="hlink" folHlink="folHlink"/>
  <p:sldLayoutIdLst>
    <p:sldLayoutId id="2147483957" r:id="rId1"/>
    <p:sldLayoutId id="2147483984" r:id="rId2"/>
    <p:sldLayoutId id="2147483985" r:id="rId3"/>
    <p:sldLayoutId id="2147483986" r:id="rId4"/>
    <p:sldLayoutId id="2147483987" r:id="rId5"/>
    <p:sldLayoutId id="2147483988" r:id="rId6"/>
    <p:sldLayoutId id="2147483989" r:id="rId7"/>
    <p:sldLayoutId id="2147483962" r:id="rId8"/>
    <p:sldLayoutId id="2147483939" r:id="rId9"/>
    <p:sldLayoutId id="2147483941" r:id="rId10"/>
    <p:sldLayoutId id="2147483943" r:id="rId11"/>
    <p:sldLayoutId id="2147483944" r:id="rId12"/>
    <p:sldLayoutId id="2147483995" r:id="rId13"/>
    <p:sldLayoutId id="2147483947" r:id="rId14"/>
    <p:sldLayoutId id="2147483950" r:id="rId15"/>
    <p:sldLayoutId id="2147483961" r:id="rId16"/>
    <p:sldLayoutId id="2147483993" r:id="rId17"/>
    <p:sldLayoutId id="2147483994" r:id="rId18"/>
    <p:sldLayoutId id="2147483998" r:id="rId19"/>
    <p:sldLayoutId id="2147483992" r:id="rId20"/>
    <p:sldLayoutId id="2147483804" r:id="rId21"/>
    <p:sldLayoutId id="2147483964" r:id="rId22"/>
    <p:sldLayoutId id="2147483827" r:id="rId23"/>
    <p:sldLayoutId id="2147483999" r:id="rId24"/>
    <p:sldLayoutId id="2147483826" r:id="rId25"/>
    <p:sldLayoutId id="2147483965" r:id="rId26"/>
    <p:sldLayoutId id="2147483825" r:id="rId27"/>
    <p:sldLayoutId id="2147484000" r:id="rId28"/>
    <p:sldLayoutId id="2147483828" r:id="rId29"/>
    <p:sldLayoutId id="2147484001" r:id="rId30"/>
    <p:sldLayoutId id="2147483829" r:id="rId31"/>
    <p:sldLayoutId id="2147484002" r:id="rId32"/>
    <p:sldLayoutId id="2147483830" r:id="rId33"/>
    <p:sldLayoutId id="2147484003" r:id="rId34"/>
    <p:sldLayoutId id="2147483831" r:id="rId35"/>
    <p:sldLayoutId id="2147484004" r:id="rId36"/>
    <p:sldLayoutId id="2147483832" r:id="rId37"/>
    <p:sldLayoutId id="2147484005" r:id="rId38"/>
    <p:sldLayoutId id="2147483833" r:id="rId39"/>
    <p:sldLayoutId id="2147484006" r:id="rId40"/>
    <p:sldLayoutId id="2147483834" r:id="rId41"/>
    <p:sldLayoutId id="2147484007" r:id="rId42"/>
    <p:sldLayoutId id="2147483835" r:id="rId43"/>
    <p:sldLayoutId id="2147483836" r:id="rId44"/>
    <p:sldLayoutId id="2147483937" r:id="rId45"/>
    <p:sldLayoutId id="2147483973" r:id="rId46"/>
    <p:sldLayoutId id="2147483837" r:id="rId47"/>
    <p:sldLayoutId id="2147483975" r:id="rId48"/>
    <p:sldLayoutId id="2147483838" r:id="rId49"/>
    <p:sldLayoutId id="2147483967" r:id="rId50"/>
    <p:sldLayoutId id="2147483839" r:id="rId51"/>
    <p:sldLayoutId id="2147483969" r:id="rId52"/>
    <p:sldLayoutId id="2147483840" r:id="rId53"/>
    <p:sldLayoutId id="2147483971" r:id="rId54"/>
    <p:sldLayoutId id="2147483841" r:id="rId55"/>
    <p:sldLayoutId id="2147483824" r:id="rId56"/>
    <p:sldLayoutId id="2147483954" r:id="rId57"/>
  </p:sldLayoutIdLst>
  <p:hf hdr="0" ftr="0" dt="0"/>
  <p:txStyles>
    <p:titleStyle>
      <a:lvl1pPr algn="l" defTabSz="240304" rtl="0" eaLnBrk="1" latinLnBrk="0" hangingPunct="1">
        <a:lnSpc>
          <a:spcPct val="100000"/>
        </a:lnSpc>
        <a:spcBef>
          <a:spcPct val="0"/>
        </a:spcBef>
        <a:buNone/>
        <a:defRPr sz="657" b="1" kern="1200" baseline="0">
          <a:solidFill>
            <a:schemeClr val="tx1"/>
          </a:solidFill>
          <a:latin typeface="Arial" panose="020B0604020202020204" pitchFamily="34" charset="0"/>
          <a:ea typeface="AECOM Sans" panose="020B0504020202020204" pitchFamily="34" charset="0"/>
          <a:cs typeface="Arial" panose="020B0604020202020204" pitchFamily="34" charset="0"/>
        </a:defRPr>
      </a:lvl1pPr>
    </p:titleStyle>
    <p:bodyStyle>
      <a:lvl1pPr marL="0" indent="0" algn="l" defTabSz="240304" rtl="0" eaLnBrk="1" latinLnBrk="0" hangingPunct="1">
        <a:lnSpc>
          <a:spcPct val="90000"/>
        </a:lnSpc>
        <a:spcBef>
          <a:spcPts val="263"/>
        </a:spcBef>
        <a:buFont typeface="Arial" panose="020B0604020202020204" pitchFamily="34" charset="0"/>
        <a:buNone/>
        <a:defRPr sz="657" b="0" i="0" kern="1200">
          <a:solidFill>
            <a:schemeClr val="tx1"/>
          </a:solidFill>
          <a:latin typeface="Arial" panose="020B0604020202020204" pitchFamily="34" charset="0"/>
          <a:ea typeface="AECOM Sans Light" panose="020B0404020202020204" pitchFamily="34" charset="0"/>
          <a:cs typeface="Arial" panose="020B0604020202020204" pitchFamily="34" charset="0"/>
        </a:defRPr>
      </a:lvl1pPr>
      <a:lvl2pPr marL="94608" indent="-94608" algn="l" defTabSz="240304" rtl="0" eaLnBrk="1" latinLnBrk="0" hangingPunct="1">
        <a:lnSpc>
          <a:spcPct val="90000"/>
        </a:lnSpc>
        <a:spcBef>
          <a:spcPts val="131"/>
        </a:spcBef>
        <a:buFont typeface="Arial" panose="020B0604020202020204" pitchFamily="34" charset="0"/>
        <a:buChar char="•"/>
        <a:tabLst/>
        <a:defRPr sz="657" b="0" i="0" kern="1200">
          <a:solidFill>
            <a:schemeClr val="tx1"/>
          </a:solidFill>
          <a:latin typeface="Arial" panose="020B0604020202020204" pitchFamily="34" charset="0"/>
          <a:ea typeface="AECOM Sans Light" panose="020B0404020202020204" pitchFamily="34" charset="0"/>
          <a:cs typeface="Arial" panose="020B0604020202020204" pitchFamily="34" charset="0"/>
        </a:defRPr>
      </a:lvl2pPr>
      <a:lvl3pPr marL="189216" indent="-94608" algn="l" defTabSz="240304" rtl="0" eaLnBrk="1" latinLnBrk="0" hangingPunct="1">
        <a:lnSpc>
          <a:spcPct val="90000"/>
        </a:lnSpc>
        <a:spcBef>
          <a:spcPts val="131"/>
        </a:spcBef>
        <a:buFont typeface="Arial" panose="020B0604020202020204" pitchFamily="34" charset="0"/>
        <a:buChar char="-"/>
        <a:defRPr sz="526"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3pPr>
      <a:lvl4pPr marL="283824" indent="-94608" algn="l" defTabSz="240304" rtl="0" eaLnBrk="1" latinLnBrk="0" hangingPunct="1">
        <a:lnSpc>
          <a:spcPct val="90000"/>
        </a:lnSpc>
        <a:spcBef>
          <a:spcPts val="131"/>
        </a:spcBef>
        <a:buFont typeface="Wingdings" panose="05000000000000000000" pitchFamily="2" charset="2"/>
        <a:buChar char="§"/>
        <a:defRPr sz="473"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4pPr>
      <a:lvl5pPr marL="540685" indent="-60076" algn="l" defTabSz="240304" rtl="0" eaLnBrk="1" latinLnBrk="0" hangingPunct="1">
        <a:lnSpc>
          <a:spcPct val="90000"/>
        </a:lnSpc>
        <a:spcBef>
          <a:spcPts val="131"/>
        </a:spcBef>
        <a:buFont typeface="Arial" panose="020B0604020202020204" pitchFamily="34" charset="0"/>
        <a:buChar char="•"/>
        <a:defRPr sz="473"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5pPr>
      <a:lvl6pPr marL="660837" indent="-60076" algn="l" defTabSz="240304" rtl="0" eaLnBrk="1" latinLnBrk="0" hangingPunct="1">
        <a:lnSpc>
          <a:spcPct val="90000"/>
        </a:lnSpc>
        <a:spcBef>
          <a:spcPts val="131"/>
        </a:spcBef>
        <a:buFont typeface="Arial" panose="020B0604020202020204" pitchFamily="34" charset="0"/>
        <a:buChar char="•"/>
        <a:defRPr sz="473" kern="1200">
          <a:solidFill>
            <a:schemeClr val="tx1"/>
          </a:solidFill>
          <a:latin typeface="+mn-lt"/>
          <a:ea typeface="+mn-ea"/>
          <a:cs typeface="+mn-cs"/>
        </a:defRPr>
      </a:lvl6pPr>
      <a:lvl7pPr marL="780989" indent="-60076" algn="l" defTabSz="240304" rtl="0" eaLnBrk="1" latinLnBrk="0" hangingPunct="1">
        <a:lnSpc>
          <a:spcPct val="90000"/>
        </a:lnSpc>
        <a:spcBef>
          <a:spcPts val="131"/>
        </a:spcBef>
        <a:buFont typeface="Arial" panose="020B0604020202020204" pitchFamily="34" charset="0"/>
        <a:buChar char="•"/>
        <a:defRPr sz="473" kern="1200">
          <a:solidFill>
            <a:schemeClr val="tx1"/>
          </a:solidFill>
          <a:latin typeface="+mn-lt"/>
          <a:ea typeface="+mn-ea"/>
          <a:cs typeface="+mn-cs"/>
        </a:defRPr>
      </a:lvl7pPr>
      <a:lvl8pPr marL="901141" indent="-60076" algn="l" defTabSz="240304" rtl="0" eaLnBrk="1" latinLnBrk="0" hangingPunct="1">
        <a:lnSpc>
          <a:spcPct val="90000"/>
        </a:lnSpc>
        <a:spcBef>
          <a:spcPts val="131"/>
        </a:spcBef>
        <a:buFont typeface="Arial" panose="020B0604020202020204" pitchFamily="34" charset="0"/>
        <a:buChar char="•"/>
        <a:defRPr sz="473" kern="1200">
          <a:solidFill>
            <a:schemeClr val="tx1"/>
          </a:solidFill>
          <a:latin typeface="+mn-lt"/>
          <a:ea typeface="+mn-ea"/>
          <a:cs typeface="+mn-cs"/>
        </a:defRPr>
      </a:lvl8pPr>
      <a:lvl9pPr marL="1021293" indent="-60076" algn="l" defTabSz="240304" rtl="0" eaLnBrk="1" latinLnBrk="0" hangingPunct="1">
        <a:lnSpc>
          <a:spcPct val="90000"/>
        </a:lnSpc>
        <a:spcBef>
          <a:spcPts val="131"/>
        </a:spcBef>
        <a:buFont typeface="Arial" panose="020B0604020202020204" pitchFamily="34" charset="0"/>
        <a:buChar char="•"/>
        <a:defRPr sz="473" kern="1200">
          <a:solidFill>
            <a:schemeClr val="tx1"/>
          </a:solidFill>
          <a:latin typeface="+mn-lt"/>
          <a:ea typeface="+mn-ea"/>
          <a:cs typeface="+mn-cs"/>
        </a:defRPr>
      </a:lvl9pPr>
    </p:bodyStyle>
    <p:otherStyle>
      <a:defPPr>
        <a:defRPr lang="en-US"/>
      </a:defPPr>
      <a:lvl1pPr marL="0" algn="l" defTabSz="240304" rtl="0" eaLnBrk="1" latinLnBrk="0" hangingPunct="1">
        <a:defRPr sz="473" kern="1200">
          <a:solidFill>
            <a:schemeClr val="tx1"/>
          </a:solidFill>
          <a:latin typeface="+mn-lt"/>
          <a:ea typeface="+mn-ea"/>
          <a:cs typeface="+mn-cs"/>
        </a:defRPr>
      </a:lvl1pPr>
      <a:lvl2pPr marL="120152" algn="l" defTabSz="240304" rtl="0" eaLnBrk="1" latinLnBrk="0" hangingPunct="1">
        <a:defRPr sz="473" kern="1200">
          <a:solidFill>
            <a:schemeClr val="tx1"/>
          </a:solidFill>
          <a:latin typeface="+mn-lt"/>
          <a:ea typeface="+mn-ea"/>
          <a:cs typeface="+mn-cs"/>
        </a:defRPr>
      </a:lvl2pPr>
      <a:lvl3pPr marL="240304" algn="l" defTabSz="240304" rtl="0" eaLnBrk="1" latinLnBrk="0" hangingPunct="1">
        <a:defRPr sz="473" kern="1200">
          <a:solidFill>
            <a:schemeClr val="tx1"/>
          </a:solidFill>
          <a:latin typeface="+mn-lt"/>
          <a:ea typeface="+mn-ea"/>
          <a:cs typeface="+mn-cs"/>
        </a:defRPr>
      </a:lvl3pPr>
      <a:lvl4pPr marL="360456" algn="l" defTabSz="240304" rtl="0" eaLnBrk="1" latinLnBrk="0" hangingPunct="1">
        <a:defRPr sz="473" kern="1200">
          <a:solidFill>
            <a:schemeClr val="tx1"/>
          </a:solidFill>
          <a:latin typeface="+mn-lt"/>
          <a:ea typeface="+mn-ea"/>
          <a:cs typeface="+mn-cs"/>
        </a:defRPr>
      </a:lvl4pPr>
      <a:lvl5pPr marL="480609" algn="l" defTabSz="240304" rtl="0" eaLnBrk="1" latinLnBrk="0" hangingPunct="1">
        <a:defRPr sz="473" kern="1200">
          <a:solidFill>
            <a:schemeClr val="tx1"/>
          </a:solidFill>
          <a:latin typeface="+mn-lt"/>
          <a:ea typeface="+mn-ea"/>
          <a:cs typeface="+mn-cs"/>
        </a:defRPr>
      </a:lvl5pPr>
      <a:lvl6pPr marL="600761" algn="l" defTabSz="240304" rtl="0" eaLnBrk="1" latinLnBrk="0" hangingPunct="1">
        <a:defRPr sz="473" kern="1200">
          <a:solidFill>
            <a:schemeClr val="tx1"/>
          </a:solidFill>
          <a:latin typeface="+mn-lt"/>
          <a:ea typeface="+mn-ea"/>
          <a:cs typeface="+mn-cs"/>
        </a:defRPr>
      </a:lvl6pPr>
      <a:lvl7pPr marL="720913" algn="l" defTabSz="240304" rtl="0" eaLnBrk="1" latinLnBrk="0" hangingPunct="1">
        <a:defRPr sz="473" kern="1200">
          <a:solidFill>
            <a:schemeClr val="tx1"/>
          </a:solidFill>
          <a:latin typeface="+mn-lt"/>
          <a:ea typeface="+mn-ea"/>
          <a:cs typeface="+mn-cs"/>
        </a:defRPr>
      </a:lvl7pPr>
      <a:lvl8pPr marL="841065" algn="l" defTabSz="240304" rtl="0" eaLnBrk="1" latinLnBrk="0" hangingPunct="1">
        <a:defRPr sz="473" kern="1200">
          <a:solidFill>
            <a:schemeClr val="tx1"/>
          </a:solidFill>
          <a:latin typeface="+mn-lt"/>
          <a:ea typeface="+mn-ea"/>
          <a:cs typeface="+mn-cs"/>
        </a:defRPr>
      </a:lvl8pPr>
      <a:lvl9pPr marL="961217" algn="l" defTabSz="240304" rtl="0" eaLnBrk="1" latinLnBrk="0" hangingPunct="1">
        <a:defRPr sz="473"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009" userDrawn="1">
          <p15:clr>
            <a:srgbClr val="F26B43"/>
          </p15:clr>
        </p15:guide>
        <p15:guide id="4" pos="79" userDrawn="1">
          <p15:clr>
            <a:srgbClr val="F26B43"/>
          </p15:clr>
        </p15:guide>
        <p15:guide id="7" pos="1939" userDrawn="1">
          <p15:clr>
            <a:srgbClr val="F26B43"/>
          </p15:clr>
        </p15:guide>
        <p15:guide id="8" orient="horz" pos="726" userDrawn="1">
          <p15:clr>
            <a:srgbClr val="F26B43"/>
          </p15:clr>
        </p15:guide>
        <p15:guide id="9" orient="horz" pos="68" userDrawn="1">
          <p15:clr>
            <a:srgbClr val="F26B43"/>
          </p15:clr>
        </p15:guide>
        <p15:guide id="10" orient="horz" pos="1383" userDrawn="1">
          <p15:clr>
            <a:srgbClr val="F26B43"/>
          </p15:clr>
        </p15:guide>
        <p15:guide id="11" userDrawn="1">
          <p15:clr>
            <a:srgbClr val="F26B43"/>
          </p15:clr>
        </p15:guide>
        <p15:guide id="12" pos="2018" userDrawn="1">
          <p15:clr>
            <a:srgbClr val="F26B43"/>
          </p15:clr>
        </p15:guide>
        <p15:guide id="13" orient="horz" userDrawn="1">
          <p15:clr>
            <a:srgbClr val="F26B43"/>
          </p15:clr>
        </p15:guide>
        <p15:guide id="14" orient="horz" pos="145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image" Target="../media/image13.svg"/><Relationship Id="rId1" Type="http://schemas.openxmlformats.org/officeDocument/2006/relationships/slideLayout" Target="../slideLayouts/slideLayout27.xml"/></Relationships>
</file>

<file path=ppt/slides/_rels/slide100.xml.rels><?xml version="1.0" encoding="UTF-8" standalone="yes"?>
<Relationships xmlns="http://schemas.openxmlformats.org/package/2006/relationships"><Relationship Id="rId2" Type="http://schemas.openxmlformats.org/officeDocument/2006/relationships/image" Target="../media/image23.svg"/><Relationship Id="rId1" Type="http://schemas.openxmlformats.org/officeDocument/2006/relationships/slideLayout" Target="../slideLayouts/slideLayout27.xml"/></Relationships>
</file>

<file path=ppt/slides/_rels/slide101.xml.rels><?xml version="1.0" encoding="UTF-8" standalone="yes"?>
<Relationships xmlns="http://schemas.openxmlformats.org/package/2006/relationships"><Relationship Id="rId2" Type="http://schemas.openxmlformats.org/officeDocument/2006/relationships/image" Target="../media/image23.svg"/><Relationship Id="rId1" Type="http://schemas.openxmlformats.org/officeDocument/2006/relationships/slideLayout" Target="../slideLayouts/slideLayout27.xml"/></Relationships>
</file>

<file path=ppt/slides/_rels/slide102.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slideLayout" Target="../slideLayouts/slideLayout27.xml"/></Relationships>
</file>

<file path=ppt/slides/_rels/slide103.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slideLayout" Target="../slideLayouts/slideLayout27.xml"/></Relationships>
</file>

<file path=ppt/slides/_rels/slide104.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slideLayout" Target="../slideLayouts/slideLayout27.xml"/></Relationships>
</file>

<file path=ppt/slides/_rels/slide105.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slideLayout" Target="../slideLayouts/slideLayout27.xml"/></Relationships>
</file>

<file path=ppt/slides/_rels/slide106.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slideLayout" Target="../slideLayouts/slideLayout27.xml"/></Relationships>
</file>

<file path=ppt/slides/_rels/slide107.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slideLayout" Target="../slideLayouts/slideLayout27.xml"/></Relationships>
</file>

<file path=ppt/slides/_rels/slide108.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slideLayout" Target="../slideLayouts/slideLayout27.xml"/></Relationships>
</file>

<file path=ppt/slides/_rels/slide109.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14.svg"/><Relationship Id="rId1" Type="http://schemas.openxmlformats.org/officeDocument/2006/relationships/slideLayout" Target="../slideLayouts/slideLayout27.xml"/></Relationships>
</file>

<file path=ppt/slides/_rels/slide110.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slideLayout" Target="../slideLayouts/slideLayout27.xml"/></Relationships>
</file>

<file path=ppt/slides/_rels/slide111.xml.rels><?xml version="1.0" encoding="UTF-8" standalone="yes"?>
<Relationships xmlns="http://schemas.openxmlformats.org/package/2006/relationships"><Relationship Id="rId2" Type="http://schemas.openxmlformats.org/officeDocument/2006/relationships/image" Target="../media/image26.svg"/><Relationship Id="rId1" Type="http://schemas.openxmlformats.org/officeDocument/2006/relationships/slideLayout" Target="../slideLayouts/slideLayout27.xml"/></Relationships>
</file>

<file path=ppt/slides/_rels/slide112.xml.rels><?xml version="1.0" encoding="UTF-8" standalone="yes"?>
<Relationships xmlns="http://schemas.openxmlformats.org/package/2006/relationships"><Relationship Id="rId2" Type="http://schemas.openxmlformats.org/officeDocument/2006/relationships/image" Target="../media/image26.svg"/><Relationship Id="rId1" Type="http://schemas.openxmlformats.org/officeDocument/2006/relationships/slideLayout" Target="../slideLayouts/slideLayout27.xml"/></Relationships>
</file>

<file path=ppt/slides/_rels/slide113.xml.rels><?xml version="1.0" encoding="UTF-8" standalone="yes"?>
<Relationships xmlns="http://schemas.openxmlformats.org/package/2006/relationships"><Relationship Id="rId2" Type="http://schemas.openxmlformats.org/officeDocument/2006/relationships/image" Target="../media/image26.svg"/><Relationship Id="rId1" Type="http://schemas.openxmlformats.org/officeDocument/2006/relationships/slideLayout" Target="../slideLayouts/slideLayout27.xml"/></Relationships>
</file>

<file path=ppt/slides/_rels/slide114.xml.rels><?xml version="1.0" encoding="UTF-8" standalone="yes"?>
<Relationships xmlns="http://schemas.openxmlformats.org/package/2006/relationships"><Relationship Id="rId2" Type="http://schemas.openxmlformats.org/officeDocument/2006/relationships/image" Target="../media/image26.svg"/><Relationship Id="rId1" Type="http://schemas.openxmlformats.org/officeDocument/2006/relationships/slideLayout" Target="../slideLayouts/slideLayout27.xml"/></Relationships>
</file>

<file path=ppt/slides/_rels/slide115.xml.rels><?xml version="1.0" encoding="UTF-8" standalone="yes"?>
<Relationships xmlns="http://schemas.openxmlformats.org/package/2006/relationships"><Relationship Id="rId2" Type="http://schemas.openxmlformats.org/officeDocument/2006/relationships/image" Target="../media/image26.svg"/><Relationship Id="rId1" Type="http://schemas.openxmlformats.org/officeDocument/2006/relationships/slideLayout" Target="../slideLayouts/slideLayout27.xml"/></Relationships>
</file>

<file path=ppt/slides/_rels/slide116.xml.rels><?xml version="1.0" encoding="UTF-8" standalone="yes"?>
<Relationships xmlns="http://schemas.openxmlformats.org/package/2006/relationships"><Relationship Id="rId2" Type="http://schemas.openxmlformats.org/officeDocument/2006/relationships/image" Target="../media/image26.svg"/><Relationship Id="rId1" Type="http://schemas.openxmlformats.org/officeDocument/2006/relationships/slideLayout" Target="../slideLayouts/slideLayout27.xml"/></Relationships>
</file>

<file path=ppt/slides/_rels/slide117.xml.rels><?xml version="1.0" encoding="UTF-8" standalone="yes"?>
<Relationships xmlns="http://schemas.openxmlformats.org/package/2006/relationships"><Relationship Id="rId2" Type="http://schemas.openxmlformats.org/officeDocument/2006/relationships/image" Target="../media/image26.svg"/><Relationship Id="rId1" Type="http://schemas.openxmlformats.org/officeDocument/2006/relationships/slideLayout" Target="../slideLayouts/slideLayout27.xml"/></Relationships>
</file>

<file path=ppt/slides/_rels/slide118.xml.rels><?xml version="1.0" encoding="UTF-8" standalone="yes"?>
<Relationships xmlns="http://schemas.openxmlformats.org/package/2006/relationships"><Relationship Id="rId2" Type="http://schemas.openxmlformats.org/officeDocument/2006/relationships/image" Target="../media/image26.svg"/><Relationship Id="rId1" Type="http://schemas.openxmlformats.org/officeDocument/2006/relationships/slideLayout" Target="../slideLayouts/slideLayout2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Layout" Target="../slideLayouts/slideLayout2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image" Target="../media/image16.sv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2" Type="http://schemas.openxmlformats.org/officeDocument/2006/relationships/image" Target="../media/image21.svg"/><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2" Type="http://schemas.openxmlformats.org/officeDocument/2006/relationships/image" Target="../media/image21.svg"/><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2" Type="http://schemas.openxmlformats.org/officeDocument/2006/relationships/image" Target="../media/image21.svg"/><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2" Type="http://schemas.openxmlformats.org/officeDocument/2006/relationships/image" Target="../media/image21.sv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2" Type="http://schemas.openxmlformats.org/officeDocument/2006/relationships/image" Target="../media/image21.svg"/><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image" Target="../media/image21.svg"/><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2" Type="http://schemas.openxmlformats.org/officeDocument/2006/relationships/image" Target="../media/image21.svg"/><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2" Type="http://schemas.openxmlformats.org/officeDocument/2006/relationships/image" Target="../media/image21.svg"/><Relationship Id="rId1" Type="http://schemas.openxmlformats.org/officeDocument/2006/relationships/slideLayout" Target="../slideLayouts/slideLayout2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Layout" Target="../slideLayouts/slideLayout2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11.svg"/><Relationship Id="rId1" Type="http://schemas.openxmlformats.org/officeDocument/2006/relationships/slideLayout" Target="../slideLayouts/slideLayout2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4.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27.xml"/></Relationships>
</file>

<file path=ppt/slides/_rels/slide85.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27.xml"/></Relationships>
</file>

<file path=ppt/slides/_rels/slide86.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27.xml"/></Relationships>
</file>

<file path=ppt/slides/_rels/slide87.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27.xml"/></Relationships>
</file>

<file path=ppt/slides/_rels/slide88.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27.xml"/></Relationships>
</file>

<file path=ppt/slides/_rels/slide89.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27.xml"/></Relationships>
</file>

<file path=ppt/slides/_rels/slide90.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27.xml"/></Relationships>
</file>

<file path=ppt/slides/_rels/slide91.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27.xml"/></Relationships>
</file>

<file path=ppt/slides/_rels/slide92.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27.xml"/></Relationships>
</file>

<file path=ppt/slides/_rels/slide93.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27.xml"/></Relationships>
</file>

<file path=ppt/slides/_rels/slide94.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27.xml"/></Relationships>
</file>

<file path=ppt/slides/_rels/slide95.xml.rels><?xml version="1.0" encoding="UTF-8" standalone="yes"?>
<Relationships xmlns="http://schemas.openxmlformats.org/package/2006/relationships"><Relationship Id="rId2" Type="http://schemas.openxmlformats.org/officeDocument/2006/relationships/image" Target="../media/image23.svg"/><Relationship Id="rId1" Type="http://schemas.openxmlformats.org/officeDocument/2006/relationships/slideLayout" Target="../slideLayouts/slideLayout27.xml"/></Relationships>
</file>

<file path=ppt/slides/_rels/slide96.xml.rels><?xml version="1.0" encoding="UTF-8" standalone="yes"?>
<Relationships xmlns="http://schemas.openxmlformats.org/package/2006/relationships"><Relationship Id="rId2" Type="http://schemas.openxmlformats.org/officeDocument/2006/relationships/image" Target="../media/image23.svg"/><Relationship Id="rId1" Type="http://schemas.openxmlformats.org/officeDocument/2006/relationships/slideLayout" Target="../slideLayouts/slideLayout27.xml"/></Relationships>
</file>

<file path=ppt/slides/_rels/slide97.xml.rels><?xml version="1.0" encoding="UTF-8" standalone="yes"?>
<Relationships xmlns="http://schemas.openxmlformats.org/package/2006/relationships"><Relationship Id="rId2" Type="http://schemas.openxmlformats.org/officeDocument/2006/relationships/image" Target="../media/image23.svg"/><Relationship Id="rId1" Type="http://schemas.openxmlformats.org/officeDocument/2006/relationships/slideLayout" Target="../slideLayouts/slideLayout27.xml"/></Relationships>
</file>

<file path=ppt/slides/_rels/slide98.xml.rels><?xml version="1.0" encoding="UTF-8" standalone="yes"?>
<Relationships xmlns="http://schemas.openxmlformats.org/package/2006/relationships"><Relationship Id="rId2" Type="http://schemas.openxmlformats.org/officeDocument/2006/relationships/image" Target="../media/image23.svg"/><Relationship Id="rId1" Type="http://schemas.openxmlformats.org/officeDocument/2006/relationships/slideLayout" Target="../slideLayouts/slideLayout27.xml"/></Relationships>
</file>

<file path=ppt/slides/_rels/slide99.xml.rels><?xml version="1.0" encoding="UTF-8" standalone="yes"?>
<Relationships xmlns="http://schemas.openxmlformats.org/package/2006/relationships"><Relationship Id="rId2" Type="http://schemas.openxmlformats.org/officeDocument/2006/relationships/image" Target="../media/image23.sv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5753A88-DE71-B39A-667B-54E19DAC544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F48AB44-78C2-9FD0-19B6-1B759E697BAA}"/>
              </a:ext>
            </a:extLst>
          </p:cNvPr>
          <p:cNvSpPr txBox="1"/>
          <p:nvPr/>
        </p:nvSpPr>
        <p:spPr>
          <a:xfrm>
            <a:off x="296248" y="982454"/>
            <a:ext cx="2611078" cy="338554"/>
          </a:xfrm>
          <a:prstGeom prst="rect">
            <a:avLst/>
          </a:prstGeom>
          <a:noFill/>
        </p:spPr>
        <p:txBody>
          <a:bodyPr wrap="square" lIns="91440" tIns="45720" rIns="91440" bIns="45720" rtlCol="0" anchor="t">
            <a:spAutoFit/>
          </a:bodyPr>
          <a:lstStyle/>
          <a:p>
            <a:r>
              <a:rPr lang="en-AU" sz="1600" b="1" dirty="0">
                <a:latin typeface="Public Sans Light"/>
                <a:cs typeface="Public Sans Light"/>
              </a:rPr>
              <a:t>Physical Risk Card Game</a:t>
            </a:r>
          </a:p>
        </p:txBody>
      </p:sp>
      <p:pic>
        <p:nvPicPr>
          <p:cNvPr id="7" name="Picture 6">
            <a:extLst>
              <a:ext uri="{FF2B5EF4-FFF2-40B4-BE49-F238E27FC236}">
                <a16:creationId xmlns:a16="http://schemas.microsoft.com/office/drawing/2014/main" id="{13C2B179-E52C-529C-60FC-A45C93E3E82A}"/>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23243" y="1783458"/>
            <a:ext cx="384269" cy="415436"/>
          </a:xfrm>
          <a:prstGeom prst="rect">
            <a:avLst/>
          </a:prstGeom>
        </p:spPr>
      </p:pic>
      <p:pic>
        <p:nvPicPr>
          <p:cNvPr id="1026" name="Picture 2" descr="AECOM">
            <a:extLst>
              <a:ext uri="{FF2B5EF4-FFF2-40B4-BE49-F238E27FC236}">
                <a16:creationId xmlns:a16="http://schemas.microsoft.com/office/drawing/2014/main" id="{63EA766A-D31F-EE7A-1DA4-C7E49928D3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7532" y="2089517"/>
            <a:ext cx="492682" cy="109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8160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A5694-8F45-4DFF-F7A5-0C317221BA89}"/>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79A51C79-5AA1-92C1-A9BD-90A7FB86741B}"/>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4EBC045A-7514-A6D6-D50E-53FE0509DB99}"/>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PD8</a:t>
            </a:r>
          </a:p>
        </p:txBody>
      </p:sp>
      <p:sp>
        <p:nvSpPr>
          <p:cNvPr id="5" name="TextBox 4">
            <a:extLst>
              <a:ext uri="{FF2B5EF4-FFF2-40B4-BE49-F238E27FC236}">
                <a16:creationId xmlns:a16="http://schemas.microsoft.com/office/drawing/2014/main" id="{158E4B5E-1463-D1EB-9719-3A4A9317D7AC}"/>
              </a:ext>
            </a:extLst>
          </p:cNvPr>
          <p:cNvSpPr txBox="1"/>
          <p:nvPr/>
        </p:nvSpPr>
        <p:spPr>
          <a:xfrm>
            <a:off x="276352" y="1263162"/>
            <a:ext cx="2646001" cy="538444"/>
          </a:xfrm>
          <a:prstGeom prst="rect">
            <a:avLst/>
          </a:prstGeom>
          <a:noFill/>
        </p:spPr>
        <p:txBody>
          <a:bodyPr wrap="square" lIns="94594" tIns="94594" rIns="94594" bIns="94594" anchor="ctr">
            <a:noAutofit/>
          </a:bodyPr>
          <a:lstStyle/>
          <a:p>
            <a:pPr algn="ctr"/>
            <a:r>
              <a:rPr lang="en-AU" sz="1100">
                <a:latin typeface="Public Sans Light" panose="020B0604020202020204" charset="0"/>
                <a:ea typeface="AECOM Sans" panose="020B0504020202020204" pitchFamily="34" charset="0"/>
                <a:cs typeface="AECOM Sans" panose="020B0504020202020204" pitchFamily="34" charset="0"/>
              </a:rPr>
              <a:t>More intense extreme rainfall events</a:t>
            </a:r>
          </a:p>
        </p:txBody>
      </p:sp>
      <p:pic>
        <p:nvPicPr>
          <p:cNvPr id="6" name="Picture Placeholder 248">
            <a:extLst>
              <a:ext uri="{FF2B5EF4-FFF2-40B4-BE49-F238E27FC236}">
                <a16:creationId xmlns:a16="http://schemas.microsoft.com/office/drawing/2014/main" id="{F9CACE0E-7D68-290C-7A9B-86239E26CFC2}"/>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51703" y="835514"/>
            <a:ext cx="495297" cy="495297"/>
          </a:xfrm>
          <a:prstGeom prst="rect">
            <a:avLst/>
          </a:prstGeom>
        </p:spPr>
      </p:pic>
    </p:spTree>
    <p:extLst>
      <p:ext uri="{BB962C8B-B14F-4D97-AF65-F5344CB8AC3E}">
        <p14:creationId xmlns:p14="http://schemas.microsoft.com/office/powerpoint/2010/main" val="182629446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DDAC9-E683-45EA-5CB9-3856B1D455E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E197BCF-EA50-D0D5-634F-A4C52C25B250}"/>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EF15D872-10D2-38F0-C24B-168E241511B1}"/>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dirty="0">
                <a:latin typeface="Public Sans Light" panose="020B0604020202020204" charset="0"/>
                <a:ea typeface="AECOM Sans" panose="020B0504020202020204" pitchFamily="34" charset="0"/>
                <a:cs typeface="AECOM Sans" panose="020B0504020202020204" pitchFamily="34" charset="0"/>
              </a:rPr>
              <a:t>Incorporate First Nations perspectives in adaptation planning, based on meaningful engagement and guidance from Aboriginal Elders and First Nations communities</a:t>
            </a:r>
          </a:p>
        </p:txBody>
      </p:sp>
      <p:sp>
        <p:nvSpPr>
          <p:cNvPr id="2" name="Title 4">
            <a:extLst>
              <a:ext uri="{FF2B5EF4-FFF2-40B4-BE49-F238E27FC236}">
                <a16:creationId xmlns:a16="http://schemas.microsoft.com/office/drawing/2014/main" id="{5BAAAB88-DA0D-D213-32D7-18B6D45B298B}"/>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37BD756E-A71E-2941-C4E7-FA3ED5B8597E}"/>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dirty="0">
                <a:latin typeface="Public Sans Light" panose="020B0604020202020204" charset="0"/>
                <a:ea typeface="AECOM Sans" panose="020B0504020202020204" pitchFamily="34" charset="0"/>
                <a:cs typeface="AECOM Sans" panose="020B0504020202020204" pitchFamily="34" charset="0"/>
              </a:rPr>
              <a:t>Engagement with </a:t>
            </a:r>
          </a:p>
          <a:p>
            <a:pPr algn="ctr"/>
            <a:r>
              <a:rPr lang="en-AU" sz="1200" i="1" dirty="0">
                <a:latin typeface="Public Sans Light" panose="020B0604020202020204" charset="0"/>
                <a:ea typeface="AECOM Sans" panose="020B0504020202020204" pitchFamily="34" charset="0"/>
                <a:cs typeface="AECOM Sans" panose="020B0504020202020204" pitchFamily="34" charset="0"/>
              </a:rPr>
              <a:t>First Nations communities</a:t>
            </a:r>
          </a:p>
        </p:txBody>
      </p:sp>
      <p:sp>
        <p:nvSpPr>
          <p:cNvPr id="9" name="TextBox 8">
            <a:extLst>
              <a:ext uri="{FF2B5EF4-FFF2-40B4-BE49-F238E27FC236}">
                <a16:creationId xmlns:a16="http://schemas.microsoft.com/office/drawing/2014/main" id="{9DDA17D3-C985-87CB-9866-E5C9F53C6893}"/>
              </a:ext>
            </a:extLst>
          </p:cNvPr>
          <p:cNvSpPr txBox="1"/>
          <p:nvPr/>
        </p:nvSpPr>
        <p:spPr>
          <a:xfrm>
            <a:off x="0" y="348476"/>
            <a:ext cx="2924468"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Community engagement and partnerships</a:t>
            </a:r>
          </a:p>
        </p:txBody>
      </p:sp>
      <p:sp>
        <p:nvSpPr>
          <p:cNvPr id="4" name="Oval 3">
            <a:extLst>
              <a:ext uri="{FF2B5EF4-FFF2-40B4-BE49-F238E27FC236}">
                <a16:creationId xmlns:a16="http://schemas.microsoft.com/office/drawing/2014/main" id="{B4139BC5-6393-C1CA-4429-0C2D4CC32E13}"/>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AM17</a:t>
            </a:r>
          </a:p>
        </p:txBody>
      </p:sp>
      <p:sp>
        <p:nvSpPr>
          <p:cNvPr id="6" name="Oval 5">
            <a:extLst>
              <a:ext uri="{FF2B5EF4-FFF2-40B4-BE49-F238E27FC236}">
                <a16:creationId xmlns:a16="http://schemas.microsoft.com/office/drawing/2014/main" id="{6465F153-8E53-9C51-E9C3-B41B81AB2E9A}"/>
              </a:ext>
            </a:extLst>
          </p:cNvPr>
          <p:cNvSpPr/>
          <p:nvPr/>
        </p:nvSpPr>
        <p:spPr>
          <a:xfrm>
            <a:off x="88249"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14">
            <a:extLst>
              <a:ext uri="{FF2B5EF4-FFF2-40B4-BE49-F238E27FC236}">
                <a16:creationId xmlns:a16="http://schemas.microsoft.com/office/drawing/2014/main" id="{AA22E141-04B1-9335-CEA1-C5C1409F17AE}"/>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13328" y="345349"/>
            <a:ext cx="211786" cy="211786"/>
          </a:xfrm>
          <a:prstGeom prst="rect">
            <a:avLst/>
          </a:prstGeom>
        </p:spPr>
      </p:pic>
    </p:spTree>
    <p:extLst>
      <p:ext uri="{BB962C8B-B14F-4D97-AF65-F5344CB8AC3E}">
        <p14:creationId xmlns:p14="http://schemas.microsoft.com/office/powerpoint/2010/main" val="173912641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FA0DF-573B-50A3-B007-58854E877C2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334421D-2A1A-8D0A-0735-9B82051BBFC9}"/>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A18BE68F-1226-049A-0E6A-C80BB271F4B4}"/>
              </a:ext>
            </a:extLst>
          </p:cNvPr>
          <p:cNvSpPr txBox="1"/>
          <p:nvPr/>
        </p:nvSpPr>
        <p:spPr>
          <a:xfrm>
            <a:off x="125412" y="982518"/>
            <a:ext cx="2952750" cy="1244213"/>
          </a:xfrm>
          <a:prstGeom prst="rect">
            <a:avLst/>
          </a:prstGeom>
          <a:noFill/>
        </p:spPr>
        <p:txBody>
          <a:bodyPr wrap="square" lIns="94594" tIns="94594" rIns="94594" bIns="94594" anchor="ctr">
            <a:noAutofit/>
          </a:bodyPr>
          <a:lstStyle/>
          <a:p>
            <a:pPr algn="ctr"/>
            <a:r>
              <a:rPr lang="en-AU" sz="1000" dirty="0">
                <a:latin typeface="Public Sans Light" panose="020B0604020202020204" charset="0"/>
                <a:ea typeface="AECOM Sans" panose="020B0504020202020204" pitchFamily="34" charset="0"/>
                <a:cs typeface="AECOM Sans" panose="020B0504020202020204" pitchFamily="34" charset="0"/>
              </a:rPr>
              <a:t>Tailor adaptation planning and communication to meet the needs of remote, culturally diverse, and socioeconomically vulnerable groups</a:t>
            </a:r>
          </a:p>
        </p:txBody>
      </p:sp>
      <p:sp>
        <p:nvSpPr>
          <p:cNvPr id="2" name="Title 4">
            <a:extLst>
              <a:ext uri="{FF2B5EF4-FFF2-40B4-BE49-F238E27FC236}">
                <a16:creationId xmlns:a16="http://schemas.microsoft.com/office/drawing/2014/main" id="{276D3AAE-CC79-B88B-8F60-423784A30A87}"/>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DB765036-2C76-A39B-D6ED-EA93A70B4DE8}"/>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dirty="0">
                <a:latin typeface="Public Sans Light" panose="020B0604020202020204" charset="0"/>
                <a:ea typeface="AECOM Sans" panose="020B0504020202020204" pitchFamily="34" charset="0"/>
                <a:cs typeface="AECOM Sans" panose="020B0504020202020204" pitchFamily="34" charset="0"/>
              </a:rPr>
              <a:t>Support </a:t>
            </a:r>
          </a:p>
          <a:p>
            <a:pPr algn="ctr"/>
            <a:r>
              <a:rPr lang="en-AU" sz="1200" i="1" dirty="0">
                <a:latin typeface="Public Sans Light" panose="020B0604020202020204" charset="0"/>
                <a:ea typeface="AECOM Sans" panose="020B0504020202020204" pitchFamily="34" charset="0"/>
                <a:cs typeface="AECOM Sans" panose="020B0504020202020204" pitchFamily="34" charset="0"/>
              </a:rPr>
              <a:t>vulnerable communities</a:t>
            </a:r>
          </a:p>
        </p:txBody>
      </p:sp>
      <p:sp>
        <p:nvSpPr>
          <p:cNvPr id="9" name="TextBox 8">
            <a:extLst>
              <a:ext uri="{FF2B5EF4-FFF2-40B4-BE49-F238E27FC236}">
                <a16:creationId xmlns:a16="http://schemas.microsoft.com/office/drawing/2014/main" id="{3828D480-CD15-45D3-7AF9-F74AEBDA5AF6}"/>
              </a:ext>
            </a:extLst>
          </p:cNvPr>
          <p:cNvSpPr txBox="1"/>
          <p:nvPr/>
        </p:nvSpPr>
        <p:spPr>
          <a:xfrm>
            <a:off x="0" y="348476"/>
            <a:ext cx="2924468"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Community engagement and partnerships</a:t>
            </a:r>
          </a:p>
        </p:txBody>
      </p:sp>
      <p:sp>
        <p:nvSpPr>
          <p:cNvPr id="4" name="Oval 3">
            <a:extLst>
              <a:ext uri="{FF2B5EF4-FFF2-40B4-BE49-F238E27FC236}">
                <a16:creationId xmlns:a16="http://schemas.microsoft.com/office/drawing/2014/main" id="{DE82EE38-745C-1030-969A-B3CA0C0EDE23}"/>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AM18</a:t>
            </a:r>
          </a:p>
        </p:txBody>
      </p:sp>
      <p:sp>
        <p:nvSpPr>
          <p:cNvPr id="6" name="Oval 5">
            <a:extLst>
              <a:ext uri="{FF2B5EF4-FFF2-40B4-BE49-F238E27FC236}">
                <a16:creationId xmlns:a16="http://schemas.microsoft.com/office/drawing/2014/main" id="{1F2DA594-5A34-DECC-87F9-F54ED747A589}"/>
              </a:ext>
            </a:extLst>
          </p:cNvPr>
          <p:cNvSpPr/>
          <p:nvPr/>
        </p:nvSpPr>
        <p:spPr>
          <a:xfrm>
            <a:off x="88249"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14">
            <a:extLst>
              <a:ext uri="{FF2B5EF4-FFF2-40B4-BE49-F238E27FC236}">
                <a16:creationId xmlns:a16="http://schemas.microsoft.com/office/drawing/2014/main" id="{BE0DFF80-68D0-4101-3717-372DFEA508B3}"/>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13328" y="345349"/>
            <a:ext cx="211786" cy="211786"/>
          </a:xfrm>
          <a:prstGeom prst="rect">
            <a:avLst/>
          </a:prstGeom>
        </p:spPr>
      </p:pic>
    </p:spTree>
    <p:extLst>
      <p:ext uri="{BB962C8B-B14F-4D97-AF65-F5344CB8AC3E}">
        <p14:creationId xmlns:p14="http://schemas.microsoft.com/office/powerpoint/2010/main" val="422489795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D593E-4409-97FF-0D25-3A7BD3B0324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090BDE5-3735-0D69-7DD9-044D3F40BC37}"/>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748212A8-6588-25DC-E4A0-F4CB57E59C6A}"/>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Monitor sediment and debris build-up and clear regularly to protect assets, drainage systems and waterways</a:t>
            </a:r>
          </a:p>
        </p:txBody>
      </p:sp>
      <p:sp>
        <p:nvSpPr>
          <p:cNvPr id="2" name="Title 4">
            <a:extLst>
              <a:ext uri="{FF2B5EF4-FFF2-40B4-BE49-F238E27FC236}">
                <a16:creationId xmlns:a16="http://schemas.microsoft.com/office/drawing/2014/main" id="{96110459-73E9-5B58-A161-A5AA9F883B6C}"/>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5F242CA1-836E-3EAB-AA8B-EF20AEB5E7BC}"/>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Monitor and </a:t>
            </a:r>
          </a:p>
          <a:p>
            <a:pPr algn="ctr"/>
            <a:r>
              <a:rPr lang="en-AU" sz="1200" i="1">
                <a:latin typeface="Public Sans Light" panose="020B0604020202020204" charset="0"/>
                <a:ea typeface="AECOM Sans" panose="020B0504020202020204" pitchFamily="34" charset="0"/>
                <a:cs typeface="AECOM Sans" panose="020B0504020202020204" pitchFamily="34" charset="0"/>
              </a:rPr>
              <a:t>clear debris build-up</a:t>
            </a:r>
          </a:p>
        </p:txBody>
      </p:sp>
      <p:sp>
        <p:nvSpPr>
          <p:cNvPr id="9" name="TextBox 8">
            <a:extLst>
              <a:ext uri="{FF2B5EF4-FFF2-40B4-BE49-F238E27FC236}">
                <a16:creationId xmlns:a16="http://schemas.microsoft.com/office/drawing/2014/main" id="{A2C9BB84-75F8-11D7-C9A4-E8791A13C18E}"/>
              </a:ext>
            </a:extLst>
          </p:cNvPr>
          <p:cNvSpPr txBox="1"/>
          <p:nvPr/>
        </p:nvSpPr>
        <p:spPr>
          <a:xfrm>
            <a:off x="-1" y="348476"/>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Monitoring and early warning</a:t>
            </a:r>
          </a:p>
        </p:txBody>
      </p:sp>
      <p:sp>
        <p:nvSpPr>
          <p:cNvPr id="4" name="Oval 3">
            <a:extLst>
              <a:ext uri="{FF2B5EF4-FFF2-40B4-BE49-F238E27FC236}">
                <a16:creationId xmlns:a16="http://schemas.microsoft.com/office/drawing/2014/main" id="{FC119C48-E474-0DA4-DC5B-49DDE41A5C2A}"/>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AM19</a:t>
            </a:r>
          </a:p>
        </p:txBody>
      </p:sp>
      <p:sp>
        <p:nvSpPr>
          <p:cNvPr id="15" name="Oval 14">
            <a:extLst>
              <a:ext uri="{FF2B5EF4-FFF2-40B4-BE49-F238E27FC236}">
                <a16:creationId xmlns:a16="http://schemas.microsoft.com/office/drawing/2014/main" id="{AADECB3E-8370-4FE7-3B28-6168E3FF2D20}"/>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17" name="Picture Placeholder 266">
            <a:extLst>
              <a:ext uri="{FF2B5EF4-FFF2-40B4-BE49-F238E27FC236}">
                <a16:creationId xmlns:a16="http://schemas.microsoft.com/office/drawing/2014/main" id="{71B8CDC3-9A5C-5AF2-09AC-37F4084987F5}"/>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45230" y="368542"/>
            <a:ext cx="204871" cy="204871"/>
          </a:xfrm>
          <a:prstGeom prst="rect">
            <a:avLst/>
          </a:prstGeom>
        </p:spPr>
      </p:pic>
    </p:spTree>
    <p:extLst>
      <p:ext uri="{BB962C8B-B14F-4D97-AF65-F5344CB8AC3E}">
        <p14:creationId xmlns:p14="http://schemas.microsoft.com/office/powerpoint/2010/main" val="27425799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21BC7-1A3F-AA78-9C94-6C42D99CB8B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B3E09B5-B6BE-67D6-0DFD-B19560CDD7DB}"/>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2E5B7F67-0778-2A84-87CF-15C3F434E951}"/>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Invest in real-time monitoring systems and early warning systems (e.g. weather, air quality, water levels, energy loads, energy resilience)</a:t>
            </a:r>
          </a:p>
        </p:txBody>
      </p:sp>
      <p:sp>
        <p:nvSpPr>
          <p:cNvPr id="2" name="Title 4">
            <a:extLst>
              <a:ext uri="{FF2B5EF4-FFF2-40B4-BE49-F238E27FC236}">
                <a16:creationId xmlns:a16="http://schemas.microsoft.com/office/drawing/2014/main" id="{2740D75B-5AA3-A5D8-1231-7D464AD54853}"/>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C5AADF46-8CAC-6CF3-C1A1-AD5ED949398E}"/>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Invest in real-time </a:t>
            </a:r>
          </a:p>
          <a:p>
            <a:pPr algn="ctr"/>
            <a:r>
              <a:rPr lang="en-AU" sz="1200" i="1">
                <a:latin typeface="Public Sans Light" panose="020B0604020202020204" charset="0"/>
                <a:ea typeface="AECOM Sans" panose="020B0504020202020204" pitchFamily="34" charset="0"/>
                <a:cs typeface="AECOM Sans" panose="020B0504020202020204" pitchFamily="34" charset="0"/>
              </a:rPr>
              <a:t>and early warning systems</a:t>
            </a:r>
          </a:p>
        </p:txBody>
      </p:sp>
      <p:sp>
        <p:nvSpPr>
          <p:cNvPr id="9" name="TextBox 8">
            <a:extLst>
              <a:ext uri="{FF2B5EF4-FFF2-40B4-BE49-F238E27FC236}">
                <a16:creationId xmlns:a16="http://schemas.microsoft.com/office/drawing/2014/main" id="{37F33C6C-687E-3141-E312-164EFAA1883B}"/>
              </a:ext>
            </a:extLst>
          </p:cNvPr>
          <p:cNvSpPr txBox="1"/>
          <p:nvPr/>
        </p:nvSpPr>
        <p:spPr>
          <a:xfrm>
            <a:off x="-1" y="348476"/>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Monitoring and early warning</a:t>
            </a:r>
          </a:p>
        </p:txBody>
      </p:sp>
      <p:sp>
        <p:nvSpPr>
          <p:cNvPr id="4" name="Oval 3">
            <a:extLst>
              <a:ext uri="{FF2B5EF4-FFF2-40B4-BE49-F238E27FC236}">
                <a16:creationId xmlns:a16="http://schemas.microsoft.com/office/drawing/2014/main" id="{8348117E-3B6C-8EC6-9C9F-DFD22DCC65B8}"/>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AM20</a:t>
            </a:r>
          </a:p>
        </p:txBody>
      </p:sp>
      <p:sp>
        <p:nvSpPr>
          <p:cNvPr id="15" name="Oval 14">
            <a:extLst>
              <a:ext uri="{FF2B5EF4-FFF2-40B4-BE49-F238E27FC236}">
                <a16:creationId xmlns:a16="http://schemas.microsoft.com/office/drawing/2014/main" id="{912A77BD-14B1-3D5A-B865-E69A669C0515}"/>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17" name="Picture Placeholder 266">
            <a:extLst>
              <a:ext uri="{FF2B5EF4-FFF2-40B4-BE49-F238E27FC236}">
                <a16:creationId xmlns:a16="http://schemas.microsoft.com/office/drawing/2014/main" id="{0E140BD7-BBB7-46BC-D4F3-D72E5462A7F3}"/>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45230" y="368542"/>
            <a:ext cx="204871" cy="204871"/>
          </a:xfrm>
          <a:prstGeom prst="rect">
            <a:avLst/>
          </a:prstGeom>
        </p:spPr>
      </p:pic>
    </p:spTree>
    <p:extLst>
      <p:ext uri="{BB962C8B-B14F-4D97-AF65-F5344CB8AC3E}">
        <p14:creationId xmlns:p14="http://schemas.microsoft.com/office/powerpoint/2010/main" val="400465785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5A776-0798-DB1D-CC13-55DE3972DA8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657B2B4-D74F-1A38-C897-14114C37A86C}"/>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2257AD47-EB2C-3FD4-6974-414078CA2D02}"/>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Increase health surveillance for pests, diseases, and other emerging biosecurity threats</a:t>
            </a:r>
          </a:p>
        </p:txBody>
      </p:sp>
      <p:sp>
        <p:nvSpPr>
          <p:cNvPr id="2" name="Title 4">
            <a:extLst>
              <a:ext uri="{FF2B5EF4-FFF2-40B4-BE49-F238E27FC236}">
                <a16:creationId xmlns:a16="http://schemas.microsoft.com/office/drawing/2014/main" id="{67F00A79-04B1-7AE8-E4A5-99A00E0CE260}"/>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7E17255A-C6A9-176F-D7A4-85E7AB3D37BF}"/>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Increase biosecurity </a:t>
            </a:r>
          </a:p>
          <a:p>
            <a:pPr algn="ctr"/>
            <a:r>
              <a:rPr lang="en-AU" sz="1200" i="1">
                <a:latin typeface="Public Sans Light" panose="020B0604020202020204" charset="0"/>
                <a:ea typeface="AECOM Sans" panose="020B0504020202020204" pitchFamily="34" charset="0"/>
                <a:cs typeface="AECOM Sans" panose="020B0504020202020204" pitchFamily="34" charset="0"/>
              </a:rPr>
              <a:t>surveillance for emerging threats</a:t>
            </a:r>
          </a:p>
        </p:txBody>
      </p:sp>
      <p:sp>
        <p:nvSpPr>
          <p:cNvPr id="9" name="TextBox 8">
            <a:extLst>
              <a:ext uri="{FF2B5EF4-FFF2-40B4-BE49-F238E27FC236}">
                <a16:creationId xmlns:a16="http://schemas.microsoft.com/office/drawing/2014/main" id="{64B728D9-5289-9C82-2ED8-2AD997452E85}"/>
              </a:ext>
            </a:extLst>
          </p:cNvPr>
          <p:cNvSpPr txBox="1"/>
          <p:nvPr/>
        </p:nvSpPr>
        <p:spPr>
          <a:xfrm>
            <a:off x="-1" y="348476"/>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Monitoring and early warning</a:t>
            </a:r>
          </a:p>
        </p:txBody>
      </p:sp>
      <p:sp>
        <p:nvSpPr>
          <p:cNvPr id="4" name="Oval 3">
            <a:extLst>
              <a:ext uri="{FF2B5EF4-FFF2-40B4-BE49-F238E27FC236}">
                <a16:creationId xmlns:a16="http://schemas.microsoft.com/office/drawing/2014/main" id="{66A39707-0F60-8EF1-935C-6E0BC8B7CA7B}"/>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AM21</a:t>
            </a:r>
          </a:p>
        </p:txBody>
      </p:sp>
      <p:sp>
        <p:nvSpPr>
          <p:cNvPr id="15" name="Oval 14">
            <a:extLst>
              <a:ext uri="{FF2B5EF4-FFF2-40B4-BE49-F238E27FC236}">
                <a16:creationId xmlns:a16="http://schemas.microsoft.com/office/drawing/2014/main" id="{EB8C48AF-D684-2FE8-F186-3429AD540CDB}"/>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17" name="Picture Placeholder 266">
            <a:extLst>
              <a:ext uri="{FF2B5EF4-FFF2-40B4-BE49-F238E27FC236}">
                <a16:creationId xmlns:a16="http://schemas.microsoft.com/office/drawing/2014/main" id="{28B902B8-1192-14B0-F74E-1944A350AC66}"/>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45230" y="368542"/>
            <a:ext cx="204871" cy="204871"/>
          </a:xfrm>
          <a:prstGeom prst="rect">
            <a:avLst/>
          </a:prstGeom>
        </p:spPr>
      </p:pic>
    </p:spTree>
    <p:extLst>
      <p:ext uri="{BB962C8B-B14F-4D97-AF65-F5344CB8AC3E}">
        <p14:creationId xmlns:p14="http://schemas.microsoft.com/office/powerpoint/2010/main" val="77033264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52B5A-2E41-1E36-1ED7-2606A7AC12F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5CB5DE1-4260-786E-CBCB-FC07BF92088C}"/>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82FD647F-B054-9C50-4AD2-40C2811A5ED6}"/>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dirty="0">
                <a:latin typeface="Public Sans Light" panose="020B0604020202020204" charset="0"/>
                <a:ea typeface="AECOM Sans" panose="020B0504020202020204" pitchFamily="34" charset="0"/>
                <a:cs typeface="AECOM Sans" panose="020B0504020202020204" pitchFamily="34" charset="0"/>
              </a:rPr>
              <a:t>Develop indicators and feedback loops to monitor the success of adaptation measures and inform continuous improvement </a:t>
            </a:r>
          </a:p>
        </p:txBody>
      </p:sp>
      <p:sp>
        <p:nvSpPr>
          <p:cNvPr id="2" name="Title 4">
            <a:extLst>
              <a:ext uri="{FF2B5EF4-FFF2-40B4-BE49-F238E27FC236}">
                <a16:creationId xmlns:a16="http://schemas.microsoft.com/office/drawing/2014/main" id="{6CCCCE7E-8A59-8AA1-549E-F0839668ED03}"/>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90F3910C-B685-A8BE-C7A9-653119580CE4}"/>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dirty="0">
                <a:latin typeface="Public Sans Light" panose="020B0604020202020204" charset="0"/>
                <a:ea typeface="AECOM Sans" panose="020B0504020202020204" pitchFamily="34" charset="0"/>
                <a:cs typeface="AECOM Sans" panose="020B0504020202020204" pitchFamily="34" charset="0"/>
              </a:rPr>
              <a:t>Track adaptation effectiveness</a:t>
            </a:r>
          </a:p>
        </p:txBody>
      </p:sp>
      <p:sp>
        <p:nvSpPr>
          <p:cNvPr id="9" name="TextBox 8">
            <a:extLst>
              <a:ext uri="{FF2B5EF4-FFF2-40B4-BE49-F238E27FC236}">
                <a16:creationId xmlns:a16="http://schemas.microsoft.com/office/drawing/2014/main" id="{F5BC505F-6D30-E923-4B7F-15642FCEE7BE}"/>
              </a:ext>
            </a:extLst>
          </p:cNvPr>
          <p:cNvSpPr txBox="1"/>
          <p:nvPr/>
        </p:nvSpPr>
        <p:spPr>
          <a:xfrm>
            <a:off x="-1" y="348476"/>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Monitoring and early warning</a:t>
            </a:r>
          </a:p>
        </p:txBody>
      </p:sp>
      <p:sp>
        <p:nvSpPr>
          <p:cNvPr id="4" name="Oval 3">
            <a:extLst>
              <a:ext uri="{FF2B5EF4-FFF2-40B4-BE49-F238E27FC236}">
                <a16:creationId xmlns:a16="http://schemas.microsoft.com/office/drawing/2014/main" id="{FB4344AD-95CB-F66E-F97B-98EEA891D997}"/>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AM22</a:t>
            </a:r>
          </a:p>
        </p:txBody>
      </p:sp>
      <p:sp>
        <p:nvSpPr>
          <p:cNvPr id="15" name="Oval 14">
            <a:extLst>
              <a:ext uri="{FF2B5EF4-FFF2-40B4-BE49-F238E27FC236}">
                <a16:creationId xmlns:a16="http://schemas.microsoft.com/office/drawing/2014/main" id="{2413E717-2AE0-3D68-C2B8-E3CE499E257D}"/>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17" name="Picture Placeholder 266">
            <a:extLst>
              <a:ext uri="{FF2B5EF4-FFF2-40B4-BE49-F238E27FC236}">
                <a16:creationId xmlns:a16="http://schemas.microsoft.com/office/drawing/2014/main" id="{0EEDC2A2-88CC-74D7-90C1-F4BFF3531D5B}"/>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45230" y="368542"/>
            <a:ext cx="204871" cy="204871"/>
          </a:xfrm>
          <a:prstGeom prst="rect">
            <a:avLst/>
          </a:prstGeom>
        </p:spPr>
      </p:pic>
    </p:spTree>
    <p:extLst>
      <p:ext uri="{BB962C8B-B14F-4D97-AF65-F5344CB8AC3E}">
        <p14:creationId xmlns:p14="http://schemas.microsoft.com/office/powerpoint/2010/main" val="170832037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73896-283B-3F88-88D6-81A229CCC9E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DE46AAD-28CB-7FB0-8F24-C40E106AA997}"/>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3DCE6B5F-B632-7087-091A-060C5D141286}"/>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Increase health surveillance for pests, diseases, and other emerging biosecurity threats</a:t>
            </a:r>
          </a:p>
        </p:txBody>
      </p:sp>
      <p:sp>
        <p:nvSpPr>
          <p:cNvPr id="2" name="Title 4">
            <a:extLst>
              <a:ext uri="{FF2B5EF4-FFF2-40B4-BE49-F238E27FC236}">
                <a16:creationId xmlns:a16="http://schemas.microsoft.com/office/drawing/2014/main" id="{21DE7E18-072D-6855-68D3-8413EC2C43CF}"/>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2D5F7044-B90B-39DB-1B6B-CF1B40D67709}"/>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Implement water </a:t>
            </a:r>
          </a:p>
          <a:p>
            <a:pPr algn="ctr"/>
            <a:r>
              <a:rPr lang="en-AU" sz="1200" i="1">
                <a:latin typeface="Public Sans Light" panose="020B0604020202020204" charset="0"/>
                <a:ea typeface="AECOM Sans" panose="020B0504020202020204" pitchFamily="34" charset="0"/>
                <a:cs typeface="AECOM Sans" panose="020B0504020202020204" pitchFamily="34" charset="0"/>
              </a:rPr>
              <a:t>recycling and storage systems</a:t>
            </a:r>
          </a:p>
        </p:txBody>
      </p:sp>
      <p:sp>
        <p:nvSpPr>
          <p:cNvPr id="9" name="TextBox 8">
            <a:extLst>
              <a:ext uri="{FF2B5EF4-FFF2-40B4-BE49-F238E27FC236}">
                <a16:creationId xmlns:a16="http://schemas.microsoft.com/office/drawing/2014/main" id="{9599F414-F9D4-1B24-D774-A69DDCA27595}"/>
              </a:ext>
            </a:extLst>
          </p:cNvPr>
          <p:cNvSpPr txBox="1"/>
          <p:nvPr/>
        </p:nvSpPr>
        <p:spPr>
          <a:xfrm>
            <a:off x="0" y="348476"/>
            <a:ext cx="2923726"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Nature, water and ecosystem resilience</a:t>
            </a:r>
          </a:p>
        </p:txBody>
      </p:sp>
      <p:sp>
        <p:nvSpPr>
          <p:cNvPr id="4" name="Oval 3">
            <a:extLst>
              <a:ext uri="{FF2B5EF4-FFF2-40B4-BE49-F238E27FC236}">
                <a16:creationId xmlns:a16="http://schemas.microsoft.com/office/drawing/2014/main" id="{2ABFB20C-3DE6-3C7A-2DD5-B17A7D7F5B87}"/>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AM23</a:t>
            </a:r>
          </a:p>
        </p:txBody>
      </p:sp>
      <p:sp>
        <p:nvSpPr>
          <p:cNvPr id="15" name="Oval 14">
            <a:extLst>
              <a:ext uri="{FF2B5EF4-FFF2-40B4-BE49-F238E27FC236}">
                <a16:creationId xmlns:a16="http://schemas.microsoft.com/office/drawing/2014/main" id="{92D86167-1AC3-9A80-1F29-74F0420CA180}"/>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84">
            <a:extLst>
              <a:ext uri="{FF2B5EF4-FFF2-40B4-BE49-F238E27FC236}">
                <a16:creationId xmlns:a16="http://schemas.microsoft.com/office/drawing/2014/main" id="{6FFBEE55-7032-47AF-E327-68BB9FF875CE}"/>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8817" y="355044"/>
            <a:ext cx="217697" cy="217697"/>
          </a:xfrm>
          <a:prstGeom prst="rect">
            <a:avLst/>
          </a:prstGeom>
        </p:spPr>
      </p:pic>
    </p:spTree>
    <p:extLst>
      <p:ext uri="{BB962C8B-B14F-4D97-AF65-F5344CB8AC3E}">
        <p14:creationId xmlns:p14="http://schemas.microsoft.com/office/powerpoint/2010/main" val="256425328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28931-D087-2FDE-BE1A-9EB0DE76649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289DEE2-700F-4488-21D7-9F40A545423A}"/>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BD41D3FE-E9F6-F5F5-E071-FEF3AE187C86}"/>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Improve design of landscaping using native and drought/fire/salt tolerant plants and strategic planting to maintain shade and airflow whilst reducing wind speed</a:t>
            </a:r>
          </a:p>
        </p:txBody>
      </p:sp>
      <p:sp>
        <p:nvSpPr>
          <p:cNvPr id="2" name="Title 4">
            <a:extLst>
              <a:ext uri="{FF2B5EF4-FFF2-40B4-BE49-F238E27FC236}">
                <a16:creationId xmlns:a16="http://schemas.microsoft.com/office/drawing/2014/main" id="{29BA8F97-79FF-29EC-37C5-920E1A7ED6C9}"/>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CAFCB028-B2D6-1E65-22BE-32D0347200DB}"/>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Use native and </a:t>
            </a:r>
          </a:p>
          <a:p>
            <a:pPr algn="ctr"/>
            <a:r>
              <a:rPr lang="en-AU" sz="1200" i="1">
                <a:latin typeface="Public Sans Light" panose="020B0604020202020204" charset="0"/>
                <a:ea typeface="AECOM Sans" panose="020B0504020202020204" pitchFamily="34" charset="0"/>
                <a:cs typeface="AECOM Sans" panose="020B0504020202020204" pitchFamily="34" charset="0"/>
              </a:rPr>
              <a:t>climate-resilient landscaping</a:t>
            </a:r>
          </a:p>
        </p:txBody>
      </p:sp>
      <p:sp>
        <p:nvSpPr>
          <p:cNvPr id="9" name="TextBox 8">
            <a:extLst>
              <a:ext uri="{FF2B5EF4-FFF2-40B4-BE49-F238E27FC236}">
                <a16:creationId xmlns:a16="http://schemas.microsoft.com/office/drawing/2014/main" id="{DC78C8CF-DD42-9916-5B84-FD17DE06A7F1}"/>
              </a:ext>
            </a:extLst>
          </p:cNvPr>
          <p:cNvSpPr txBox="1"/>
          <p:nvPr/>
        </p:nvSpPr>
        <p:spPr>
          <a:xfrm>
            <a:off x="0" y="348476"/>
            <a:ext cx="2923726"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Nature, water and ecosystem resilience</a:t>
            </a:r>
          </a:p>
        </p:txBody>
      </p:sp>
      <p:sp>
        <p:nvSpPr>
          <p:cNvPr id="4" name="Oval 3">
            <a:extLst>
              <a:ext uri="{FF2B5EF4-FFF2-40B4-BE49-F238E27FC236}">
                <a16:creationId xmlns:a16="http://schemas.microsoft.com/office/drawing/2014/main" id="{A8248283-9F9E-441B-B06E-3394E08F4D5D}"/>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AM24</a:t>
            </a:r>
          </a:p>
        </p:txBody>
      </p:sp>
      <p:sp>
        <p:nvSpPr>
          <p:cNvPr id="15" name="Oval 14">
            <a:extLst>
              <a:ext uri="{FF2B5EF4-FFF2-40B4-BE49-F238E27FC236}">
                <a16:creationId xmlns:a16="http://schemas.microsoft.com/office/drawing/2014/main" id="{B04031CD-9DF9-1E88-F179-8B8F2B37CA91}"/>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84">
            <a:extLst>
              <a:ext uri="{FF2B5EF4-FFF2-40B4-BE49-F238E27FC236}">
                <a16:creationId xmlns:a16="http://schemas.microsoft.com/office/drawing/2014/main" id="{66144D77-CD10-1577-9D04-BDD190EABC90}"/>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8817" y="355044"/>
            <a:ext cx="217697" cy="217697"/>
          </a:xfrm>
          <a:prstGeom prst="rect">
            <a:avLst/>
          </a:prstGeom>
        </p:spPr>
      </p:pic>
    </p:spTree>
    <p:extLst>
      <p:ext uri="{BB962C8B-B14F-4D97-AF65-F5344CB8AC3E}">
        <p14:creationId xmlns:p14="http://schemas.microsoft.com/office/powerpoint/2010/main" val="128055585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FD7F0-BE42-2B32-3671-03437DF3F36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7B2FECB-66BE-93F6-79CE-B8D0CC440DB5}"/>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B316CAC1-265A-1180-92BA-FFC4235E39F2}"/>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Adopt water-sensitive urban design (e.g. permeable surfaces) to support flood mitigation and water quality</a:t>
            </a:r>
          </a:p>
        </p:txBody>
      </p:sp>
      <p:sp>
        <p:nvSpPr>
          <p:cNvPr id="2" name="Title 4">
            <a:extLst>
              <a:ext uri="{FF2B5EF4-FFF2-40B4-BE49-F238E27FC236}">
                <a16:creationId xmlns:a16="http://schemas.microsoft.com/office/drawing/2014/main" id="{7C2019CE-B7D7-CDC5-ECCE-68EDBA3F1F3C}"/>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2111A101-9615-422A-437A-750A257663C1}"/>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Adopt water-sensitive </a:t>
            </a:r>
          </a:p>
          <a:p>
            <a:pPr algn="ctr"/>
            <a:r>
              <a:rPr lang="en-AU" sz="1200" i="1">
                <a:latin typeface="Public Sans Light" panose="020B0604020202020204" charset="0"/>
                <a:ea typeface="AECOM Sans" panose="020B0504020202020204" pitchFamily="34" charset="0"/>
                <a:cs typeface="AECOM Sans" panose="020B0504020202020204" pitchFamily="34" charset="0"/>
              </a:rPr>
              <a:t>urban design</a:t>
            </a:r>
          </a:p>
        </p:txBody>
      </p:sp>
      <p:sp>
        <p:nvSpPr>
          <p:cNvPr id="9" name="TextBox 8">
            <a:extLst>
              <a:ext uri="{FF2B5EF4-FFF2-40B4-BE49-F238E27FC236}">
                <a16:creationId xmlns:a16="http://schemas.microsoft.com/office/drawing/2014/main" id="{E877C00E-46B0-39EE-5C6D-01C084B3AC15}"/>
              </a:ext>
            </a:extLst>
          </p:cNvPr>
          <p:cNvSpPr txBox="1"/>
          <p:nvPr/>
        </p:nvSpPr>
        <p:spPr>
          <a:xfrm>
            <a:off x="0" y="348476"/>
            <a:ext cx="2923726"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Nature, water and ecosystem resilience</a:t>
            </a:r>
          </a:p>
        </p:txBody>
      </p:sp>
      <p:sp>
        <p:nvSpPr>
          <p:cNvPr id="4" name="Oval 3">
            <a:extLst>
              <a:ext uri="{FF2B5EF4-FFF2-40B4-BE49-F238E27FC236}">
                <a16:creationId xmlns:a16="http://schemas.microsoft.com/office/drawing/2014/main" id="{44E50607-C1E5-2EC8-9324-189D072F1EF4}"/>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AM25</a:t>
            </a:r>
          </a:p>
        </p:txBody>
      </p:sp>
      <p:sp>
        <p:nvSpPr>
          <p:cNvPr id="15" name="Oval 14">
            <a:extLst>
              <a:ext uri="{FF2B5EF4-FFF2-40B4-BE49-F238E27FC236}">
                <a16:creationId xmlns:a16="http://schemas.microsoft.com/office/drawing/2014/main" id="{6DF3E6E5-7EE9-5685-0E77-8A89163370D3}"/>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84">
            <a:extLst>
              <a:ext uri="{FF2B5EF4-FFF2-40B4-BE49-F238E27FC236}">
                <a16:creationId xmlns:a16="http://schemas.microsoft.com/office/drawing/2014/main" id="{90B7C48C-C5F5-5C3B-73EE-1EA5364DA0EC}"/>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8817" y="355044"/>
            <a:ext cx="217697" cy="217697"/>
          </a:xfrm>
          <a:prstGeom prst="rect">
            <a:avLst/>
          </a:prstGeom>
        </p:spPr>
      </p:pic>
    </p:spTree>
    <p:extLst>
      <p:ext uri="{BB962C8B-B14F-4D97-AF65-F5344CB8AC3E}">
        <p14:creationId xmlns:p14="http://schemas.microsoft.com/office/powerpoint/2010/main" val="209791760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BA1A-512A-D735-4773-C81DCA1569A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A1BAA8B-8B6B-EACF-8417-0B5AA17B08F1}"/>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D959753B-B57D-1B62-8531-32F657F12AAA}"/>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Protect and restore natural ecosystems to maintain biodiversity and ecosystem services</a:t>
            </a:r>
          </a:p>
        </p:txBody>
      </p:sp>
      <p:sp>
        <p:nvSpPr>
          <p:cNvPr id="2" name="Title 4">
            <a:extLst>
              <a:ext uri="{FF2B5EF4-FFF2-40B4-BE49-F238E27FC236}">
                <a16:creationId xmlns:a16="http://schemas.microsoft.com/office/drawing/2014/main" id="{92CB20C6-25D4-2E56-003F-B9928FB27E98}"/>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A992CF47-01AB-A648-5151-4E42419A564B}"/>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Protect and restore </a:t>
            </a:r>
          </a:p>
          <a:p>
            <a:pPr algn="ctr"/>
            <a:r>
              <a:rPr lang="en-AU" sz="1200" i="1">
                <a:latin typeface="Public Sans Light" panose="020B0604020202020204" charset="0"/>
                <a:ea typeface="AECOM Sans" panose="020B0504020202020204" pitchFamily="34" charset="0"/>
                <a:cs typeface="AECOM Sans" panose="020B0504020202020204" pitchFamily="34" charset="0"/>
              </a:rPr>
              <a:t>biodiversity and ecosystems</a:t>
            </a:r>
          </a:p>
        </p:txBody>
      </p:sp>
      <p:sp>
        <p:nvSpPr>
          <p:cNvPr id="9" name="TextBox 8">
            <a:extLst>
              <a:ext uri="{FF2B5EF4-FFF2-40B4-BE49-F238E27FC236}">
                <a16:creationId xmlns:a16="http://schemas.microsoft.com/office/drawing/2014/main" id="{317D43CA-2835-B92A-AC64-6A3F6ED8E557}"/>
              </a:ext>
            </a:extLst>
          </p:cNvPr>
          <p:cNvSpPr txBox="1"/>
          <p:nvPr/>
        </p:nvSpPr>
        <p:spPr>
          <a:xfrm>
            <a:off x="0" y="348476"/>
            <a:ext cx="2923726"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Nature, water and ecosystem resilience</a:t>
            </a:r>
          </a:p>
        </p:txBody>
      </p:sp>
      <p:sp>
        <p:nvSpPr>
          <p:cNvPr id="4" name="Oval 3">
            <a:extLst>
              <a:ext uri="{FF2B5EF4-FFF2-40B4-BE49-F238E27FC236}">
                <a16:creationId xmlns:a16="http://schemas.microsoft.com/office/drawing/2014/main" id="{76B6B360-3C2E-4E64-CD13-21FD31022E08}"/>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AM26</a:t>
            </a:r>
          </a:p>
        </p:txBody>
      </p:sp>
      <p:sp>
        <p:nvSpPr>
          <p:cNvPr id="15" name="Oval 14">
            <a:extLst>
              <a:ext uri="{FF2B5EF4-FFF2-40B4-BE49-F238E27FC236}">
                <a16:creationId xmlns:a16="http://schemas.microsoft.com/office/drawing/2014/main" id="{7B049BB0-2078-D3D9-7717-E42E7920632D}"/>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84">
            <a:extLst>
              <a:ext uri="{FF2B5EF4-FFF2-40B4-BE49-F238E27FC236}">
                <a16:creationId xmlns:a16="http://schemas.microsoft.com/office/drawing/2014/main" id="{75C87EED-1F43-6403-5E68-E062429F5687}"/>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8817" y="355044"/>
            <a:ext cx="217697" cy="217697"/>
          </a:xfrm>
          <a:prstGeom prst="rect">
            <a:avLst/>
          </a:prstGeom>
        </p:spPr>
      </p:pic>
    </p:spTree>
    <p:extLst>
      <p:ext uri="{BB962C8B-B14F-4D97-AF65-F5344CB8AC3E}">
        <p14:creationId xmlns:p14="http://schemas.microsoft.com/office/powerpoint/2010/main" val="38642529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62EF9-A559-A599-3AFC-B896A27A850A}"/>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2FAEE722-2E1A-FC3E-3E61-854759F773E5}"/>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B2D27685-4659-3AF7-F8C5-03075316E810}"/>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PD9</a:t>
            </a:r>
          </a:p>
        </p:txBody>
      </p:sp>
      <p:sp>
        <p:nvSpPr>
          <p:cNvPr id="5" name="TextBox 4">
            <a:extLst>
              <a:ext uri="{FF2B5EF4-FFF2-40B4-BE49-F238E27FC236}">
                <a16:creationId xmlns:a16="http://schemas.microsoft.com/office/drawing/2014/main" id="{03BBA309-B1C6-29AA-F5B1-2E63EDACDA99}"/>
              </a:ext>
            </a:extLst>
          </p:cNvPr>
          <p:cNvSpPr txBox="1"/>
          <p:nvPr/>
        </p:nvSpPr>
        <p:spPr>
          <a:xfrm>
            <a:off x="276352" y="1263162"/>
            <a:ext cx="2646001" cy="538444"/>
          </a:xfrm>
          <a:prstGeom prst="rect">
            <a:avLst/>
          </a:prstGeom>
          <a:noFill/>
        </p:spPr>
        <p:txBody>
          <a:bodyPr wrap="square" lIns="94594" tIns="94594" rIns="94594" bIns="94594" anchor="ctr">
            <a:noAutofit/>
          </a:bodyPr>
          <a:lstStyle/>
          <a:p>
            <a:pPr algn="ctr"/>
            <a:r>
              <a:rPr lang="en-AU" sz="1100">
                <a:latin typeface="Public Sans Light" panose="020B0604020202020204" charset="0"/>
                <a:ea typeface="AECOM Sans" panose="020B0504020202020204" pitchFamily="34" charset="0"/>
                <a:cs typeface="AECOM Sans" panose="020B0504020202020204" pitchFamily="34" charset="0"/>
              </a:rPr>
              <a:t>Shifts in seasonal rainfall patterns</a:t>
            </a:r>
          </a:p>
        </p:txBody>
      </p:sp>
      <p:pic>
        <p:nvPicPr>
          <p:cNvPr id="3" name="Picture Placeholder 204">
            <a:extLst>
              <a:ext uri="{FF2B5EF4-FFF2-40B4-BE49-F238E27FC236}">
                <a16:creationId xmlns:a16="http://schemas.microsoft.com/office/drawing/2014/main" id="{D1D8D939-7EAF-CD8F-CC68-845954C60B71}"/>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51703" y="904082"/>
            <a:ext cx="495297" cy="495297"/>
          </a:xfrm>
          <a:prstGeom prst="rect">
            <a:avLst/>
          </a:prstGeom>
        </p:spPr>
      </p:pic>
    </p:spTree>
    <p:extLst>
      <p:ext uri="{BB962C8B-B14F-4D97-AF65-F5344CB8AC3E}">
        <p14:creationId xmlns:p14="http://schemas.microsoft.com/office/powerpoint/2010/main" val="147279117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CC489-2546-5681-A2AE-E776B946DCB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B129B5A-EC1D-1481-F89A-C1BB1EC803E2}"/>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7754EB09-835C-45CB-6791-B5D23D2EE37D}"/>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Promote nature-based solutions, such as green roofs, wetlands, tree cover, and vegetated buffers, to manage temperature, water, and air quality</a:t>
            </a:r>
          </a:p>
        </p:txBody>
      </p:sp>
      <p:sp>
        <p:nvSpPr>
          <p:cNvPr id="2" name="Title 4">
            <a:extLst>
              <a:ext uri="{FF2B5EF4-FFF2-40B4-BE49-F238E27FC236}">
                <a16:creationId xmlns:a16="http://schemas.microsoft.com/office/drawing/2014/main" id="{C45EFC77-4045-1981-5A9C-B5CD59EF4531}"/>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262A8389-5EDA-1DDC-72E3-F14DAB283C58}"/>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Implement nature-based </a:t>
            </a:r>
          </a:p>
          <a:p>
            <a:pPr algn="ctr"/>
            <a:r>
              <a:rPr lang="en-AU" sz="1200" i="1">
                <a:latin typeface="Public Sans Light" panose="020B0604020202020204" charset="0"/>
                <a:ea typeface="AECOM Sans" panose="020B0504020202020204" pitchFamily="34" charset="0"/>
                <a:cs typeface="AECOM Sans" panose="020B0504020202020204" pitchFamily="34" charset="0"/>
              </a:rPr>
              <a:t>climate solutions</a:t>
            </a:r>
          </a:p>
        </p:txBody>
      </p:sp>
      <p:sp>
        <p:nvSpPr>
          <p:cNvPr id="9" name="TextBox 8">
            <a:extLst>
              <a:ext uri="{FF2B5EF4-FFF2-40B4-BE49-F238E27FC236}">
                <a16:creationId xmlns:a16="http://schemas.microsoft.com/office/drawing/2014/main" id="{38E10595-5D6F-A6A5-DD24-6872554B5168}"/>
              </a:ext>
            </a:extLst>
          </p:cNvPr>
          <p:cNvSpPr txBox="1"/>
          <p:nvPr/>
        </p:nvSpPr>
        <p:spPr>
          <a:xfrm>
            <a:off x="0" y="348476"/>
            <a:ext cx="2923726"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Nature, water and ecosystem resilience</a:t>
            </a:r>
          </a:p>
        </p:txBody>
      </p:sp>
      <p:sp>
        <p:nvSpPr>
          <p:cNvPr id="4" name="Oval 3">
            <a:extLst>
              <a:ext uri="{FF2B5EF4-FFF2-40B4-BE49-F238E27FC236}">
                <a16:creationId xmlns:a16="http://schemas.microsoft.com/office/drawing/2014/main" id="{5B70F775-2B28-A984-1FBD-732328005EDF}"/>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AM27</a:t>
            </a:r>
          </a:p>
        </p:txBody>
      </p:sp>
      <p:sp>
        <p:nvSpPr>
          <p:cNvPr id="15" name="Oval 14">
            <a:extLst>
              <a:ext uri="{FF2B5EF4-FFF2-40B4-BE49-F238E27FC236}">
                <a16:creationId xmlns:a16="http://schemas.microsoft.com/office/drawing/2014/main" id="{96E8D9F3-5C40-950A-1AAD-50161BD8C3D2}"/>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84">
            <a:extLst>
              <a:ext uri="{FF2B5EF4-FFF2-40B4-BE49-F238E27FC236}">
                <a16:creationId xmlns:a16="http://schemas.microsoft.com/office/drawing/2014/main" id="{6EEF09F0-CC78-A3DB-EDEC-C7901D000637}"/>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8817" y="355044"/>
            <a:ext cx="217697" cy="217697"/>
          </a:xfrm>
          <a:prstGeom prst="rect">
            <a:avLst/>
          </a:prstGeom>
        </p:spPr>
      </p:pic>
    </p:spTree>
    <p:extLst>
      <p:ext uri="{BB962C8B-B14F-4D97-AF65-F5344CB8AC3E}">
        <p14:creationId xmlns:p14="http://schemas.microsoft.com/office/powerpoint/2010/main" val="371187302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04A28-B3B7-B5A6-5CC6-AAAA212E714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4EDBFDE-69D5-D941-F9A6-3B014462FFD2}"/>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D2A45182-8F78-D96D-D725-D6D9FA994747}"/>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Train and equip staff to identify, communicate, and respond to climate risks, including through protocols, PPE, flexible work conditions, and multi-hazard emergency roles</a:t>
            </a:r>
          </a:p>
        </p:txBody>
      </p:sp>
      <p:sp>
        <p:nvSpPr>
          <p:cNvPr id="2" name="Title 4">
            <a:extLst>
              <a:ext uri="{FF2B5EF4-FFF2-40B4-BE49-F238E27FC236}">
                <a16:creationId xmlns:a16="http://schemas.microsoft.com/office/drawing/2014/main" id="{5E78C0EB-D921-CE72-F42E-2226001D9529}"/>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320EABF6-FD16-0276-367C-F0C0EE56118E}"/>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Train and equip </a:t>
            </a:r>
          </a:p>
          <a:p>
            <a:pPr algn="ctr"/>
            <a:r>
              <a:rPr lang="en-AU" sz="1200" i="1">
                <a:latin typeface="Public Sans Light" panose="020B0604020202020204" charset="0"/>
                <a:ea typeface="AECOM Sans" panose="020B0504020202020204" pitchFamily="34" charset="0"/>
                <a:cs typeface="AECOM Sans" panose="020B0504020202020204" pitchFamily="34" charset="0"/>
              </a:rPr>
              <a:t>staff for climate change</a:t>
            </a:r>
          </a:p>
        </p:txBody>
      </p:sp>
      <p:sp>
        <p:nvSpPr>
          <p:cNvPr id="9" name="TextBox 8">
            <a:extLst>
              <a:ext uri="{FF2B5EF4-FFF2-40B4-BE49-F238E27FC236}">
                <a16:creationId xmlns:a16="http://schemas.microsoft.com/office/drawing/2014/main" id="{3D41DC35-C5E0-5E6E-445C-ADD327F44838}"/>
              </a:ext>
            </a:extLst>
          </p:cNvPr>
          <p:cNvSpPr txBox="1"/>
          <p:nvPr/>
        </p:nvSpPr>
        <p:spPr>
          <a:xfrm>
            <a:off x="-1" y="348476"/>
            <a:ext cx="300221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Workforce capability and governance</a:t>
            </a:r>
          </a:p>
        </p:txBody>
      </p:sp>
      <p:sp>
        <p:nvSpPr>
          <p:cNvPr id="4" name="Oval 3">
            <a:extLst>
              <a:ext uri="{FF2B5EF4-FFF2-40B4-BE49-F238E27FC236}">
                <a16:creationId xmlns:a16="http://schemas.microsoft.com/office/drawing/2014/main" id="{6B52E0DB-0558-8185-FA91-807CDCD2D896}"/>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AM28</a:t>
            </a:r>
          </a:p>
        </p:txBody>
      </p:sp>
      <p:sp>
        <p:nvSpPr>
          <p:cNvPr id="15" name="Oval 14">
            <a:extLst>
              <a:ext uri="{FF2B5EF4-FFF2-40B4-BE49-F238E27FC236}">
                <a16:creationId xmlns:a16="http://schemas.microsoft.com/office/drawing/2014/main" id="{9FBB2535-F401-B055-59EA-2F4FB851DFED}"/>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6" name="Picture Placeholder 266">
            <a:extLst>
              <a:ext uri="{FF2B5EF4-FFF2-40B4-BE49-F238E27FC236}">
                <a16:creationId xmlns:a16="http://schemas.microsoft.com/office/drawing/2014/main" id="{08340F9A-1F02-F532-4A23-5FC12791F682}"/>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25901" y="342128"/>
            <a:ext cx="243529" cy="243529"/>
          </a:xfrm>
          <a:prstGeom prst="rect">
            <a:avLst/>
          </a:prstGeom>
        </p:spPr>
      </p:pic>
    </p:spTree>
    <p:extLst>
      <p:ext uri="{BB962C8B-B14F-4D97-AF65-F5344CB8AC3E}">
        <p14:creationId xmlns:p14="http://schemas.microsoft.com/office/powerpoint/2010/main" val="328536052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FDD55-EF9A-5D27-4042-DDF9CF4F7C6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277F9A4-6ED6-D65C-4929-8B324836CC63}"/>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4A7B6843-55BE-F751-9989-33B861BD1EF3}"/>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Establish internal working groups and cross-portfolio committees to embed climate adaptation in decision-making and planning</a:t>
            </a:r>
          </a:p>
        </p:txBody>
      </p:sp>
      <p:sp>
        <p:nvSpPr>
          <p:cNvPr id="2" name="Title 4">
            <a:extLst>
              <a:ext uri="{FF2B5EF4-FFF2-40B4-BE49-F238E27FC236}">
                <a16:creationId xmlns:a16="http://schemas.microsoft.com/office/drawing/2014/main" id="{FFB1275B-AB66-15B2-500A-3330CA212AF0}"/>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7C13B71A-A6C8-88ED-A569-922F657D30C9}"/>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Establish climate-focused </a:t>
            </a:r>
          </a:p>
          <a:p>
            <a:pPr algn="ctr"/>
            <a:r>
              <a:rPr lang="en-AU" sz="1200" i="1">
                <a:latin typeface="Public Sans Light" panose="020B0604020202020204" charset="0"/>
                <a:ea typeface="AECOM Sans" panose="020B0504020202020204" pitchFamily="34" charset="0"/>
                <a:cs typeface="AECOM Sans" panose="020B0504020202020204" pitchFamily="34" charset="0"/>
              </a:rPr>
              <a:t>internal governance </a:t>
            </a:r>
          </a:p>
        </p:txBody>
      </p:sp>
      <p:sp>
        <p:nvSpPr>
          <p:cNvPr id="9" name="TextBox 8">
            <a:extLst>
              <a:ext uri="{FF2B5EF4-FFF2-40B4-BE49-F238E27FC236}">
                <a16:creationId xmlns:a16="http://schemas.microsoft.com/office/drawing/2014/main" id="{A0D45204-CC06-6A9F-F574-F10D38FFDA3A}"/>
              </a:ext>
            </a:extLst>
          </p:cNvPr>
          <p:cNvSpPr txBox="1"/>
          <p:nvPr/>
        </p:nvSpPr>
        <p:spPr>
          <a:xfrm>
            <a:off x="-1" y="348476"/>
            <a:ext cx="300221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Workforce capability and governance</a:t>
            </a:r>
          </a:p>
        </p:txBody>
      </p:sp>
      <p:sp>
        <p:nvSpPr>
          <p:cNvPr id="4" name="Oval 3">
            <a:extLst>
              <a:ext uri="{FF2B5EF4-FFF2-40B4-BE49-F238E27FC236}">
                <a16:creationId xmlns:a16="http://schemas.microsoft.com/office/drawing/2014/main" id="{D7B536E9-E21F-AB1C-3188-EF4B177F5483}"/>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AM29</a:t>
            </a:r>
          </a:p>
        </p:txBody>
      </p:sp>
      <p:sp>
        <p:nvSpPr>
          <p:cNvPr id="15" name="Oval 14">
            <a:extLst>
              <a:ext uri="{FF2B5EF4-FFF2-40B4-BE49-F238E27FC236}">
                <a16:creationId xmlns:a16="http://schemas.microsoft.com/office/drawing/2014/main" id="{7D6608E4-B2CC-2234-8D24-13E411F8C583}"/>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6" name="Picture Placeholder 266">
            <a:extLst>
              <a:ext uri="{FF2B5EF4-FFF2-40B4-BE49-F238E27FC236}">
                <a16:creationId xmlns:a16="http://schemas.microsoft.com/office/drawing/2014/main" id="{E29C8ABF-3325-262D-E965-D632E6173411}"/>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25901" y="342128"/>
            <a:ext cx="243529" cy="243529"/>
          </a:xfrm>
          <a:prstGeom prst="rect">
            <a:avLst/>
          </a:prstGeom>
        </p:spPr>
      </p:pic>
    </p:spTree>
    <p:extLst>
      <p:ext uri="{BB962C8B-B14F-4D97-AF65-F5344CB8AC3E}">
        <p14:creationId xmlns:p14="http://schemas.microsoft.com/office/powerpoint/2010/main" val="349786439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C42A2-0DE2-8B38-ED16-949EBC5BFED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DA5C8C35-8A0A-884B-1E8A-6ABFCEBFF7ED}"/>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9B2F6871-1D83-C147-1010-4A8B1347E938}"/>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Ensure adequate facilities and arrangements such as onsite accommodation for staff during climatic events to increase staff availability and response</a:t>
            </a:r>
          </a:p>
        </p:txBody>
      </p:sp>
      <p:sp>
        <p:nvSpPr>
          <p:cNvPr id="2" name="Title 4">
            <a:extLst>
              <a:ext uri="{FF2B5EF4-FFF2-40B4-BE49-F238E27FC236}">
                <a16:creationId xmlns:a16="http://schemas.microsoft.com/office/drawing/2014/main" id="{F6CE456D-5B2B-8838-B592-9B66CC99B201}"/>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A5556F64-0A64-E933-B404-045216B658E5}"/>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Provide onsite staff </a:t>
            </a:r>
          </a:p>
          <a:p>
            <a:pPr algn="ctr"/>
            <a:r>
              <a:rPr lang="en-AU" sz="1200" i="1">
                <a:latin typeface="Public Sans Light" panose="020B0604020202020204" charset="0"/>
                <a:ea typeface="AECOM Sans" panose="020B0504020202020204" pitchFamily="34" charset="0"/>
                <a:cs typeface="AECOM Sans" panose="020B0504020202020204" pitchFamily="34" charset="0"/>
              </a:rPr>
              <a:t>facilities for emergencies</a:t>
            </a:r>
          </a:p>
        </p:txBody>
      </p:sp>
      <p:sp>
        <p:nvSpPr>
          <p:cNvPr id="9" name="TextBox 8">
            <a:extLst>
              <a:ext uri="{FF2B5EF4-FFF2-40B4-BE49-F238E27FC236}">
                <a16:creationId xmlns:a16="http://schemas.microsoft.com/office/drawing/2014/main" id="{EE6F5A37-D3A5-3510-40E0-E447371C7337}"/>
              </a:ext>
            </a:extLst>
          </p:cNvPr>
          <p:cNvSpPr txBox="1"/>
          <p:nvPr/>
        </p:nvSpPr>
        <p:spPr>
          <a:xfrm>
            <a:off x="-1" y="348476"/>
            <a:ext cx="300221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Workforce capability and governance</a:t>
            </a:r>
          </a:p>
        </p:txBody>
      </p:sp>
      <p:sp>
        <p:nvSpPr>
          <p:cNvPr id="4" name="Oval 3">
            <a:extLst>
              <a:ext uri="{FF2B5EF4-FFF2-40B4-BE49-F238E27FC236}">
                <a16:creationId xmlns:a16="http://schemas.microsoft.com/office/drawing/2014/main" id="{908E06AC-7A09-45A0-EB4A-FC26021A1150}"/>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AM30</a:t>
            </a:r>
          </a:p>
        </p:txBody>
      </p:sp>
      <p:sp>
        <p:nvSpPr>
          <p:cNvPr id="15" name="Oval 14">
            <a:extLst>
              <a:ext uri="{FF2B5EF4-FFF2-40B4-BE49-F238E27FC236}">
                <a16:creationId xmlns:a16="http://schemas.microsoft.com/office/drawing/2014/main" id="{374DF300-0EF3-DB7F-BB35-268455D82130}"/>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6" name="Picture Placeholder 266">
            <a:extLst>
              <a:ext uri="{FF2B5EF4-FFF2-40B4-BE49-F238E27FC236}">
                <a16:creationId xmlns:a16="http://schemas.microsoft.com/office/drawing/2014/main" id="{9794461E-3A4A-CDD7-65AE-A8350363318B}"/>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25901" y="342128"/>
            <a:ext cx="243529" cy="243529"/>
          </a:xfrm>
          <a:prstGeom prst="rect">
            <a:avLst/>
          </a:prstGeom>
        </p:spPr>
      </p:pic>
    </p:spTree>
    <p:extLst>
      <p:ext uri="{BB962C8B-B14F-4D97-AF65-F5344CB8AC3E}">
        <p14:creationId xmlns:p14="http://schemas.microsoft.com/office/powerpoint/2010/main" val="189360433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B374F-C819-F2EE-5D69-2D4C4CEB0EA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2B1BF89-6A6F-4CDB-7434-D2086FD261FF}"/>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B372C73A-4397-8230-1D07-0EF3B2E6B2EB}"/>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Develop new or review existing internal emergency response strategies and conduct regular post-incident reviews to define staff responsibilities and capture lessons learned</a:t>
            </a:r>
          </a:p>
        </p:txBody>
      </p:sp>
      <p:sp>
        <p:nvSpPr>
          <p:cNvPr id="2" name="Title 4">
            <a:extLst>
              <a:ext uri="{FF2B5EF4-FFF2-40B4-BE49-F238E27FC236}">
                <a16:creationId xmlns:a16="http://schemas.microsoft.com/office/drawing/2014/main" id="{9F595F74-0E85-0ACD-8156-3E9EC77F95F3}"/>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1A15201B-BA32-20C2-4F95-F2074E4BD3EC}"/>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Strengthen internal </a:t>
            </a:r>
          </a:p>
          <a:p>
            <a:pPr algn="ctr"/>
            <a:r>
              <a:rPr lang="en-AU" sz="1200" i="1">
                <a:latin typeface="Public Sans Light" panose="020B0604020202020204" charset="0"/>
                <a:ea typeface="AECOM Sans" panose="020B0504020202020204" pitchFamily="34" charset="0"/>
                <a:cs typeface="AECOM Sans" panose="020B0504020202020204" pitchFamily="34" charset="0"/>
              </a:rPr>
              <a:t>emergency response plans</a:t>
            </a:r>
          </a:p>
        </p:txBody>
      </p:sp>
      <p:sp>
        <p:nvSpPr>
          <p:cNvPr id="9" name="TextBox 8">
            <a:extLst>
              <a:ext uri="{FF2B5EF4-FFF2-40B4-BE49-F238E27FC236}">
                <a16:creationId xmlns:a16="http://schemas.microsoft.com/office/drawing/2014/main" id="{CBBCCDA9-FA6D-26A7-3286-467FEC5CDBE9}"/>
              </a:ext>
            </a:extLst>
          </p:cNvPr>
          <p:cNvSpPr txBox="1"/>
          <p:nvPr/>
        </p:nvSpPr>
        <p:spPr>
          <a:xfrm>
            <a:off x="-1" y="348476"/>
            <a:ext cx="300221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Workforce capability and governance</a:t>
            </a:r>
          </a:p>
        </p:txBody>
      </p:sp>
      <p:sp>
        <p:nvSpPr>
          <p:cNvPr id="4" name="Oval 3">
            <a:extLst>
              <a:ext uri="{FF2B5EF4-FFF2-40B4-BE49-F238E27FC236}">
                <a16:creationId xmlns:a16="http://schemas.microsoft.com/office/drawing/2014/main" id="{256683E7-F440-073A-D22B-26714F5BBD54}"/>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AM31</a:t>
            </a:r>
          </a:p>
        </p:txBody>
      </p:sp>
      <p:sp>
        <p:nvSpPr>
          <p:cNvPr id="15" name="Oval 14">
            <a:extLst>
              <a:ext uri="{FF2B5EF4-FFF2-40B4-BE49-F238E27FC236}">
                <a16:creationId xmlns:a16="http://schemas.microsoft.com/office/drawing/2014/main" id="{133A25C5-EFD5-DA8A-978D-DBE2DF05CDE5}"/>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6" name="Picture Placeholder 266">
            <a:extLst>
              <a:ext uri="{FF2B5EF4-FFF2-40B4-BE49-F238E27FC236}">
                <a16:creationId xmlns:a16="http://schemas.microsoft.com/office/drawing/2014/main" id="{36E43801-DDA8-BE80-5866-42B94F2E9090}"/>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25901" y="342128"/>
            <a:ext cx="243529" cy="243529"/>
          </a:xfrm>
          <a:prstGeom prst="rect">
            <a:avLst/>
          </a:prstGeom>
        </p:spPr>
      </p:pic>
    </p:spTree>
    <p:extLst>
      <p:ext uri="{BB962C8B-B14F-4D97-AF65-F5344CB8AC3E}">
        <p14:creationId xmlns:p14="http://schemas.microsoft.com/office/powerpoint/2010/main" val="241916830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4EE5A-0C61-3072-DB4B-AC9B823FACEF}"/>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751A15F-7B65-8CC0-BA72-4970576979D5}"/>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A446AD93-1250-53FD-20CE-AE433695BB7C}"/>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Collaborate to support the creation and use of new project screening procedures to better enable climate change risk and resilience to be embedded into all stages of project delivery</a:t>
            </a:r>
          </a:p>
        </p:txBody>
      </p:sp>
      <p:sp>
        <p:nvSpPr>
          <p:cNvPr id="2" name="Title 4">
            <a:extLst>
              <a:ext uri="{FF2B5EF4-FFF2-40B4-BE49-F238E27FC236}">
                <a16:creationId xmlns:a16="http://schemas.microsoft.com/office/drawing/2014/main" id="{4E234AEB-7E5A-4955-56C1-28D62885C28A}"/>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74C51FCF-5833-FBE8-6993-2CFF39C90D93}"/>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Screen projects </a:t>
            </a:r>
          </a:p>
          <a:p>
            <a:pPr algn="ctr"/>
            <a:r>
              <a:rPr lang="en-AU" sz="1200" i="1">
                <a:latin typeface="Public Sans Light" panose="020B0604020202020204" charset="0"/>
                <a:ea typeface="AECOM Sans" panose="020B0504020202020204" pitchFamily="34" charset="0"/>
                <a:cs typeface="AECOM Sans" panose="020B0504020202020204" pitchFamily="34" charset="0"/>
              </a:rPr>
              <a:t>for climate resilience</a:t>
            </a:r>
          </a:p>
        </p:txBody>
      </p:sp>
      <p:sp>
        <p:nvSpPr>
          <p:cNvPr id="9" name="TextBox 8">
            <a:extLst>
              <a:ext uri="{FF2B5EF4-FFF2-40B4-BE49-F238E27FC236}">
                <a16:creationId xmlns:a16="http://schemas.microsoft.com/office/drawing/2014/main" id="{4BAE4750-8B50-150C-7ED9-4ECBDC195A1C}"/>
              </a:ext>
            </a:extLst>
          </p:cNvPr>
          <p:cNvSpPr txBox="1"/>
          <p:nvPr/>
        </p:nvSpPr>
        <p:spPr>
          <a:xfrm>
            <a:off x="-1" y="348476"/>
            <a:ext cx="300221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Workforce capability and governance</a:t>
            </a:r>
          </a:p>
        </p:txBody>
      </p:sp>
      <p:sp>
        <p:nvSpPr>
          <p:cNvPr id="4" name="Oval 3">
            <a:extLst>
              <a:ext uri="{FF2B5EF4-FFF2-40B4-BE49-F238E27FC236}">
                <a16:creationId xmlns:a16="http://schemas.microsoft.com/office/drawing/2014/main" id="{3B008476-D552-78B9-984C-C30DF4469BE3}"/>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AM32</a:t>
            </a:r>
          </a:p>
        </p:txBody>
      </p:sp>
      <p:sp>
        <p:nvSpPr>
          <p:cNvPr id="15" name="Oval 14">
            <a:extLst>
              <a:ext uri="{FF2B5EF4-FFF2-40B4-BE49-F238E27FC236}">
                <a16:creationId xmlns:a16="http://schemas.microsoft.com/office/drawing/2014/main" id="{A81E2AA9-6224-967F-03B7-451FA2F1EA0D}"/>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6" name="Picture Placeholder 266">
            <a:extLst>
              <a:ext uri="{FF2B5EF4-FFF2-40B4-BE49-F238E27FC236}">
                <a16:creationId xmlns:a16="http://schemas.microsoft.com/office/drawing/2014/main" id="{F30B7230-7F4F-E5E5-59C2-2444546855D1}"/>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25901" y="342128"/>
            <a:ext cx="243529" cy="243529"/>
          </a:xfrm>
          <a:prstGeom prst="rect">
            <a:avLst/>
          </a:prstGeom>
        </p:spPr>
      </p:pic>
    </p:spTree>
    <p:extLst>
      <p:ext uri="{BB962C8B-B14F-4D97-AF65-F5344CB8AC3E}">
        <p14:creationId xmlns:p14="http://schemas.microsoft.com/office/powerpoint/2010/main" val="220614545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CE2B2-A34C-2A6E-FBAA-D7BC83459B7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00FE13D-3316-409D-1FD5-3BB101DC0DE4}"/>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8FBCCBC3-A542-C778-2237-F19F16F8A8F0}"/>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Regularly review and align regulations, codes, and planning frameworks with future climate scenarios</a:t>
            </a:r>
          </a:p>
        </p:txBody>
      </p:sp>
      <p:sp>
        <p:nvSpPr>
          <p:cNvPr id="2" name="Title 4">
            <a:extLst>
              <a:ext uri="{FF2B5EF4-FFF2-40B4-BE49-F238E27FC236}">
                <a16:creationId xmlns:a16="http://schemas.microsoft.com/office/drawing/2014/main" id="{B72BC23E-757A-9D6A-FF81-6ECC1345C644}"/>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6CC05A67-1CB4-772A-B482-FC974F72E44A}"/>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Align planning with </a:t>
            </a:r>
          </a:p>
          <a:p>
            <a:pPr algn="ctr"/>
            <a:r>
              <a:rPr lang="en-AU" sz="1200" i="1">
                <a:latin typeface="Public Sans Light" panose="020B0604020202020204" charset="0"/>
                <a:ea typeface="AECOM Sans" panose="020B0504020202020204" pitchFamily="34" charset="0"/>
                <a:cs typeface="AECOM Sans" panose="020B0504020202020204" pitchFamily="34" charset="0"/>
              </a:rPr>
              <a:t>climate scenarios</a:t>
            </a:r>
          </a:p>
        </p:txBody>
      </p:sp>
      <p:sp>
        <p:nvSpPr>
          <p:cNvPr id="9" name="TextBox 8">
            <a:extLst>
              <a:ext uri="{FF2B5EF4-FFF2-40B4-BE49-F238E27FC236}">
                <a16:creationId xmlns:a16="http://schemas.microsoft.com/office/drawing/2014/main" id="{03E1962E-E93A-3D07-B9AE-69D01266E2D8}"/>
              </a:ext>
            </a:extLst>
          </p:cNvPr>
          <p:cNvSpPr txBox="1"/>
          <p:nvPr/>
        </p:nvSpPr>
        <p:spPr>
          <a:xfrm>
            <a:off x="-1" y="348476"/>
            <a:ext cx="300221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Workforce capability and governance</a:t>
            </a:r>
          </a:p>
        </p:txBody>
      </p:sp>
      <p:sp>
        <p:nvSpPr>
          <p:cNvPr id="4" name="Oval 3">
            <a:extLst>
              <a:ext uri="{FF2B5EF4-FFF2-40B4-BE49-F238E27FC236}">
                <a16:creationId xmlns:a16="http://schemas.microsoft.com/office/drawing/2014/main" id="{946390A3-F9AA-C7E1-0833-CBB74BC6BB0D}"/>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AM33</a:t>
            </a:r>
          </a:p>
        </p:txBody>
      </p:sp>
      <p:sp>
        <p:nvSpPr>
          <p:cNvPr id="15" name="Oval 14">
            <a:extLst>
              <a:ext uri="{FF2B5EF4-FFF2-40B4-BE49-F238E27FC236}">
                <a16:creationId xmlns:a16="http://schemas.microsoft.com/office/drawing/2014/main" id="{44EA8E81-1683-11FE-A3D3-193F6159005E}"/>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6" name="Picture Placeholder 266">
            <a:extLst>
              <a:ext uri="{FF2B5EF4-FFF2-40B4-BE49-F238E27FC236}">
                <a16:creationId xmlns:a16="http://schemas.microsoft.com/office/drawing/2014/main" id="{9F033599-FBBD-FF82-60DA-7F0C53470D58}"/>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25901" y="342128"/>
            <a:ext cx="243529" cy="243529"/>
          </a:xfrm>
          <a:prstGeom prst="rect">
            <a:avLst/>
          </a:prstGeom>
        </p:spPr>
      </p:pic>
    </p:spTree>
    <p:extLst>
      <p:ext uri="{BB962C8B-B14F-4D97-AF65-F5344CB8AC3E}">
        <p14:creationId xmlns:p14="http://schemas.microsoft.com/office/powerpoint/2010/main" val="180844551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F1867-D477-9F13-98A3-8C576534368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7A7498F8-4967-A34E-1B5A-B678A1FD78D2}"/>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3902BE99-1B45-1C59-4E5C-27A22D737C6F}"/>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Allocate funds to support development of climate adaptation and mitigation plans and reserve funds for climate-related recovery and reconstruction</a:t>
            </a:r>
          </a:p>
        </p:txBody>
      </p:sp>
      <p:sp>
        <p:nvSpPr>
          <p:cNvPr id="2" name="Title 4">
            <a:extLst>
              <a:ext uri="{FF2B5EF4-FFF2-40B4-BE49-F238E27FC236}">
                <a16:creationId xmlns:a16="http://schemas.microsoft.com/office/drawing/2014/main" id="{A86F5B9C-F5F8-CCCE-FE5C-9B74A20A2E5A}"/>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506832F9-C3D4-00AD-EA62-4B9E2E94AE2A}"/>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Allocate funds for </a:t>
            </a:r>
          </a:p>
          <a:p>
            <a:pPr algn="ctr"/>
            <a:r>
              <a:rPr lang="en-AU" sz="1200" i="1">
                <a:latin typeface="Public Sans Light" panose="020B0604020202020204" charset="0"/>
                <a:ea typeface="AECOM Sans" panose="020B0504020202020204" pitchFamily="34" charset="0"/>
                <a:cs typeface="AECOM Sans" panose="020B0504020202020204" pitchFamily="34" charset="0"/>
              </a:rPr>
              <a:t>climate resilience</a:t>
            </a:r>
          </a:p>
        </p:txBody>
      </p:sp>
      <p:sp>
        <p:nvSpPr>
          <p:cNvPr id="9" name="TextBox 8">
            <a:extLst>
              <a:ext uri="{FF2B5EF4-FFF2-40B4-BE49-F238E27FC236}">
                <a16:creationId xmlns:a16="http://schemas.microsoft.com/office/drawing/2014/main" id="{96B4A8A1-A540-F6FD-1A49-F73FD9DB6854}"/>
              </a:ext>
            </a:extLst>
          </p:cNvPr>
          <p:cNvSpPr txBox="1"/>
          <p:nvPr/>
        </p:nvSpPr>
        <p:spPr>
          <a:xfrm>
            <a:off x="-1" y="348476"/>
            <a:ext cx="300221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Workforce capability and governance</a:t>
            </a:r>
          </a:p>
        </p:txBody>
      </p:sp>
      <p:sp>
        <p:nvSpPr>
          <p:cNvPr id="4" name="Oval 3">
            <a:extLst>
              <a:ext uri="{FF2B5EF4-FFF2-40B4-BE49-F238E27FC236}">
                <a16:creationId xmlns:a16="http://schemas.microsoft.com/office/drawing/2014/main" id="{6035BFA0-2013-BBDD-2192-2E9B9B782C05}"/>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AM34</a:t>
            </a:r>
          </a:p>
        </p:txBody>
      </p:sp>
      <p:sp>
        <p:nvSpPr>
          <p:cNvPr id="15" name="Oval 14">
            <a:extLst>
              <a:ext uri="{FF2B5EF4-FFF2-40B4-BE49-F238E27FC236}">
                <a16:creationId xmlns:a16="http://schemas.microsoft.com/office/drawing/2014/main" id="{4EAE06D5-9F2D-4E3E-8281-91153512FDCF}"/>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6" name="Picture Placeholder 266">
            <a:extLst>
              <a:ext uri="{FF2B5EF4-FFF2-40B4-BE49-F238E27FC236}">
                <a16:creationId xmlns:a16="http://schemas.microsoft.com/office/drawing/2014/main" id="{E5701798-4162-436C-BAF9-F014D79C8DF3}"/>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25901" y="342128"/>
            <a:ext cx="243529" cy="243529"/>
          </a:xfrm>
          <a:prstGeom prst="rect">
            <a:avLst/>
          </a:prstGeom>
        </p:spPr>
      </p:pic>
    </p:spTree>
    <p:extLst>
      <p:ext uri="{BB962C8B-B14F-4D97-AF65-F5344CB8AC3E}">
        <p14:creationId xmlns:p14="http://schemas.microsoft.com/office/powerpoint/2010/main" val="96340107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A7C62-BFA1-E683-6471-DDE099F04CB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EA355E3-EF49-2D50-A1CD-939AA125079B}"/>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8B5574C2-149D-35D1-E6DF-A837BAE1307F}"/>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dirty="0">
                <a:latin typeface="Public Sans Light" panose="020B0604020202020204" charset="0"/>
                <a:ea typeface="AECOM Sans" panose="020B0504020202020204" pitchFamily="34" charset="0"/>
                <a:cs typeface="AECOM Sans" panose="020B0504020202020204" pitchFamily="34" charset="0"/>
              </a:rPr>
              <a:t>Establish climate risk accountability frameworks for executive roles and integrate climate resilience into executive KPIs and board level reporting</a:t>
            </a:r>
          </a:p>
        </p:txBody>
      </p:sp>
      <p:sp>
        <p:nvSpPr>
          <p:cNvPr id="2" name="Title 4">
            <a:extLst>
              <a:ext uri="{FF2B5EF4-FFF2-40B4-BE49-F238E27FC236}">
                <a16:creationId xmlns:a16="http://schemas.microsoft.com/office/drawing/2014/main" id="{B7DCB3BE-BEA4-332A-54E0-B4044877DD09}"/>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84CC5E94-6438-77EE-0E45-3047A69B8999}"/>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dirty="0">
                <a:latin typeface="Public Sans Light" panose="020B0604020202020204" charset="0"/>
                <a:ea typeface="AECOM Sans" panose="020B0504020202020204" pitchFamily="34" charset="0"/>
                <a:cs typeface="AECOM Sans" panose="020B0504020202020204" pitchFamily="34" charset="0"/>
              </a:rPr>
              <a:t>Embed climate risk in </a:t>
            </a:r>
          </a:p>
          <a:p>
            <a:pPr algn="ctr"/>
            <a:r>
              <a:rPr lang="en-AU" sz="1200" i="1" dirty="0">
                <a:latin typeface="Public Sans Light" panose="020B0604020202020204" charset="0"/>
                <a:ea typeface="AECOM Sans" panose="020B0504020202020204" pitchFamily="34" charset="0"/>
                <a:cs typeface="AECOM Sans" panose="020B0504020202020204" pitchFamily="34" charset="0"/>
              </a:rPr>
              <a:t>executive governance</a:t>
            </a:r>
          </a:p>
        </p:txBody>
      </p:sp>
      <p:sp>
        <p:nvSpPr>
          <p:cNvPr id="9" name="TextBox 8">
            <a:extLst>
              <a:ext uri="{FF2B5EF4-FFF2-40B4-BE49-F238E27FC236}">
                <a16:creationId xmlns:a16="http://schemas.microsoft.com/office/drawing/2014/main" id="{6CB14B23-7705-ADD7-8988-6771A56B08BA}"/>
              </a:ext>
            </a:extLst>
          </p:cNvPr>
          <p:cNvSpPr txBox="1"/>
          <p:nvPr/>
        </p:nvSpPr>
        <p:spPr>
          <a:xfrm>
            <a:off x="-1" y="348476"/>
            <a:ext cx="300221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Workforce capability and governance</a:t>
            </a:r>
          </a:p>
        </p:txBody>
      </p:sp>
      <p:sp>
        <p:nvSpPr>
          <p:cNvPr id="4" name="Oval 3">
            <a:extLst>
              <a:ext uri="{FF2B5EF4-FFF2-40B4-BE49-F238E27FC236}">
                <a16:creationId xmlns:a16="http://schemas.microsoft.com/office/drawing/2014/main" id="{1DA7047F-CD40-A815-0C65-308654A8B737}"/>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AM35</a:t>
            </a:r>
          </a:p>
        </p:txBody>
      </p:sp>
      <p:sp>
        <p:nvSpPr>
          <p:cNvPr id="15" name="Oval 14">
            <a:extLst>
              <a:ext uri="{FF2B5EF4-FFF2-40B4-BE49-F238E27FC236}">
                <a16:creationId xmlns:a16="http://schemas.microsoft.com/office/drawing/2014/main" id="{7913B354-15C2-C00A-C394-B4785AFBBD78}"/>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6" name="Picture Placeholder 266">
            <a:extLst>
              <a:ext uri="{FF2B5EF4-FFF2-40B4-BE49-F238E27FC236}">
                <a16:creationId xmlns:a16="http://schemas.microsoft.com/office/drawing/2014/main" id="{01B2581D-ADB5-9B72-F4B4-FBA8530BAD3C}"/>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25901" y="342128"/>
            <a:ext cx="243529" cy="243529"/>
          </a:xfrm>
          <a:prstGeom prst="rect">
            <a:avLst/>
          </a:prstGeom>
        </p:spPr>
      </p:pic>
    </p:spTree>
    <p:extLst>
      <p:ext uri="{BB962C8B-B14F-4D97-AF65-F5344CB8AC3E}">
        <p14:creationId xmlns:p14="http://schemas.microsoft.com/office/powerpoint/2010/main" val="73388436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9B296-CB3D-19F9-D0FD-8D90BD2DF45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769544D0-B2F0-20F6-C7E8-5EABBBE03766}"/>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894CCBC1-1D15-890C-E63B-1B801029BFC4}"/>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9EC5AEAE-91B7-7071-FDCE-90B820323231}"/>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A15CC01B-4106-5885-63C0-1245C90CD5EE}"/>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2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B3C324AF-33E2-F2CB-D824-4BA75CFD1193}"/>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a:t>
            </a:r>
          </a:p>
        </p:txBody>
      </p:sp>
    </p:spTree>
    <p:extLst>
      <p:ext uri="{BB962C8B-B14F-4D97-AF65-F5344CB8AC3E}">
        <p14:creationId xmlns:p14="http://schemas.microsoft.com/office/powerpoint/2010/main" val="1486707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53ECC-E110-CF9C-6912-984158616AB0}"/>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CDB0B12A-C19B-47FD-1310-E246FF6271C6}"/>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36A37029-C464-E6C6-4AA1-29EA8A302309}"/>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bg1"/>
                </a:solidFill>
                <a:latin typeface="Public Sans Light" panose="020B0604020202020204" charset="0"/>
                <a:ea typeface="AECOM Sans" panose="020B0504020202020204" pitchFamily="34" charset="0"/>
                <a:cs typeface="AECOM Sans" panose="020B0504020202020204" pitchFamily="34" charset="0"/>
              </a:rPr>
              <a:t>PD10</a:t>
            </a:r>
          </a:p>
        </p:txBody>
      </p:sp>
      <p:sp>
        <p:nvSpPr>
          <p:cNvPr id="5" name="TextBox 4">
            <a:extLst>
              <a:ext uri="{FF2B5EF4-FFF2-40B4-BE49-F238E27FC236}">
                <a16:creationId xmlns:a16="http://schemas.microsoft.com/office/drawing/2014/main" id="{D641B946-154E-FD0E-8381-364D6BB6B827}"/>
              </a:ext>
            </a:extLst>
          </p:cNvPr>
          <p:cNvSpPr txBox="1"/>
          <p:nvPr/>
        </p:nvSpPr>
        <p:spPr>
          <a:xfrm>
            <a:off x="276352" y="1263162"/>
            <a:ext cx="2646001" cy="538444"/>
          </a:xfrm>
          <a:prstGeom prst="rect">
            <a:avLst/>
          </a:prstGeom>
          <a:noFill/>
        </p:spPr>
        <p:txBody>
          <a:bodyPr wrap="square" lIns="94594" tIns="94594" rIns="94594" bIns="94594" anchor="ctr">
            <a:noAutofit/>
          </a:bodyPr>
          <a:lstStyle/>
          <a:p>
            <a:pPr algn="ctr"/>
            <a:r>
              <a:rPr lang="en-AU" sz="1100" dirty="0">
                <a:latin typeface="Public Sans Light" panose="020B0604020202020204" charset="0"/>
                <a:ea typeface="AECOM Sans" panose="020B0504020202020204" pitchFamily="34" charset="0"/>
                <a:cs typeface="AECOM Sans" panose="020B0504020202020204" pitchFamily="34" charset="0"/>
              </a:rPr>
              <a:t>Decrease in cold nights</a:t>
            </a:r>
          </a:p>
        </p:txBody>
      </p:sp>
      <p:pic>
        <p:nvPicPr>
          <p:cNvPr id="8" name="Graphic 7">
            <a:extLst>
              <a:ext uri="{FF2B5EF4-FFF2-40B4-BE49-F238E27FC236}">
                <a16:creationId xmlns:a16="http://schemas.microsoft.com/office/drawing/2014/main" id="{32A2F4A9-1127-4510-9340-C01D6401B202}"/>
              </a:ext>
            </a:extLst>
          </p:cNvPr>
          <p:cNvPicPr>
            <a:picLocks noGrp="1" noChangeAspect="1"/>
          </p:cNvPicPr>
          <p:nvPr/>
        </p:nvPicPr>
        <p:blipFill rotWithShape="1">
          <a:blip>
            <a:extLst>
              <a:ext uri="{96DAC541-7B7A-43D3-8B79-37D633B846F1}">
                <asvg:svgBlip xmlns:asvg="http://schemas.microsoft.com/office/drawing/2016/SVG/main" r:embed="rId2"/>
              </a:ext>
            </a:extLst>
          </a:blip>
          <a:srcRect/>
          <a:stretch/>
        </p:blipFill>
        <p:spPr>
          <a:xfrm>
            <a:off x="1417200" y="910897"/>
            <a:ext cx="481668" cy="481668"/>
          </a:xfrm>
          <a:prstGeom prst="rect">
            <a:avLst/>
          </a:prstGeom>
        </p:spPr>
      </p:pic>
    </p:spTree>
    <p:extLst>
      <p:ext uri="{BB962C8B-B14F-4D97-AF65-F5344CB8AC3E}">
        <p14:creationId xmlns:p14="http://schemas.microsoft.com/office/powerpoint/2010/main" val="231495064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6D7F2-8F2B-7651-89AB-DBB1652163E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9E2A924-57A6-85F3-0709-0BBF68B0B260}"/>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478F4502-6F8E-F9C7-8C5B-6D66BE76B55B}"/>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09805FDB-780A-0758-9F95-EB26C8C87338}"/>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1356B6E8-0C36-79BC-2FC1-2A4CD37A2A4E}"/>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2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698C8EF9-D432-CB99-614F-C9E875419D50}"/>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a:t>
            </a:r>
          </a:p>
        </p:txBody>
      </p:sp>
    </p:spTree>
    <p:extLst>
      <p:ext uri="{BB962C8B-B14F-4D97-AF65-F5344CB8AC3E}">
        <p14:creationId xmlns:p14="http://schemas.microsoft.com/office/powerpoint/2010/main" val="54737686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9501F-3226-0C17-B6BB-E1199A2F4FE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0903CD7-C8E0-32EA-25E5-CECCD4D36807}"/>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AFB7D1D9-98BA-D923-0D54-4F43BB1DB820}"/>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EA670D01-C21E-65F9-6F91-8EE4FBF3DC31}"/>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65D1FAB6-FB5F-5A61-A1CE-FE7697382EDB}"/>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2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D9BA8D4E-70F3-82E9-89CA-944219AC8E25}"/>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a:t>
            </a:r>
          </a:p>
        </p:txBody>
      </p:sp>
    </p:spTree>
    <p:extLst>
      <p:ext uri="{BB962C8B-B14F-4D97-AF65-F5344CB8AC3E}">
        <p14:creationId xmlns:p14="http://schemas.microsoft.com/office/powerpoint/2010/main" val="352678956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FF1B8-9EFF-59F3-243C-0823D3F0606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6A65577-4CEC-8B6E-C568-01E472605A2D}"/>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487BFA93-1122-EDAD-D19B-D232DB754EB5}"/>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7A4162E8-45E8-2279-4056-52A8FD55C93B}"/>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382321D0-58ED-7D91-DB0F-D197F6DEB3E6}"/>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2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0ACD4370-A040-83A2-FD04-589D1C3C2E8E}"/>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a:t>
            </a:r>
          </a:p>
        </p:txBody>
      </p:sp>
    </p:spTree>
    <p:extLst>
      <p:ext uri="{BB962C8B-B14F-4D97-AF65-F5344CB8AC3E}">
        <p14:creationId xmlns:p14="http://schemas.microsoft.com/office/powerpoint/2010/main" val="409462394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D5F13-1F4F-620B-94C1-8EBD4E461B6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185E91D-7D99-5BF2-3C59-5615B0805E11}"/>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0F7C7D29-8AAD-6660-DA82-557A5CB63E78}"/>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F4AFDEC4-018B-EDAE-E35F-2922F8EFAB1B}"/>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BE464E35-C304-A53D-ED3E-0556CE6DD05C}"/>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2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00177576-30D0-3040-8832-2E29917C9F08}"/>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a:t>
            </a:r>
          </a:p>
        </p:txBody>
      </p:sp>
    </p:spTree>
    <p:extLst>
      <p:ext uri="{BB962C8B-B14F-4D97-AF65-F5344CB8AC3E}">
        <p14:creationId xmlns:p14="http://schemas.microsoft.com/office/powerpoint/2010/main" val="1907009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D60B3-83BD-7A32-CC59-8200F2A40BD2}"/>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ECD069F9-D357-AECC-5072-F60430B20615}"/>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BEC7443F-40AA-552C-A2B3-ACF9C7A40A85}"/>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bg1"/>
                </a:solidFill>
                <a:latin typeface="Public Sans Light" panose="020B0604020202020204" charset="0"/>
                <a:ea typeface="AECOM Sans" panose="020B0504020202020204" pitchFamily="34" charset="0"/>
                <a:cs typeface="AECOM Sans" panose="020B0504020202020204" pitchFamily="34" charset="0"/>
              </a:rPr>
              <a:t>PD11</a:t>
            </a:r>
          </a:p>
        </p:txBody>
      </p:sp>
      <p:sp>
        <p:nvSpPr>
          <p:cNvPr id="5" name="TextBox 4">
            <a:extLst>
              <a:ext uri="{FF2B5EF4-FFF2-40B4-BE49-F238E27FC236}">
                <a16:creationId xmlns:a16="http://schemas.microsoft.com/office/drawing/2014/main" id="{ACE2076D-0FB7-3DC7-EFBC-A1147B3CD5B2}"/>
              </a:ext>
            </a:extLst>
          </p:cNvPr>
          <p:cNvSpPr txBox="1"/>
          <p:nvPr/>
        </p:nvSpPr>
        <p:spPr>
          <a:xfrm>
            <a:off x="276352" y="1263162"/>
            <a:ext cx="2646001" cy="538444"/>
          </a:xfrm>
          <a:prstGeom prst="rect">
            <a:avLst/>
          </a:prstGeom>
          <a:noFill/>
        </p:spPr>
        <p:txBody>
          <a:bodyPr wrap="square" lIns="94594" tIns="94594" rIns="94594" bIns="94594" anchor="ctr">
            <a:noAutofit/>
          </a:bodyPr>
          <a:lstStyle/>
          <a:p>
            <a:pPr algn="ctr"/>
            <a:r>
              <a:rPr lang="en-AU" sz="1100" dirty="0">
                <a:latin typeface="Public Sans Light" panose="020B0604020202020204" charset="0"/>
                <a:ea typeface="AECOM Sans" panose="020B0504020202020204" pitchFamily="34" charset="0"/>
                <a:cs typeface="AECOM Sans" panose="020B0504020202020204" pitchFamily="34" charset="0"/>
              </a:rPr>
              <a:t>Decrease in soil moisture and increase in evaporation</a:t>
            </a:r>
          </a:p>
        </p:txBody>
      </p:sp>
      <p:pic>
        <p:nvPicPr>
          <p:cNvPr id="6" name="Graphic 5">
            <a:extLst>
              <a:ext uri="{FF2B5EF4-FFF2-40B4-BE49-F238E27FC236}">
                <a16:creationId xmlns:a16="http://schemas.microsoft.com/office/drawing/2014/main" id="{71147EA6-F5F4-494E-9E92-65A17AB8EAD6}"/>
              </a:ext>
            </a:extLst>
          </p:cNvPr>
          <p:cNvPicPr>
            <a:picLocks noGrp="1" noChangeAspect="1"/>
          </p:cNvPicPr>
          <p:nvPr/>
        </p:nvPicPr>
        <p:blipFill rotWithShape="1">
          <a:blip>
            <a:extLst>
              <a:ext uri="{96DAC541-7B7A-43D3-8B79-37D633B846F1}">
                <asvg:svgBlip xmlns:asvg="http://schemas.microsoft.com/office/drawing/2016/SVG/main" r:embed="rId2"/>
              </a:ext>
            </a:extLst>
          </a:blip>
          <a:srcRect/>
          <a:stretch/>
        </p:blipFill>
        <p:spPr>
          <a:xfrm>
            <a:off x="1382507" y="819807"/>
            <a:ext cx="479473" cy="479473"/>
          </a:xfrm>
          <a:prstGeom prst="rect">
            <a:avLst/>
          </a:prstGeom>
        </p:spPr>
      </p:pic>
    </p:spTree>
    <p:extLst>
      <p:ext uri="{BB962C8B-B14F-4D97-AF65-F5344CB8AC3E}">
        <p14:creationId xmlns:p14="http://schemas.microsoft.com/office/powerpoint/2010/main" val="2782605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12D44-DEAB-58BD-B018-C24F52413EBD}"/>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96F35E7E-0515-92E7-2487-D852A8B9570E}"/>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A4FB2ECE-FCE6-AE81-7788-05AC6BEAC78D}"/>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PD</a:t>
            </a:r>
          </a:p>
        </p:txBody>
      </p:sp>
      <p:sp>
        <p:nvSpPr>
          <p:cNvPr id="5" name="TextBox 4">
            <a:extLst>
              <a:ext uri="{FF2B5EF4-FFF2-40B4-BE49-F238E27FC236}">
                <a16:creationId xmlns:a16="http://schemas.microsoft.com/office/drawing/2014/main" id="{89BFBA48-EDE1-7D4D-1491-5ECCB7673054}"/>
              </a:ext>
            </a:extLst>
          </p:cNvPr>
          <p:cNvSpPr txBox="1"/>
          <p:nvPr/>
        </p:nvSpPr>
        <p:spPr>
          <a:xfrm>
            <a:off x="125412" y="659700"/>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Tree>
    <p:extLst>
      <p:ext uri="{BB962C8B-B14F-4D97-AF65-F5344CB8AC3E}">
        <p14:creationId xmlns:p14="http://schemas.microsoft.com/office/powerpoint/2010/main" val="3520902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2DCAF-AD17-5F6C-BB91-FF8FEFCE7712}"/>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2C701906-70D4-758D-9C30-CF7565E8BB58}"/>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C969AFE4-15D7-F8C6-4C3F-CBBD1D4A25E5}"/>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PD</a:t>
            </a:r>
          </a:p>
        </p:txBody>
      </p:sp>
      <p:sp>
        <p:nvSpPr>
          <p:cNvPr id="5" name="TextBox 4">
            <a:extLst>
              <a:ext uri="{FF2B5EF4-FFF2-40B4-BE49-F238E27FC236}">
                <a16:creationId xmlns:a16="http://schemas.microsoft.com/office/drawing/2014/main" id="{BFB631B8-6DEA-60BC-8A64-9EDFCDC9C291}"/>
              </a:ext>
            </a:extLst>
          </p:cNvPr>
          <p:cNvSpPr txBox="1"/>
          <p:nvPr/>
        </p:nvSpPr>
        <p:spPr>
          <a:xfrm>
            <a:off x="125412" y="659700"/>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Tree>
    <p:extLst>
      <p:ext uri="{BB962C8B-B14F-4D97-AF65-F5344CB8AC3E}">
        <p14:creationId xmlns:p14="http://schemas.microsoft.com/office/powerpoint/2010/main" val="32440691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D596468-45A1-90E5-BA8B-75A7ADBDD6F3}"/>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increased HVAC demand, accelerating wear-and-tear and requiring more frequent replacement</a:t>
            </a:r>
          </a:p>
        </p:txBody>
      </p:sp>
      <p:sp>
        <p:nvSpPr>
          <p:cNvPr id="2" name="Title 4">
            <a:extLst>
              <a:ext uri="{FF2B5EF4-FFF2-40B4-BE49-F238E27FC236}">
                <a16:creationId xmlns:a16="http://schemas.microsoft.com/office/drawing/2014/main" id="{C9CF75F0-8B1D-BE33-558B-14A75BF91E9F}"/>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09751D9C-70E9-C57F-0356-C5DB8D5D8CDF}"/>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Demand on HVAC systems</a:t>
            </a:r>
          </a:p>
        </p:txBody>
      </p:sp>
      <p:sp>
        <p:nvSpPr>
          <p:cNvPr id="4" name="Oval 3">
            <a:extLst>
              <a:ext uri="{FF2B5EF4-FFF2-40B4-BE49-F238E27FC236}">
                <a16:creationId xmlns:a16="http://schemas.microsoft.com/office/drawing/2014/main" id="{6DC9B4E4-33C1-B070-AC67-52D9B2C31649}"/>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PR1</a:t>
            </a:r>
          </a:p>
        </p:txBody>
      </p:sp>
      <p:grpSp>
        <p:nvGrpSpPr>
          <p:cNvPr id="9" name="Group 8">
            <a:extLst>
              <a:ext uri="{FF2B5EF4-FFF2-40B4-BE49-F238E27FC236}">
                <a16:creationId xmlns:a16="http://schemas.microsoft.com/office/drawing/2014/main" id="{D80CF34B-955C-2811-B833-1E85EFA40FC3}"/>
              </a:ext>
            </a:extLst>
          </p:cNvPr>
          <p:cNvGrpSpPr/>
          <p:nvPr/>
        </p:nvGrpSpPr>
        <p:grpSpPr>
          <a:xfrm>
            <a:off x="125414" y="509492"/>
            <a:ext cx="311995" cy="311995"/>
            <a:chOff x="248400" y="506015"/>
            <a:chExt cx="311995" cy="311995"/>
          </a:xfrm>
        </p:grpSpPr>
        <p:sp>
          <p:nvSpPr>
            <p:cNvPr id="8" name="Oval 7">
              <a:extLst>
                <a:ext uri="{FF2B5EF4-FFF2-40B4-BE49-F238E27FC236}">
                  <a16:creationId xmlns:a16="http://schemas.microsoft.com/office/drawing/2014/main" id="{16A0996C-9A84-D13E-F94C-89BFFD9D275F}"/>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Placeholder 152">
              <a:extLst>
                <a:ext uri="{FF2B5EF4-FFF2-40B4-BE49-F238E27FC236}">
                  <a16:creationId xmlns:a16="http://schemas.microsoft.com/office/drawing/2014/main" id="{31FE4AE6-7063-A393-5EFF-6F9E5482D5A5}"/>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5470" y="553085"/>
              <a:ext cx="217854" cy="217854"/>
            </a:xfrm>
            <a:prstGeom prst="rect">
              <a:avLst/>
            </a:prstGeom>
          </p:spPr>
        </p:pic>
      </p:grpSp>
    </p:spTree>
    <p:extLst>
      <p:ext uri="{BB962C8B-B14F-4D97-AF65-F5344CB8AC3E}">
        <p14:creationId xmlns:p14="http://schemas.microsoft.com/office/powerpoint/2010/main" val="2457435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E2B3B3-6B26-7D2F-2540-8CA79FA54C64}"/>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E5B864AA-ABBD-0964-7CF1-F6A70E6D6CAF}"/>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increased pressure across the energy network leading to an increase in energy network instability and increased brownouts/blackouts</a:t>
            </a:r>
          </a:p>
        </p:txBody>
      </p:sp>
      <p:sp>
        <p:nvSpPr>
          <p:cNvPr id="2" name="Title 4">
            <a:extLst>
              <a:ext uri="{FF2B5EF4-FFF2-40B4-BE49-F238E27FC236}">
                <a16:creationId xmlns:a16="http://schemas.microsoft.com/office/drawing/2014/main" id="{02FEDA14-61E1-F6EF-F72F-50B7953255CF}"/>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42FD5B30-2668-7CCB-E9D7-5937880223F5}"/>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Energy network instability</a:t>
            </a:r>
          </a:p>
        </p:txBody>
      </p:sp>
      <p:sp>
        <p:nvSpPr>
          <p:cNvPr id="4" name="Oval 3">
            <a:extLst>
              <a:ext uri="{FF2B5EF4-FFF2-40B4-BE49-F238E27FC236}">
                <a16:creationId xmlns:a16="http://schemas.microsoft.com/office/drawing/2014/main" id="{D969A87D-3AD3-D3EA-D2A8-B8FF95F8A898}"/>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PR2</a:t>
            </a:r>
          </a:p>
        </p:txBody>
      </p:sp>
      <p:grpSp>
        <p:nvGrpSpPr>
          <p:cNvPr id="5" name="Group 4">
            <a:extLst>
              <a:ext uri="{FF2B5EF4-FFF2-40B4-BE49-F238E27FC236}">
                <a16:creationId xmlns:a16="http://schemas.microsoft.com/office/drawing/2014/main" id="{8D534969-408E-ECCB-8FDB-EA22D4F1C11E}"/>
              </a:ext>
            </a:extLst>
          </p:cNvPr>
          <p:cNvGrpSpPr/>
          <p:nvPr/>
        </p:nvGrpSpPr>
        <p:grpSpPr>
          <a:xfrm>
            <a:off x="125414" y="509492"/>
            <a:ext cx="311995" cy="311995"/>
            <a:chOff x="248400" y="506015"/>
            <a:chExt cx="311995" cy="311995"/>
          </a:xfrm>
        </p:grpSpPr>
        <p:sp>
          <p:nvSpPr>
            <p:cNvPr id="6" name="Oval 5">
              <a:extLst>
                <a:ext uri="{FF2B5EF4-FFF2-40B4-BE49-F238E27FC236}">
                  <a16:creationId xmlns:a16="http://schemas.microsoft.com/office/drawing/2014/main" id="{C0696C89-765E-1ADB-B0E6-4EB94F11E6AE}"/>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Placeholder 152">
              <a:extLst>
                <a:ext uri="{FF2B5EF4-FFF2-40B4-BE49-F238E27FC236}">
                  <a16:creationId xmlns:a16="http://schemas.microsoft.com/office/drawing/2014/main" id="{7AE7ED64-4A86-FAB6-4FD1-AF98664C7FE1}"/>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5470" y="553085"/>
              <a:ext cx="217854" cy="217854"/>
            </a:xfrm>
            <a:prstGeom prst="rect">
              <a:avLst/>
            </a:prstGeom>
          </p:spPr>
        </p:pic>
      </p:grpSp>
    </p:spTree>
    <p:extLst>
      <p:ext uri="{BB962C8B-B14F-4D97-AF65-F5344CB8AC3E}">
        <p14:creationId xmlns:p14="http://schemas.microsoft.com/office/powerpoint/2010/main" val="1705941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9586A-1E66-575B-4DD2-356689ECD2EC}"/>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BA55A31-CF80-D8DF-FB4C-8CE27E0B8804}"/>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increased instances of telecommunications network failure</a:t>
            </a:r>
          </a:p>
        </p:txBody>
      </p:sp>
      <p:sp>
        <p:nvSpPr>
          <p:cNvPr id="2" name="Title 4">
            <a:extLst>
              <a:ext uri="{FF2B5EF4-FFF2-40B4-BE49-F238E27FC236}">
                <a16:creationId xmlns:a16="http://schemas.microsoft.com/office/drawing/2014/main" id="{2992E278-A4B0-AA78-219B-28AB99DF0DA1}"/>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C33E8AEC-F784-352D-4976-6E9E237123B7}"/>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Telecommunications failure</a:t>
            </a:r>
          </a:p>
        </p:txBody>
      </p:sp>
      <p:sp>
        <p:nvSpPr>
          <p:cNvPr id="4" name="Oval 3">
            <a:extLst>
              <a:ext uri="{FF2B5EF4-FFF2-40B4-BE49-F238E27FC236}">
                <a16:creationId xmlns:a16="http://schemas.microsoft.com/office/drawing/2014/main" id="{ACB09C27-331A-364C-A606-05304EE3C519}"/>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PR3</a:t>
            </a:r>
          </a:p>
        </p:txBody>
      </p:sp>
      <p:grpSp>
        <p:nvGrpSpPr>
          <p:cNvPr id="5" name="Group 4">
            <a:extLst>
              <a:ext uri="{FF2B5EF4-FFF2-40B4-BE49-F238E27FC236}">
                <a16:creationId xmlns:a16="http://schemas.microsoft.com/office/drawing/2014/main" id="{48DF8561-9F2E-46B5-66BE-62622182D9F2}"/>
              </a:ext>
            </a:extLst>
          </p:cNvPr>
          <p:cNvGrpSpPr/>
          <p:nvPr/>
        </p:nvGrpSpPr>
        <p:grpSpPr>
          <a:xfrm>
            <a:off x="125414" y="509492"/>
            <a:ext cx="311995" cy="311995"/>
            <a:chOff x="248400" y="506015"/>
            <a:chExt cx="311995" cy="311995"/>
          </a:xfrm>
        </p:grpSpPr>
        <p:sp>
          <p:nvSpPr>
            <p:cNvPr id="6" name="Oval 5">
              <a:extLst>
                <a:ext uri="{FF2B5EF4-FFF2-40B4-BE49-F238E27FC236}">
                  <a16:creationId xmlns:a16="http://schemas.microsoft.com/office/drawing/2014/main" id="{9958C7CE-F2E3-9141-F1F8-31A4C16D5C0E}"/>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Placeholder 152">
              <a:extLst>
                <a:ext uri="{FF2B5EF4-FFF2-40B4-BE49-F238E27FC236}">
                  <a16:creationId xmlns:a16="http://schemas.microsoft.com/office/drawing/2014/main" id="{08542637-2E21-64B3-F012-426C8F61E0C9}"/>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5470" y="553085"/>
              <a:ext cx="217854" cy="217854"/>
            </a:xfrm>
            <a:prstGeom prst="rect">
              <a:avLst/>
            </a:prstGeom>
          </p:spPr>
        </p:pic>
      </p:grpSp>
    </p:spTree>
    <p:extLst>
      <p:ext uri="{BB962C8B-B14F-4D97-AF65-F5344CB8AC3E}">
        <p14:creationId xmlns:p14="http://schemas.microsoft.com/office/powerpoint/2010/main" val="22398418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4F17D-883A-0184-91C6-3F52145013C0}"/>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C2E8B156-46DE-53BE-90B8-BAF301CFF63E}"/>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lower surface water availability reducing potable water supply for households and operations</a:t>
            </a:r>
          </a:p>
        </p:txBody>
      </p:sp>
      <p:sp>
        <p:nvSpPr>
          <p:cNvPr id="2" name="Title 4">
            <a:extLst>
              <a:ext uri="{FF2B5EF4-FFF2-40B4-BE49-F238E27FC236}">
                <a16:creationId xmlns:a16="http://schemas.microsoft.com/office/drawing/2014/main" id="{5E5E3F23-85B1-34B2-91C8-8CC874D5F46E}"/>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3A87D6BB-FDBC-1374-BD71-475E76C41F22}"/>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Reduced water availability</a:t>
            </a:r>
          </a:p>
        </p:txBody>
      </p:sp>
      <p:sp>
        <p:nvSpPr>
          <p:cNvPr id="4" name="Oval 3">
            <a:extLst>
              <a:ext uri="{FF2B5EF4-FFF2-40B4-BE49-F238E27FC236}">
                <a16:creationId xmlns:a16="http://schemas.microsoft.com/office/drawing/2014/main" id="{76A73CB0-E8CE-E26D-2978-2D99455E162D}"/>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PR4</a:t>
            </a:r>
          </a:p>
        </p:txBody>
      </p:sp>
      <p:grpSp>
        <p:nvGrpSpPr>
          <p:cNvPr id="5" name="Group 4">
            <a:extLst>
              <a:ext uri="{FF2B5EF4-FFF2-40B4-BE49-F238E27FC236}">
                <a16:creationId xmlns:a16="http://schemas.microsoft.com/office/drawing/2014/main" id="{6D5C5A72-EF75-D08B-958C-4E4C8C017D19}"/>
              </a:ext>
            </a:extLst>
          </p:cNvPr>
          <p:cNvGrpSpPr/>
          <p:nvPr/>
        </p:nvGrpSpPr>
        <p:grpSpPr>
          <a:xfrm>
            <a:off x="125414" y="509492"/>
            <a:ext cx="311995" cy="311995"/>
            <a:chOff x="248400" y="506015"/>
            <a:chExt cx="311995" cy="311995"/>
          </a:xfrm>
        </p:grpSpPr>
        <p:sp>
          <p:nvSpPr>
            <p:cNvPr id="6" name="Oval 5">
              <a:extLst>
                <a:ext uri="{FF2B5EF4-FFF2-40B4-BE49-F238E27FC236}">
                  <a16:creationId xmlns:a16="http://schemas.microsoft.com/office/drawing/2014/main" id="{D3B8C818-7DA4-EFF2-7E50-7CD2ABA988DD}"/>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Placeholder 152">
              <a:extLst>
                <a:ext uri="{FF2B5EF4-FFF2-40B4-BE49-F238E27FC236}">
                  <a16:creationId xmlns:a16="http://schemas.microsoft.com/office/drawing/2014/main" id="{1D3D4ED3-2FB9-7787-AAD2-E82465C6EE11}"/>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5470" y="553085"/>
              <a:ext cx="217854" cy="217854"/>
            </a:xfrm>
            <a:prstGeom prst="rect">
              <a:avLst/>
            </a:prstGeom>
          </p:spPr>
        </p:pic>
      </p:grpSp>
    </p:spTree>
    <p:extLst>
      <p:ext uri="{BB962C8B-B14F-4D97-AF65-F5344CB8AC3E}">
        <p14:creationId xmlns:p14="http://schemas.microsoft.com/office/powerpoint/2010/main" val="3174352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8AE7491-1B0E-9757-382C-C2E6AF561186}"/>
              </a:ext>
            </a:extLst>
          </p:cNvPr>
          <p:cNvSpPr txBox="1"/>
          <p:nvPr/>
        </p:nvSpPr>
        <p:spPr>
          <a:xfrm>
            <a:off x="93176" y="107104"/>
            <a:ext cx="3017221" cy="506313"/>
          </a:xfrm>
          <a:prstGeom prst="roundRect">
            <a:avLst>
              <a:gd name="adj" fmla="val 16481"/>
            </a:avLst>
          </a:prstGeom>
        </p:spPr>
        <p:style>
          <a:lnRef idx="3">
            <a:schemeClr val="lt1"/>
          </a:lnRef>
          <a:fillRef idx="1">
            <a:schemeClr val="accent1"/>
          </a:fillRef>
          <a:effectRef idx="1">
            <a:schemeClr val="accent1"/>
          </a:effectRef>
          <a:fontRef idx="minor">
            <a:schemeClr val="lt1"/>
          </a:fontRef>
        </p:style>
        <p:txBody>
          <a:bodyPr wrap="square">
            <a:spAutoFit/>
          </a:bodyPr>
          <a:lstStyle/>
          <a:p>
            <a:r>
              <a:rPr lang="en-AU" sz="600" b="1">
                <a:latin typeface="Public Sans Light" panose="020B0604020202020204" charset="0"/>
                <a:ea typeface="AECOM Sans" panose="020B0504020202020204" pitchFamily="34" charset="0"/>
                <a:cs typeface="AECOM Sans" panose="020B0504020202020204" pitchFamily="34" charset="0"/>
              </a:rPr>
              <a:t>Physical d</a:t>
            </a:r>
            <a:r>
              <a:rPr lang="en-AU" sz="600" b="1">
                <a:effectLst/>
                <a:latin typeface="Public Sans Light" panose="020B0604020202020204" charset="0"/>
                <a:ea typeface="AECOM Sans" panose="020B0504020202020204" pitchFamily="34" charset="0"/>
                <a:cs typeface="AECOM Sans" panose="020B0504020202020204" pitchFamily="34" charset="0"/>
              </a:rPr>
              <a:t>rivers</a:t>
            </a:r>
            <a:r>
              <a:rPr lang="en-AU" sz="600">
                <a:effectLst/>
                <a:latin typeface="Public Sans Light" panose="020B0604020202020204" charset="0"/>
                <a:ea typeface="AECOM Sans" panose="020B0504020202020204" pitchFamily="34" charset="0"/>
                <a:cs typeface="AECOM Sans" panose="020B0504020202020204" pitchFamily="34" charset="0"/>
              </a:rPr>
              <a:t> refer to changes in the climate system, such as temperature, precipitation or sea level, or the changing occurrence of climate hazards as a result of climate change. Examples include rising mean temperatures and more frequent and intense bushfires.</a:t>
            </a:r>
            <a:endParaRPr lang="en-AU" sz="600">
              <a:latin typeface="Public Sans Light" panose="020B0604020202020204" charset="0"/>
              <a:ea typeface="AECOM Sans" panose="020B0504020202020204" pitchFamily="34" charset="0"/>
              <a:cs typeface="AECOM Sans" panose="020B0504020202020204" pitchFamily="34" charset="0"/>
            </a:endParaRPr>
          </a:p>
        </p:txBody>
      </p:sp>
      <p:sp>
        <p:nvSpPr>
          <p:cNvPr id="6" name="TextBox 5">
            <a:extLst>
              <a:ext uri="{FF2B5EF4-FFF2-40B4-BE49-F238E27FC236}">
                <a16:creationId xmlns:a16="http://schemas.microsoft.com/office/drawing/2014/main" id="{AB37C39F-42EA-CBFC-C008-72481B1C8A61}"/>
              </a:ext>
            </a:extLst>
          </p:cNvPr>
          <p:cNvSpPr txBox="1"/>
          <p:nvPr/>
        </p:nvSpPr>
        <p:spPr>
          <a:xfrm>
            <a:off x="93176" y="643150"/>
            <a:ext cx="3017521" cy="602218"/>
          </a:xfrm>
          <a:prstGeom prst="roundRect">
            <a:avLst>
              <a:gd name="adj" fmla="val 15078"/>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en-AU" sz="600" b="1" dirty="0"/>
              <a:t>Physical risks</a:t>
            </a:r>
            <a:r>
              <a:rPr lang="en-AU" sz="600" dirty="0"/>
              <a:t> result from the direct impacts from rising aggregate global temperatures. Examples include damage or disruption to assets or infrastructure, supply chain impacts, or health impacts</a:t>
            </a:r>
            <a:r>
              <a:rPr lang="en-AU" sz="600" b="0" i="0" dirty="0">
                <a:solidFill>
                  <a:schemeClr val="bg1"/>
                </a:solidFill>
                <a:effectLst/>
                <a:latin typeface="Arial" panose="020B0604020202020204" pitchFamily="34" charset="0"/>
              </a:rPr>
              <a:t>. Physical risks can either be acute or chronic. Acute risks are event-driven (shocks) and chronic risks occur due to longer-term shifts in climate patterns (stresses). </a:t>
            </a:r>
          </a:p>
        </p:txBody>
      </p:sp>
      <p:sp>
        <p:nvSpPr>
          <p:cNvPr id="11" name="TextBox 10">
            <a:extLst>
              <a:ext uri="{FF2B5EF4-FFF2-40B4-BE49-F238E27FC236}">
                <a16:creationId xmlns:a16="http://schemas.microsoft.com/office/drawing/2014/main" id="{41674CD6-B9E1-8074-1476-E186CB561436}"/>
              </a:ext>
            </a:extLst>
          </p:cNvPr>
          <p:cNvSpPr txBox="1"/>
          <p:nvPr/>
        </p:nvSpPr>
        <p:spPr>
          <a:xfrm>
            <a:off x="93176" y="1275101"/>
            <a:ext cx="3017521" cy="510778"/>
          </a:xfrm>
          <a:prstGeom prst="round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en-AU" sz="600" b="1">
                <a:solidFill>
                  <a:schemeClr val="bg1"/>
                </a:solidFill>
                <a:effectLst/>
                <a:latin typeface="Public Sans Light" panose="020B0604020202020204" charset="0"/>
                <a:ea typeface="AECOM Sans" panose="020B0504020202020204" pitchFamily="34" charset="0"/>
                <a:cs typeface="AECOM Sans" panose="020B0504020202020204" pitchFamily="34" charset="0"/>
              </a:rPr>
              <a:t>Consequences</a:t>
            </a:r>
            <a:r>
              <a:rPr lang="en-AU" sz="600">
                <a:solidFill>
                  <a:schemeClr val="bg1"/>
                </a:solidFill>
                <a:effectLst/>
                <a:latin typeface="Public Sans Light" panose="020B0604020202020204" charset="0"/>
                <a:ea typeface="AECOM Sans" panose="020B0504020202020204" pitchFamily="34" charset="0"/>
                <a:cs typeface="AECOM Sans" panose="020B0504020202020204" pitchFamily="34" charset="0"/>
              </a:rPr>
              <a:t> in the context of physical risks refer to the potential results or outcomes of a risk event or scenario materialising. When developing a risk statement, the consequence specifies the outcome that a particular risk might have on an entity’s operations, assets, services or environment. </a:t>
            </a:r>
            <a:endParaRPr lang="en-AU" sz="60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12" name="TextBox 11">
            <a:extLst>
              <a:ext uri="{FF2B5EF4-FFF2-40B4-BE49-F238E27FC236}">
                <a16:creationId xmlns:a16="http://schemas.microsoft.com/office/drawing/2014/main" id="{470AE35A-3A46-4C34-F6A8-5214FD1A65D6}"/>
              </a:ext>
            </a:extLst>
          </p:cNvPr>
          <p:cNvSpPr txBox="1"/>
          <p:nvPr/>
        </p:nvSpPr>
        <p:spPr>
          <a:xfrm>
            <a:off x="93475" y="1815613"/>
            <a:ext cx="3017521" cy="405051"/>
          </a:xfrm>
          <a:prstGeom prst="roundRect">
            <a:avLst>
              <a:gd name="adj" fmla="val 16152"/>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en-AU" sz="600" b="1">
                <a:solidFill>
                  <a:schemeClr val="tx1"/>
                </a:solidFill>
                <a:effectLst/>
                <a:latin typeface="Public Sans Light" panose="020B0604020202020204" charset="0"/>
                <a:ea typeface="AECOM Sans" panose="020B0504020202020204" pitchFamily="34" charset="0"/>
                <a:cs typeface="AECOM Sans" panose="020B0504020202020204" pitchFamily="34" charset="0"/>
              </a:rPr>
              <a:t>Adaptation measures </a:t>
            </a:r>
            <a:r>
              <a:rPr lang="en-AU" sz="600">
                <a:solidFill>
                  <a:schemeClr val="tx1"/>
                </a:solidFill>
                <a:effectLst/>
                <a:latin typeface="Public Sans Light" panose="020B0604020202020204" charset="0"/>
                <a:ea typeface="AECOM Sans" panose="020B0504020202020204" pitchFamily="34" charset="0"/>
                <a:cs typeface="AECOM Sans" panose="020B0504020202020204" pitchFamily="34" charset="0"/>
              </a:rPr>
              <a:t>refer to actions taken to manage and reduce the adverse impacts of climate change. These measures are aimed at increasing resilience to both the physical and transition risks posed by climate change.</a:t>
            </a:r>
            <a:endParaRPr lang="en-AU" sz="600">
              <a:solidFill>
                <a:schemeClr val="tx1"/>
              </a:solidFill>
              <a:latin typeface="Public Sans Light" panose="020B0604020202020204" charset="0"/>
              <a:ea typeface="AECOM Sans" panose="020B0504020202020204" pitchFamily="34" charset="0"/>
              <a:cs typeface="AECOM Sans" panose="020B0504020202020204" pitchFamily="34" charset="0"/>
            </a:endParaRPr>
          </a:p>
        </p:txBody>
      </p:sp>
      <p:sp>
        <p:nvSpPr>
          <p:cNvPr id="19" name="Arrow: Down 18">
            <a:extLst>
              <a:ext uri="{FF2B5EF4-FFF2-40B4-BE49-F238E27FC236}">
                <a16:creationId xmlns:a16="http://schemas.microsoft.com/office/drawing/2014/main" id="{5EFC00A1-52F0-ED12-6003-765C5D126721}"/>
              </a:ext>
            </a:extLst>
          </p:cNvPr>
          <p:cNvSpPr/>
          <p:nvPr/>
        </p:nvSpPr>
        <p:spPr>
          <a:xfrm>
            <a:off x="1535845" y="579176"/>
            <a:ext cx="132188" cy="115774"/>
          </a:xfrm>
          <a:prstGeom prst="downArrow">
            <a:avLst>
              <a:gd name="adj1" fmla="val 45001"/>
              <a:gd name="adj2" fmla="val 54999"/>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600"/>
          </a:p>
        </p:txBody>
      </p:sp>
      <p:sp>
        <p:nvSpPr>
          <p:cNvPr id="20" name="Arrow: Down 19">
            <a:extLst>
              <a:ext uri="{FF2B5EF4-FFF2-40B4-BE49-F238E27FC236}">
                <a16:creationId xmlns:a16="http://schemas.microsoft.com/office/drawing/2014/main" id="{53B4EB2D-1805-257B-5C08-D981CBC0400F}"/>
              </a:ext>
            </a:extLst>
          </p:cNvPr>
          <p:cNvSpPr/>
          <p:nvPr/>
        </p:nvSpPr>
        <p:spPr>
          <a:xfrm>
            <a:off x="1535843" y="1218434"/>
            <a:ext cx="132188" cy="115774"/>
          </a:xfrm>
          <a:prstGeom prst="downArrow">
            <a:avLst>
              <a:gd name="adj1" fmla="val 45001"/>
              <a:gd name="adj2" fmla="val 54999"/>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600"/>
          </a:p>
        </p:txBody>
      </p:sp>
      <p:sp>
        <p:nvSpPr>
          <p:cNvPr id="22" name="Arrow: Down 21">
            <a:extLst>
              <a:ext uri="{FF2B5EF4-FFF2-40B4-BE49-F238E27FC236}">
                <a16:creationId xmlns:a16="http://schemas.microsoft.com/office/drawing/2014/main" id="{706EC065-F626-CC53-C98F-6B5368187E69}"/>
              </a:ext>
            </a:extLst>
          </p:cNvPr>
          <p:cNvSpPr/>
          <p:nvPr/>
        </p:nvSpPr>
        <p:spPr>
          <a:xfrm>
            <a:off x="1535693" y="1742859"/>
            <a:ext cx="132188" cy="115774"/>
          </a:xfrm>
          <a:prstGeom prst="downArrow">
            <a:avLst>
              <a:gd name="adj1" fmla="val 45001"/>
              <a:gd name="adj2" fmla="val 54999"/>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600"/>
          </a:p>
        </p:txBody>
      </p:sp>
    </p:spTree>
    <p:extLst>
      <p:ext uri="{BB962C8B-B14F-4D97-AF65-F5344CB8AC3E}">
        <p14:creationId xmlns:p14="http://schemas.microsoft.com/office/powerpoint/2010/main" val="1144168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4DCB4-16EA-A8AB-0E15-18935FBEA0EF}"/>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73D550C5-6DF5-7E58-0692-C652A31C5D19}"/>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water source contamination, affecting drinking water quality leading to reduced water security</a:t>
            </a:r>
          </a:p>
        </p:txBody>
      </p:sp>
      <p:sp>
        <p:nvSpPr>
          <p:cNvPr id="2" name="Title 4">
            <a:extLst>
              <a:ext uri="{FF2B5EF4-FFF2-40B4-BE49-F238E27FC236}">
                <a16:creationId xmlns:a16="http://schemas.microsoft.com/office/drawing/2014/main" id="{D616E334-F968-D590-5D58-830CFBEDF9C1}"/>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922896F3-D1F7-1AFB-45EF-E36E6E1DF617}"/>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Contaminated water supply</a:t>
            </a:r>
          </a:p>
        </p:txBody>
      </p:sp>
      <p:sp>
        <p:nvSpPr>
          <p:cNvPr id="4" name="Oval 3">
            <a:extLst>
              <a:ext uri="{FF2B5EF4-FFF2-40B4-BE49-F238E27FC236}">
                <a16:creationId xmlns:a16="http://schemas.microsoft.com/office/drawing/2014/main" id="{9F36B070-A831-AFEF-F4B8-03B1EB27D0D0}"/>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PR5</a:t>
            </a:r>
          </a:p>
        </p:txBody>
      </p:sp>
      <p:grpSp>
        <p:nvGrpSpPr>
          <p:cNvPr id="5" name="Group 4">
            <a:extLst>
              <a:ext uri="{FF2B5EF4-FFF2-40B4-BE49-F238E27FC236}">
                <a16:creationId xmlns:a16="http://schemas.microsoft.com/office/drawing/2014/main" id="{95EED031-5966-3680-E20D-23F985430214}"/>
              </a:ext>
            </a:extLst>
          </p:cNvPr>
          <p:cNvGrpSpPr/>
          <p:nvPr/>
        </p:nvGrpSpPr>
        <p:grpSpPr>
          <a:xfrm>
            <a:off x="125414" y="509492"/>
            <a:ext cx="311995" cy="311995"/>
            <a:chOff x="248400" y="506015"/>
            <a:chExt cx="311995" cy="311995"/>
          </a:xfrm>
        </p:grpSpPr>
        <p:sp>
          <p:nvSpPr>
            <p:cNvPr id="6" name="Oval 5">
              <a:extLst>
                <a:ext uri="{FF2B5EF4-FFF2-40B4-BE49-F238E27FC236}">
                  <a16:creationId xmlns:a16="http://schemas.microsoft.com/office/drawing/2014/main" id="{B1A8E92B-8556-EFEB-CD22-5378437BE0CE}"/>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Placeholder 152">
              <a:extLst>
                <a:ext uri="{FF2B5EF4-FFF2-40B4-BE49-F238E27FC236}">
                  <a16:creationId xmlns:a16="http://schemas.microsoft.com/office/drawing/2014/main" id="{DD138AED-9223-C2CF-FF65-368ACEEB4939}"/>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5470" y="553085"/>
              <a:ext cx="217854" cy="217854"/>
            </a:xfrm>
            <a:prstGeom prst="rect">
              <a:avLst/>
            </a:prstGeom>
          </p:spPr>
        </p:pic>
      </p:grpSp>
    </p:spTree>
    <p:extLst>
      <p:ext uri="{BB962C8B-B14F-4D97-AF65-F5344CB8AC3E}">
        <p14:creationId xmlns:p14="http://schemas.microsoft.com/office/powerpoint/2010/main" val="36483230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CE126-01C3-06F7-335F-3DC24505697A}"/>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A1144616-E901-D59C-94AE-EE47D534DB06}"/>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disruption or damage to the transport network leading to restricted access and egress</a:t>
            </a:r>
          </a:p>
        </p:txBody>
      </p:sp>
      <p:sp>
        <p:nvSpPr>
          <p:cNvPr id="2" name="Title 4">
            <a:extLst>
              <a:ext uri="{FF2B5EF4-FFF2-40B4-BE49-F238E27FC236}">
                <a16:creationId xmlns:a16="http://schemas.microsoft.com/office/drawing/2014/main" id="{36B1D7ED-A186-C8B4-3DA6-D568941B0992}"/>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8400F42F-12D7-9C62-0ECE-6D9805446EDD}"/>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Transport network disruption</a:t>
            </a:r>
          </a:p>
        </p:txBody>
      </p:sp>
      <p:sp>
        <p:nvSpPr>
          <p:cNvPr id="4" name="Oval 3">
            <a:extLst>
              <a:ext uri="{FF2B5EF4-FFF2-40B4-BE49-F238E27FC236}">
                <a16:creationId xmlns:a16="http://schemas.microsoft.com/office/drawing/2014/main" id="{8F392B22-FA81-1D29-0E30-70E8547E00D6}"/>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PR6</a:t>
            </a:r>
          </a:p>
        </p:txBody>
      </p:sp>
      <p:grpSp>
        <p:nvGrpSpPr>
          <p:cNvPr id="5" name="Group 4">
            <a:extLst>
              <a:ext uri="{FF2B5EF4-FFF2-40B4-BE49-F238E27FC236}">
                <a16:creationId xmlns:a16="http://schemas.microsoft.com/office/drawing/2014/main" id="{C09FB7EC-BD8A-416F-6AF0-B50C0B4DD5D0}"/>
              </a:ext>
            </a:extLst>
          </p:cNvPr>
          <p:cNvGrpSpPr/>
          <p:nvPr/>
        </p:nvGrpSpPr>
        <p:grpSpPr>
          <a:xfrm>
            <a:off x="125414" y="509492"/>
            <a:ext cx="311995" cy="311995"/>
            <a:chOff x="248400" y="506015"/>
            <a:chExt cx="311995" cy="311995"/>
          </a:xfrm>
        </p:grpSpPr>
        <p:sp>
          <p:nvSpPr>
            <p:cNvPr id="6" name="Oval 5">
              <a:extLst>
                <a:ext uri="{FF2B5EF4-FFF2-40B4-BE49-F238E27FC236}">
                  <a16:creationId xmlns:a16="http://schemas.microsoft.com/office/drawing/2014/main" id="{E73A4C6E-DB05-EB0F-AF6F-C44199E38A59}"/>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Placeholder 152">
              <a:extLst>
                <a:ext uri="{FF2B5EF4-FFF2-40B4-BE49-F238E27FC236}">
                  <a16:creationId xmlns:a16="http://schemas.microsoft.com/office/drawing/2014/main" id="{00ECEAE2-1BC6-617B-AB87-424138F45543}"/>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5470" y="553085"/>
              <a:ext cx="217854" cy="217854"/>
            </a:xfrm>
            <a:prstGeom prst="rect">
              <a:avLst/>
            </a:prstGeom>
          </p:spPr>
        </p:pic>
      </p:grpSp>
    </p:spTree>
    <p:extLst>
      <p:ext uri="{BB962C8B-B14F-4D97-AF65-F5344CB8AC3E}">
        <p14:creationId xmlns:p14="http://schemas.microsoft.com/office/powerpoint/2010/main" val="6058841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3FF4C-7555-B4BA-7AA1-B2F121C470BA}"/>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7E4B24A4-7D2B-052E-98AB-7F6E857BF239}"/>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increased energy and electricity demand, placing stress on energy supply systems</a:t>
            </a:r>
          </a:p>
        </p:txBody>
      </p:sp>
      <p:sp>
        <p:nvSpPr>
          <p:cNvPr id="2" name="Title 4">
            <a:extLst>
              <a:ext uri="{FF2B5EF4-FFF2-40B4-BE49-F238E27FC236}">
                <a16:creationId xmlns:a16="http://schemas.microsoft.com/office/drawing/2014/main" id="{49887FE0-00F4-5AB6-8235-14DAA9F2912E}"/>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90854186-85AE-0C71-CD4E-9D40B4664FC1}"/>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Increased energy demand</a:t>
            </a:r>
          </a:p>
        </p:txBody>
      </p:sp>
      <p:sp>
        <p:nvSpPr>
          <p:cNvPr id="4" name="Oval 3">
            <a:extLst>
              <a:ext uri="{FF2B5EF4-FFF2-40B4-BE49-F238E27FC236}">
                <a16:creationId xmlns:a16="http://schemas.microsoft.com/office/drawing/2014/main" id="{C5906639-FAD6-C3B2-8E10-FE1910BB65B9}"/>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PR7</a:t>
            </a:r>
          </a:p>
        </p:txBody>
      </p:sp>
      <p:grpSp>
        <p:nvGrpSpPr>
          <p:cNvPr id="5" name="Group 4">
            <a:extLst>
              <a:ext uri="{FF2B5EF4-FFF2-40B4-BE49-F238E27FC236}">
                <a16:creationId xmlns:a16="http://schemas.microsoft.com/office/drawing/2014/main" id="{4436FD82-A098-17A2-C994-AB0DBC1B9681}"/>
              </a:ext>
            </a:extLst>
          </p:cNvPr>
          <p:cNvGrpSpPr/>
          <p:nvPr/>
        </p:nvGrpSpPr>
        <p:grpSpPr>
          <a:xfrm>
            <a:off x="125414" y="509492"/>
            <a:ext cx="311995" cy="311995"/>
            <a:chOff x="248400" y="506015"/>
            <a:chExt cx="311995" cy="311995"/>
          </a:xfrm>
        </p:grpSpPr>
        <p:sp>
          <p:nvSpPr>
            <p:cNvPr id="6" name="Oval 5">
              <a:extLst>
                <a:ext uri="{FF2B5EF4-FFF2-40B4-BE49-F238E27FC236}">
                  <a16:creationId xmlns:a16="http://schemas.microsoft.com/office/drawing/2014/main" id="{1160B536-7FA6-58B0-CE76-2E19866C558E}"/>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Placeholder 152">
              <a:extLst>
                <a:ext uri="{FF2B5EF4-FFF2-40B4-BE49-F238E27FC236}">
                  <a16:creationId xmlns:a16="http://schemas.microsoft.com/office/drawing/2014/main" id="{188867D6-34AA-30C4-F660-15A946891A6A}"/>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5470" y="553085"/>
              <a:ext cx="217854" cy="217854"/>
            </a:xfrm>
            <a:prstGeom prst="rect">
              <a:avLst/>
            </a:prstGeom>
          </p:spPr>
        </p:pic>
      </p:grpSp>
    </p:spTree>
    <p:extLst>
      <p:ext uri="{BB962C8B-B14F-4D97-AF65-F5344CB8AC3E}">
        <p14:creationId xmlns:p14="http://schemas.microsoft.com/office/powerpoint/2010/main" val="26775046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0F603-AA4D-D43D-2AC2-E4A4789EDD5E}"/>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BBE483BA-7066-9E0E-9345-762F8DADCFD1}"/>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reduced renewable energy output, affecting energy supply reliability</a:t>
            </a:r>
          </a:p>
        </p:txBody>
      </p:sp>
      <p:sp>
        <p:nvSpPr>
          <p:cNvPr id="2" name="Title 4">
            <a:extLst>
              <a:ext uri="{FF2B5EF4-FFF2-40B4-BE49-F238E27FC236}">
                <a16:creationId xmlns:a16="http://schemas.microsoft.com/office/drawing/2014/main" id="{42BAFB44-07E2-5429-8CDE-47FDF6A0869E}"/>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5B6ADD00-E860-6809-74F1-00E4576562DF}"/>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Reduced capacity of </a:t>
            </a:r>
          </a:p>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renewable energy</a:t>
            </a:r>
          </a:p>
        </p:txBody>
      </p:sp>
      <p:sp>
        <p:nvSpPr>
          <p:cNvPr id="4" name="Oval 3">
            <a:extLst>
              <a:ext uri="{FF2B5EF4-FFF2-40B4-BE49-F238E27FC236}">
                <a16:creationId xmlns:a16="http://schemas.microsoft.com/office/drawing/2014/main" id="{87BEB5F4-0251-68AF-068C-16A979F9F58A}"/>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PR8</a:t>
            </a:r>
          </a:p>
        </p:txBody>
      </p:sp>
      <p:grpSp>
        <p:nvGrpSpPr>
          <p:cNvPr id="5" name="Group 4">
            <a:extLst>
              <a:ext uri="{FF2B5EF4-FFF2-40B4-BE49-F238E27FC236}">
                <a16:creationId xmlns:a16="http://schemas.microsoft.com/office/drawing/2014/main" id="{6A4DA7F5-5B44-E2B1-D3A7-785F58FE353B}"/>
              </a:ext>
            </a:extLst>
          </p:cNvPr>
          <p:cNvGrpSpPr/>
          <p:nvPr/>
        </p:nvGrpSpPr>
        <p:grpSpPr>
          <a:xfrm>
            <a:off x="125414" y="509492"/>
            <a:ext cx="311995" cy="311995"/>
            <a:chOff x="248400" y="506015"/>
            <a:chExt cx="311995" cy="311995"/>
          </a:xfrm>
        </p:grpSpPr>
        <p:sp>
          <p:nvSpPr>
            <p:cNvPr id="6" name="Oval 5">
              <a:extLst>
                <a:ext uri="{FF2B5EF4-FFF2-40B4-BE49-F238E27FC236}">
                  <a16:creationId xmlns:a16="http://schemas.microsoft.com/office/drawing/2014/main" id="{92CF1953-52AB-E2D8-D3A1-5AACCA84FF84}"/>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Placeholder 152">
              <a:extLst>
                <a:ext uri="{FF2B5EF4-FFF2-40B4-BE49-F238E27FC236}">
                  <a16:creationId xmlns:a16="http://schemas.microsoft.com/office/drawing/2014/main" id="{62D64343-EFFF-E91C-6B56-730A03F79D10}"/>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5470" y="553085"/>
              <a:ext cx="217854" cy="217854"/>
            </a:xfrm>
            <a:prstGeom prst="rect">
              <a:avLst/>
            </a:prstGeom>
          </p:spPr>
        </p:pic>
      </p:grpSp>
    </p:spTree>
    <p:extLst>
      <p:ext uri="{BB962C8B-B14F-4D97-AF65-F5344CB8AC3E}">
        <p14:creationId xmlns:p14="http://schemas.microsoft.com/office/powerpoint/2010/main" val="15039332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D0BB9-E5FF-656F-6C09-E66B063F7434}"/>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5BF666D0-665F-F0DB-D149-36F175125389}"/>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disruptions to agricultural outputs and productivity leading to food supply chain issues</a:t>
            </a:r>
          </a:p>
        </p:txBody>
      </p:sp>
      <p:sp>
        <p:nvSpPr>
          <p:cNvPr id="2" name="Title 4">
            <a:extLst>
              <a:ext uri="{FF2B5EF4-FFF2-40B4-BE49-F238E27FC236}">
                <a16:creationId xmlns:a16="http://schemas.microsoft.com/office/drawing/2014/main" id="{BB4563C5-A743-6074-113F-40958B150D34}"/>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C80876E2-8724-8447-A10D-366AC44B6F5C}"/>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Agricultural output disruption</a:t>
            </a:r>
          </a:p>
        </p:txBody>
      </p:sp>
      <p:sp>
        <p:nvSpPr>
          <p:cNvPr id="4" name="Oval 3">
            <a:extLst>
              <a:ext uri="{FF2B5EF4-FFF2-40B4-BE49-F238E27FC236}">
                <a16:creationId xmlns:a16="http://schemas.microsoft.com/office/drawing/2014/main" id="{4FB2A5D4-B3F5-5864-03DE-E6DD7837C4F3}"/>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PR9</a:t>
            </a:r>
          </a:p>
        </p:txBody>
      </p:sp>
      <p:grpSp>
        <p:nvGrpSpPr>
          <p:cNvPr id="5" name="Group 4">
            <a:extLst>
              <a:ext uri="{FF2B5EF4-FFF2-40B4-BE49-F238E27FC236}">
                <a16:creationId xmlns:a16="http://schemas.microsoft.com/office/drawing/2014/main" id="{37850CCC-2396-D519-EF66-9A119175C04F}"/>
              </a:ext>
            </a:extLst>
          </p:cNvPr>
          <p:cNvGrpSpPr/>
          <p:nvPr/>
        </p:nvGrpSpPr>
        <p:grpSpPr>
          <a:xfrm>
            <a:off x="125414" y="509492"/>
            <a:ext cx="311995" cy="311995"/>
            <a:chOff x="248400" y="506015"/>
            <a:chExt cx="311995" cy="311995"/>
          </a:xfrm>
        </p:grpSpPr>
        <p:sp>
          <p:nvSpPr>
            <p:cNvPr id="6" name="Oval 5">
              <a:extLst>
                <a:ext uri="{FF2B5EF4-FFF2-40B4-BE49-F238E27FC236}">
                  <a16:creationId xmlns:a16="http://schemas.microsoft.com/office/drawing/2014/main" id="{F098926E-135C-5C15-27CC-2D32FEF53001}"/>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Placeholder 152">
              <a:extLst>
                <a:ext uri="{FF2B5EF4-FFF2-40B4-BE49-F238E27FC236}">
                  <a16:creationId xmlns:a16="http://schemas.microsoft.com/office/drawing/2014/main" id="{10E0174F-B207-90A5-EB9A-258B9C738053}"/>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5470" y="553085"/>
              <a:ext cx="217854" cy="217854"/>
            </a:xfrm>
            <a:prstGeom prst="rect">
              <a:avLst/>
            </a:prstGeom>
          </p:spPr>
        </p:pic>
      </p:grpSp>
    </p:spTree>
    <p:extLst>
      <p:ext uri="{BB962C8B-B14F-4D97-AF65-F5344CB8AC3E}">
        <p14:creationId xmlns:p14="http://schemas.microsoft.com/office/powerpoint/2010/main" val="1137996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944BD-2051-02D1-AE39-0ED754623F98}"/>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E23B5D21-7927-F9C5-4AA5-A1F8F84CFC93}"/>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greater instances of material degradation or corrosion to facades, structures and surfaces</a:t>
            </a:r>
          </a:p>
        </p:txBody>
      </p:sp>
      <p:sp>
        <p:nvSpPr>
          <p:cNvPr id="2" name="Title 4">
            <a:extLst>
              <a:ext uri="{FF2B5EF4-FFF2-40B4-BE49-F238E27FC236}">
                <a16:creationId xmlns:a16="http://schemas.microsoft.com/office/drawing/2014/main" id="{0D45F0BD-57AB-85D3-0602-6A91C7C46577}"/>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EB39CE15-C30C-9976-691E-CFE5B847DCB0}"/>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Material degradation</a:t>
            </a:r>
          </a:p>
        </p:txBody>
      </p:sp>
      <p:sp>
        <p:nvSpPr>
          <p:cNvPr id="4" name="Oval 3">
            <a:extLst>
              <a:ext uri="{FF2B5EF4-FFF2-40B4-BE49-F238E27FC236}">
                <a16:creationId xmlns:a16="http://schemas.microsoft.com/office/drawing/2014/main" id="{1CCB2339-1A06-12ED-34D1-5B5429ED0220}"/>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PR10</a:t>
            </a:r>
          </a:p>
        </p:txBody>
      </p:sp>
      <p:grpSp>
        <p:nvGrpSpPr>
          <p:cNvPr id="9" name="Group 8">
            <a:extLst>
              <a:ext uri="{FF2B5EF4-FFF2-40B4-BE49-F238E27FC236}">
                <a16:creationId xmlns:a16="http://schemas.microsoft.com/office/drawing/2014/main" id="{01BEB11E-77F2-88A7-52E0-17649E7C69A8}"/>
              </a:ext>
            </a:extLst>
          </p:cNvPr>
          <p:cNvGrpSpPr/>
          <p:nvPr/>
        </p:nvGrpSpPr>
        <p:grpSpPr>
          <a:xfrm>
            <a:off x="125414" y="509492"/>
            <a:ext cx="311995" cy="311995"/>
            <a:chOff x="248400" y="506015"/>
            <a:chExt cx="311995" cy="311995"/>
          </a:xfrm>
        </p:grpSpPr>
        <p:sp>
          <p:nvSpPr>
            <p:cNvPr id="7" name="Oval 6">
              <a:extLst>
                <a:ext uri="{FF2B5EF4-FFF2-40B4-BE49-F238E27FC236}">
                  <a16:creationId xmlns:a16="http://schemas.microsoft.com/office/drawing/2014/main" id="{B1D84523-3A5E-B7C1-B945-21B421091BD1}"/>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58">
              <a:extLst>
                <a:ext uri="{FF2B5EF4-FFF2-40B4-BE49-F238E27FC236}">
                  <a16:creationId xmlns:a16="http://schemas.microsoft.com/office/drawing/2014/main" id="{DABEA072-44AD-6D94-FAE0-09067A908E35}"/>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4449" y="550800"/>
              <a:ext cx="213960" cy="213960"/>
            </a:xfrm>
            <a:prstGeom prst="rect">
              <a:avLst/>
            </a:prstGeom>
          </p:spPr>
        </p:pic>
      </p:grpSp>
    </p:spTree>
    <p:extLst>
      <p:ext uri="{BB962C8B-B14F-4D97-AF65-F5344CB8AC3E}">
        <p14:creationId xmlns:p14="http://schemas.microsoft.com/office/powerpoint/2010/main" val="36584645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483A2-DF7B-93A2-7DA6-6A8C6F5996C1}"/>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57B04E0D-3D81-BE12-693B-85CE88125EA3}"/>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partial or full structural damage to external assets, operational equipment or buildings </a:t>
            </a:r>
          </a:p>
        </p:txBody>
      </p:sp>
      <p:sp>
        <p:nvSpPr>
          <p:cNvPr id="2" name="Title 4">
            <a:extLst>
              <a:ext uri="{FF2B5EF4-FFF2-40B4-BE49-F238E27FC236}">
                <a16:creationId xmlns:a16="http://schemas.microsoft.com/office/drawing/2014/main" id="{BE75715A-1F21-D811-2837-8E330DF63CAE}"/>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DAFCB94A-BD4C-37CF-5F3E-5AF5B278526B}"/>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Damage to built assets</a:t>
            </a:r>
          </a:p>
        </p:txBody>
      </p:sp>
      <p:sp>
        <p:nvSpPr>
          <p:cNvPr id="4" name="Oval 3">
            <a:extLst>
              <a:ext uri="{FF2B5EF4-FFF2-40B4-BE49-F238E27FC236}">
                <a16:creationId xmlns:a16="http://schemas.microsoft.com/office/drawing/2014/main" id="{4EC8EC6A-92F1-DB2C-13B2-E565CF77E75C}"/>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PR11</a:t>
            </a:r>
          </a:p>
        </p:txBody>
      </p:sp>
      <p:grpSp>
        <p:nvGrpSpPr>
          <p:cNvPr id="9" name="Group 8">
            <a:extLst>
              <a:ext uri="{FF2B5EF4-FFF2-40B4-BE49-F238E27FC236}">
                <a16:creationId xmlns:a16="http://schemas.microsoft.com/office/drawing/2014/main" id="{FFC91E5D-C131-DBB3-33BE-52E35F470012}"/>
              </a:ext>
            </a:extLst>
          </p:cNvPr>
          <p:cNvGrpSpPr/>
          <p:nvPr/>
        </p:nvGrpSpPr>
        <p:grpSpPr>
          <a:xfrm>
            <a:off x="125414" y="509492"/>
            <a:ext cx="311995" cy="311995"/>
            <a:chOff x="248400" y="506015"/>
            <a:chExt cx="311995" cy="311995"/>
          </a:xfrm>
        </p:grpSpPr>
        <p:sp>
          <p:nvSpPr>
            <p:cNvPr id="7" name="Oval 6">
              <a:extLst>
                <a:ext uri="{FF2B5EF4-FFF2-40B4-BE49-F238E27FC236}">
                  <a16:creationId xmlns:a16="http://schemas.microsoft.com/office/drawing/2014/main" id="{CBA49010-E0DB-6CB7-5787-CAD2F596EB03}"/>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58">
              <a:extLst>
                <a:ext uri="{FF2B5EF4-FFF2-40B4-BE49-F238E27FC236}">
                  <a16:creationId xmlns:a16="http://schemas.microsoft.com/office/drawing/2014/main" id="{EE217130-A1A8-614D-3B99-8CA5140AC42A}"/>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4449" y="550800"/>
              <a:ext cx="213960" cy="213960"/>
            </a:xfrm>
            <a:prstGeom prst="rect">
              <a:avLst/>
            </a:prstGeom>
          </p:spPr>
        </p:pic>
      </p:grpSp>
    </p:spTree>
    <p:extLst>
      <p:ext uri="{BB962C8B-B14F-4D97-AF65-F5344CB8AC3E}">
        <p14:creationId xmlns:p14="http://schemas.microsoft.com/office/powerpoint/2010/main" val="745222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35022-6396-7701-1B6A-8D57B834FAD5}"/>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93556EB8-DD11-136C-0160-F1D6B2004EDF}"/>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increased pressure on drainage systems and associated damage/stress from drainage system at full capacity</a:t>
            </a:r>
          </a:p>
        </p:txBody>
      </p:sp>
      <p:sp>
        <p:nvSpPr>
          <p:cNvPr id="2" name="Title 4">
            <a:extLst>
              <a:ext uri="{FF2B5EF4-FFF2-40B4-BE49-F238E27FC236}">
                <a16:creationId xmlns:a16="http://schemas.microsoft.com/office/drawing/2014/main" id="{770779AF-4C64-4494-ACCC-5C0209BD16ED}"/>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636C0747-6D90-0A65-46F2-F420A26BD4EA}"/>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Drainage system overload</a:t>
            </a:r>
          </a:p>
        </p:txBody>
      </p:sp>
      <p:sp>
        <p:nvSpPr>
          <p:cNvPr id="4" name="Oval 3">
            <a:extLst>
              <a:ext uri="{FF2B5EF4-FFF2-40B4-BE49-F238E27FC236}">
                <a16:creationId xmlns:a16="http://schemas.microsoft.com/office/drawing/2014/main" id="{96281DF2-0F91-BF79-05AE-E7271D7DD1EF}"/>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PR12</a:t>
            </a:r>
          </a:p>
        </p:txBody>
      </p:sp>
      <p:grpSp>
        <p:nvGrpSpPr>
          <p:cNvPr id="9" name="Group 8">
            <a:extLst>
              <a:ext uri="{FF2B5EF4-FFF2-40B4-BE49-F238E27FC236}">
                <a16:creationId xmlns:a16="http://schemas.microsoft.com/office/drawing/2014/main" id="{5FFE98A0-B399-5C87-470A-266C83017120}"/>
              </a:ext>
            </a:extLst>
          </p:cNvPr>
          <p:cNvGrpSpPr/>
          <p:nvPr/>
        </p:nvGrpSpPr>
        <p:grpSpPr>
          <a:xfrm>
            <a:off x="125414" y="509492"/>
            <a:ext cx="311995" cy="311995"/>
            <a:chOff x="248400" y="506015"/>
            <a:chExt cx="311995" cy="311995"/>
          </a:xfrm>
        </p:grpSpPr>
        <p:sp>
          <p:nvSpPr>
            <p:cNvPr id="7" name="Oval 6">
              <a:extLst>
                <a:ext uri="{FF2B5EF4-FFF2-40B4-BE49-F238E27FC236}">
                  <a16:creationId xmlns:a16="http://schemas.microsoft.com/office/drawing/2014/main" id="{5880ECD9-6475-FE32-6D2E-F27F477FBDB6}"/>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58">
              <a:extLst>
                <a:ext uri="{FF2B5EF4-FFF2-40B4-BE49-F238E27FC236}">
                  <a16:creationId xmlns:a16="http://schemas.microsoft.com/office/drawing/2014/main" id="{D0974100-70F9-31CA-50AE-E3DDA499EACC}"/>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4449" y="550800"/>
              <a:ext cx="213960" cy="213960"/>
            </a:xfrm>
            <a:prstGeom prst="rect">
              <a:avLst/>
            </a:prstGeom>
          </p:spPr>
        </p:pic>
      </p:grpSp>
    </p:spTree>
    <p:extLst>
      <p:ext uri="{BB962C8B-B14F-4D97-AF65-F5344CB8AC3E}">
        <p14:creationId xmlns:p14="http://schemas.microsoft.com/office/powerpoint/2010/main" val="23547205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A45C4-C329-3AF6-F49C-79FD57F1E1F4}"/>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C3B80C4C-3F81-D93F-9BC2-739D9F377AF9}"/>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build up of mould and condensation </a:t>
            </a:r>
          </a:p>
        </p:txBody>
      </p:sp>
      <p:sp>
        <p:nvSpPr>
          <p:cNvPr id="2" name="Title 4">
            <a:extLst>
              <a:ext uri="{FF2B5EF4-FFF2-40B4-BE49-F238E27FC236}">
                <a16:creationId xmlns:a16="http://schemas.microsoft.com/office/drawing/2014/main" id="{EA9AEF63-B8FB-1A26-F198-F54EF6A357BF}"/>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66135077-B4A1-538C-3B2C-D2551A481D60}"/>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Mould and condensation</a:t>
            </a:r>
          </a:p>
        </p:txBody>
      </p:sp>
      <p:sp>
        <p:nvSpPr>
          <p:cNvPr id="4" name="Oval 3">
            <a:extLst>
              <a:ext uri="{FF2B5EF4-FFF2-40B4-BE49-F238E27FC236}">
                <a16:creationId xmlns:a16="http://schemas.microsoft.com/office/drawing/2014/main" id="{4DFD802E-4C8A-1989-BFFD-A1385DE00727}"/>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PR13</a:t>
            </a:r>
          </a:p>
        </p:txBody>
      </p:sp>
      <p:grpSp>
        <p:nvGrpSpPr>
          <p:cNvPr id="9" name="Group 8">
            <a:extLst>
              <a:ext uri="{FF2B5EF4-FFF2-40B4-BE49-F238E27FC236}">
                <a16:creationId xmlns:a16="http://schemas.microsoft.com/office/drawing/2014/main" id="{4F48ECD5-6D71-37C8-BDE4-AC12BB9D5B2F}"/>
              </a:ext>
            </a:extLst>
          </p:cNvPr>
          <p:cNvGrpSpPr/>
          <p:nvPr/>
        </p:nvGrpSpPr>
        <p:grpSpPr>
          <a:xfrm>
            <a:off x="125414" y="509492"/>
            <a:ext cx="311995" cy="311995"/>
            <a:chOff x="248400" y="506015"/>
            <a:chExt cx="311995" cy="311995"/>
          </a:xfrm>
        </p:grpSpPr>
        <p:sp>
          <p:nvSpPr>
            <p:cNvPr id="7" name="Oval 6">
              <a:extLst>
                <a:ext uri="{FF2B5EF4-FFF2-40B4-BE49-F238E27FC236}">
                  <a16:creationId xmlns:a16="http://schemas.microsoft.com/office/drawing/2014/main" id="{F4DDBBFE-D04A-FF9A-31F9-DBA951A56234}"/>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58">
              <a:extLst>
                <a:ext uri="{FF2B5EF4-FFF2-40B4-BE49-F238E27FC236}">
                  <a16:creationId xmlns:a16="http://schemas.microsoft.com/office/drawing/2014/main" id="{27148DF6-7917-056A-0DA6-469A2E10E23F}"/>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4449" y="550800"/>
              <a:ext cx="213960" cy="213960"/>
            </a:xfrm>
            <a:prstGeom prst="rect">
              <a:avLst/>
            </a:prstGeom>
          </p:spPr>
        </p:pic>
      </p:grpSp>
    </p:spTree>
    <p:extLst>
      <p:ext uri="{BB962C8B-B14F-4D97-AF65-F5344CB8AC3E}">
        <p14:creationId xmlns:p14="http://schemas.microsoft.com/office/powerpoint/2010/main" val="5091499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46D29-3DA7-4279-B3DD-C0A71B54D3FE}"/>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F20AA8EF-7763-CA50-2D5B-7CCD3D4B4CDF}"/>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degradation to building foundations and other below-ground infrastructure (e.g. wiring) </a:t>
            </a:r>
          </a:p>
        </p:txBody>
      </p:sp>
      <p:sp>
        <p:nvSpPr>
          <p:cNvPr id="2" name="Title 4">
            <a:extLst>
              <a:ext uri="{FF2B5EF4-FFF2-40B4-BE49-F238E27FC236}">
                <a16:creationId xmlns:a16="http://schemas.microsoft.com/office/drawing/2014/main" id="{A717BFD9-8483-2D3E-FBD3-55E1B0ED2642}"/>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B0B3E5EE-8E08-F00F-B7A8-9FEF8FACDFED}"/>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Damage to underground </a:t>
            </a:r>
          </a:p>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infrastructure</a:t>
            </a:r>
          </a:p>
        </p:txBody>
      </p:sp>
      <p:sp>
        <p:nvSpPr>
          <p:cNvPr id="4" name="Oval 3">
            <a:extLst>
              <a:ext uri="{FF2B5EF4-FFF2-40B4-BE49-F238E27FC236}">
                <a16:creationId xmlns:a16="http://schemas.microsoft.com/office/drawing/2014/main" id="{AD98EE34-C7A2-97AA-BEF3-A38F4247AFF1}"/>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PR14</a:t>
            </a:r>
          </a:p>
        </p:txBody>
      </p:sp>
      <p:grpSp>
        <p:nvGrpSpPr>
          <p:cNvPr id="9" name="Group 8">
            <a:extLst>
              <a:ext uri="{FF2B5EF4-FFF2-40B4-BE49-F238E27FC236}">
                <a16:creationId xmlns:a16="http://schemas.microsoft.com/office/drawing/2014/main" id="{DC80C2C8-D446-8A97-8006-F8664D80F651}"/>
              </a:ext>
            </a:extLst>
          </p:cNvPr>
          <p:cNvGrpSpPr/>
          <p:nvPr/>
        </p:nvGrpSpPr>
        <p:grpSpPr>
          <a:xfrm>
            <a:off x="125414" y="509492"/>
            <a:ext cx="311995" cy="311995"/>
            <a:chOff x="248400" y="506015"/>
            <a:chExt cx="311995" cy="311995"/>
          </a:xfrm>
        </p:grpSpPr>
        <p:sp>
          <p:nvSpPr>
            <p:cNvPr id="7" name="Oval 6">
              <a:extLst>
                <a:ext uri="{FF2B5EF4-FFF2-40B4-BE49-F238E27FC236}">
                  <a16:creationId xmlns:a16="http://schemas.microsoft.com/office/drawing/2014/main" id="{D4B649AE-EC1E-F23C-1007-AEB88166C1C4}"/>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58">
              <a:extLst>
                <a:ext uri="{FF2B5EF4-FFF2-40B4-BE49-F238E27FC236}">
                  <a16:creationId xmlns:a16="http://schemas.microsoft.com/office/drawing/2014/main" id="{A8BA586E-4D4F-DDA0-0978-0A76D16285A6}"/>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4449" y="550800"/>
              <a:ext cx="213960" cy="213960"/>
            </a:xfrm>
            <a:prstGeom prst="rect">
              <a:avLst/>
            </a:prstGeom>
          </p:spPr>
        </p:pic>
      </p:grpSp>
    </p:spTree>
    <p:extLst>
      <p:ext uri="{BB962C8B-B14F-4D97-AF65-F5344CB8AC3E}">
        <p14:creationId xmlns:p14="http://schemas.microsoft.com/office/powerpoint/2010/main" val="260892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CD69E-48CE-8CAE-257F-1E0BD67AE519}"/>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811FAEE3-7B93-47F8-E609-D19F8ADE1DF8}"/>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DFD24D3C-CA78-AB3E-98BD-0EF0A270DB92}"/>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PD1</a:t>
            </a:r>
          </a:p>
        </p:txBody>
      </p:sp>
      <p:sp>
        <p:nvSpPr>
          <p:cNvPr id="5" name="TextBox 4">
            <a:extLst>
              <a:ext uri="{FF2B5EF4-FFF2-40B4-BE49-F238E27FC236}">
                <a16:creationId xmlns:a16="http://schemas.microsoft.com/office/drawing/2014/main" id="{2DC9534A-44CF-4EA7-1F50-3C459105AEE7}"/>
              </a:ext>
            </a:extLst>
          </p:cNvPr>
          <p:cNvSpPr txBox="1"/>
          <p:nvPr/>
        </p:nvSpPr>
        <p:spPr>
          <a:xfrm>
            <a:off x="86403" y="951300"/>
            <a:ext cx="2952750" cy="1244213"/>
          </a:xfrm>
          <a:prstGeom prst="rect">
            <a:avLst/>
          </a:prstGeom>
          <a:noFill/>
        </p:spPr>
        <p:txBody>
          <a:bodyPr wrap="square" lIns="94594" tIns="94594" rIns="94594" bIns="94594" anchor="ctr">
            <a:noAutofit/>
          </a:bodyPr>
          <a:lstStyle/>
          <a:p>
            <a:pPr algn="ctr"/>
            <a:r>
              <a:rPr lang="en-AU" sz="1100">
                <a:latin typeface="Public Sans Light" panose="020B0604020202020204" charset="0"/>
                <a:ea typeface="AECOM Sans" panose="020B0504020202020204" pitchFamily="34" charset="0"/>
                <a:cs typeface="AECOM Sans" panose="020B0504020202020204" pitchFamily="34" charset="0"/>
              </a:rPr>
              <a:t>Increase in extreme heat days and heatwaves</a:t>
            </a:r>
          </a:p>
        </p:txBody>
      </p:sp>
      <p:pic>
        <p:nvPicPr>
          <p:cNvPr id="6" name="Picture Placeholder 164">
            <a:extLst>
              <a:ext uri="{FF2B5EF4-FFF2-40B4-BE49-F238E27FC236}">
                <a16:creationId xmlns:a16="http://schemas.microsoft.com/office/drawing/2014/main" id="{DF6A0F92-E08C-76DB-C738-927ECCB4A14B}"/>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15129" y="776276"/>
            <a:ext cx="495297" cy="495297"/>
          </a:xfrm>
          <a:prstGeom prst="rect">
            <a:avLst/>
          </a:prstGeom>
        </p:spPr>
      </p:pic>
    </p:spTree>
    <p:extLst>
      <p:ext uri="{BB962C8B-B14F-4D97-AF65-F5344CB8AC3E}">
        <p14:creationId xmlns:p14="http://schemas.microsoft.com/office/powerpoint/2010/main" val="5963260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A4C99-29E8-46D4-FF35-9FD9A20180D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542F3DD6-77A5-143F-8574-70361BDF019C}"/>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regulatory changes to building codes and design standards for assets, requiring upgrades or redesigns of existing or planned infrastructure</a:t>
            </a:r>
          </a:p>
        </p:txBody>
      </p:sp>
      <p:sp>
        <p:nvSpPr>
          <p:cNvPr id="2" name="Title 4">
            <a:extLst>
              <a:ext uri="{FF2B5EF4-FFF2-40B4-BE49-F238E27FC236}">
                <a16:creationId xmlns:a16="http://schemas.microsoft.com/office/drawing/2014/main" id="{2B1430E9-35FF-0265-B859-7B9A7D0C70E7}"/>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4F7FD2FC-4C38-FE71-1F0C-787DFDB041D1}"/>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Changes to building design </a:t>
            </a:r>
          </a:p>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standards</a:t>
            </a:r>
          </a:p>
        </p:txBody>
      </p:sp>
      <p:sp>
        <p:nvSpPr>
          <p:cNvPr id="4" name="Oval 3">
            <a:extLst>
              <a:ext uri="{FF2B5EF4-FFF2-40B4-BE49-F238E27FC236}">
                <a16:creationId xmlns:a16="http://schemas.microsoft.com/office/drawing/2014/main" id="{6A1136C7-1754-6A2C-AB7C-D5042966B44C}"/>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PR15</a:t>
            </a:r>
          </a:p>
        </p:txBody>
      </p:sp>
      <p:grpSp>
        <p:nvGrpSpPr>
          <p:cNvPr id="9" name="Group 8">
            <a:extLst>
              <a:ext uri="{FF2B5EF4-FFF2-40B4-BE49-F238E27FC236}">
                <a16:creationId xmlns:a16="http://schemas.microsoft.com/office/drawing/2014/main" id="{5BB8493A-0282-21CD-B993-47491608130D}"/>
              </a:ext>
            </a:extLst>
          </p:cNvPr>
          <p:cNvGrpSpPr/>
          <p:nvPr/>
        </p:nvGrpSpPr>
        <p:grpSpPr>
          <a:xfrm>
            <a:off x="125414" y="509492"/>
            <a:ext cx="311995" cy="311995"/>
            <a:chOff x="248400" y="506015"/>
            <a:chExt cx="311995" cy="311995"/>
          </a:xfrm>
        </p:grpSpPr>
        <p:sp>
          <p:nvSpPr>
            <p:cNvPr id="7" name="Oval 6">
              <a:extLst>
                <a:ext uri="{FF2B5EF4-FFF2-40B4-BE49-F238E27FC236}">
                  <a16:creationId xmlns:a16="http://schemas.microsoft.com/office/drawing/2014/main" id="{8601B467-3DDF-728F-32F4-AC78D53CA046}"/>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58">
              <a:extLst>
                <a:ext uri="{FF2B5EF4-FFF2-40B4-BE49-F238E27FC236}">
                  <a16:creationId xmlns:a16="http://schemas.microsoft.com/office/drawing/2014/main" id="{441816EF-6406-440F-1250-C987945CCDFE}"/>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4449" y="550800"/>
              <a:ext cx="213960" cy="213960"/>
            </a:xfrm>
            <a:prstGeom prst="rect">
              <a:avLst/>
            </a:prstGeom>
          </p:spPr>
        </p:pic>
      </p:grpSp>
    </p:spTree>
    <p:extLst>
      <p:ext uri="{BB962C8B-B14F-4D97-AF65-F5344CB8AC3E}">
        <p14:creationId xmlns:p14="http://schemas.microsoft.com/office/powerpoint/2010/main" val="9697035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C9339-ED11-2AAE-885F-409263BB21FC}"/>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ECDA5662-AC5F-6BE0-28BC-7B8CC344C8BA}"/>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reduction in available or suitable land for future development limiting expansion opportunities</a:t>
            </a:r>
          </a:p>
        </p:txBody>
      </p:sp>
      <p:sp>
        <p:nvSpPr>
          <p:cNvPr id="2" name="Title 4">
            <a:extLst>
              <a:ext uri="{FF2B5EF4-FFF2-40B4-BE49-F238E27FC236}">
                <a16:creationId xmlns:a16="http://schemas.microsoft.com/office/drawing/2014/main" id="{A0A25057-8D0C-4913-8DE3-E7443727A488}"/>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67D172BF-F87F-6F23-EF1F-5001ECFC1A91}"/>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Land constraints for development</a:t>
            </a:r>
          </a:p>
        </p:txBody>
      </p:sp>
      <p:sp>
        <p:nvSpPr>
          <p:cNvPr id="4" name="Oval 3">
            <a:extLst>
              <a:ext uri="{FF2B5EF4-FFF2-40B4-BE49-F238E27FC236}">
                <a16:creationId xmlns:a16="http://schemas.microsoft.com/office/drawing/2014/main" id="{27E7D587-4FA5-542E-BD04-DAC9476B1FB4}"/>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PR16</a:t>
            </a:r>
          </a:p>
        </p:txBody>
      </p:sp>
      <p:grpSp>
        <p:nvGrpSpPr>
          <p:cNvPr id="9" name="Group 8">
            <a:extLst>
              <a:ext uri="{FF2B5EF4-FFF2-40B4-BE49-F238E27FC236}">
                <a16:creationId xmlns:a16="http://schemas.microsoft.com/office/drawing/2014/main" id="{CF8E1812-B060-CDA4-E66E-949EE7E3E803}"/>
              </a:ext>
            </a:extLst>
          </p:cNvPr>
          <p:cNvGrpSpPr/>
          <p:nvPr/>
        </p:nvGrpSpPr>
        <p:grpSpPr>
          <a:xfrm>
            <a:off x="125414" y="509492"/>
            <a:ext cx="311995" cy="311995"/>
            <a:chOff x="248400" y="506015"/>
            <a:chExt cx="311995" cy="311995"/>
          </a:xfrm>
        </p:grpSpPr>
        <p:sp>
          <p:nvSpPr>
            <p:cNvPr id="7" name="Oval 6">
              <a:extLst>
                <a:ext uri="{FF2B5EF4-FFF2-40B4-BE49-F238E27FC236}">
                  <a16:creationId xmlns:a16="http://schemas.microsoft.com/office/drawing/2014/main" id="{EB3FE2CF-D4FE-5DB6-C7DF-BCA0A6B2C182}"/>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58">
              <a:extLst>
                <a:ext uri="{FF2B5EF4-FFF2-40B4-BE49-F238E27FC236}">
                  <a16:creationId xmlns:a16="http://schemas.microsoft.com/office/drawing/2014/main" id="{08830E23-02EF-089C-8016-F916D49F15B3}"/>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4449" y="550800"/>
              <a:ext cx="213960" cy="213960"/>
            </a:xfrm>
            <a:prstGeom prst="rect">
              <a:avLst/>
            </a:prstGeom>
          </p:spPr>
        </p:pic>
      </p:grpSp>
    </p:spTree>
    <p:extLst>
      <p:ext uri="{BB962C8B-B14F-4D97-AF65-F5344CB8AC3E}">
        <p14:creationId xmlns:p14="http://schemas.microsoft.com/office/powerpoint/2010/main" val="7788413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32EE2-DD11-0281-CC55-C42595033DF2}"/>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01C6401-1758-007B-919A-92CF48DF95D3}"/>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dirty="0">
                <a:latin typeface="Public Sans Light" panose="020B0604020202020204" charset="0"/>
                <a:ea typeface="AECOM Sans" panose="020B0504020202020204" pitchFamily="34" charset="0"/>
                <a:cs typeface="AECOM Sans" panose="020B0504020202020204" pitchFamily="34" charset="0"/>
              </a:rPr>
              <a:t>Risk of increased stress or damage to vital equipment and services e.g. utilities, lighting, IT systems and data centres and critical plants</a:t>
            </a:r>
          </a:p>
        </p:txBody>
      </p:sp>
      <p:sp>
        <p:nvSpPr>
          <p:cNvPr id="2" name="Title 4">
            <a:extLst>
              <a:ext uri="{FF2B5EF4-FFF2-40B4-BE49-F238E27FC236}">
                <a16:creationId xmlns:a16="http://schemas.microsoft.com/office/drawing/2014/main" id="{E837DED0-5E46-171A-58E1-2FADD67C7D34}"/>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EF7B218F-8476-D90D-906A-AA9B7C498C6E}"/>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Damage to essential equipment</a:t>
            </a:r>
          </a:p>
        </p:txBody>
      </p:sp>
      <p:sp>
        <p:nvSpPr>
          <p:cNvPr id="4" name="Oval 3">
            <a:extLst>
              <a:ext uri="{FF2B5EF4-FFF2-40B4-BE49-F238E27FC236}">
                <a16:creationId xmlns:a16="http://schemas.microsoft.com/office/drawing/2014/main" id="{D39758CA-B130-518C-8EDC-C08B9D3AA7C4}"/>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PR17</a:t>
            </a:r>
          </a:p>
        </p:txBody>
      </p:sp>
      <p:grpSp>
        <p:nvGrpSpPr>
          <p:cNvPr id="9" name="Group 8">
            <a:extLst>
              <a:ext uri="{FF2B5EF4-FFF2-40B4-BE49-F238E27FC236}">
                <a16:creationId xmlns:a16="http://schemas.microsoft.com/office/drawing/2014/main" id="{BD51EDDE-194B-8D63-B7C3-FD0E56573336}"/>
              </a:ext>
            </a:extLst>
          </p:cNvPr>
          <p:cNvGrpSpPr/>
          <p:nvPr/>
        </p:nvGrpSpPr>
        <p:grpSpPr>
          <a:xfrm>
            <a:off x="125414" y="509492"/>
            <a:ext cx="311995" cy="311995"/>
            <a:chOff x="248400" y="506015"/>
            <a:chExt cx="311995" cy="311995"/>
          </a:xfrm>
        </p:grpSpPr>
        <p:sp>
          <p:nvSpPr>
            <p:cNvPr id="7" name="Oval 6">
              <a:extLst>
                <a:ext uri="{FF2B5EF4-FFF2-40B4-BE49-F238E27FC236}">
                  <a16:creationId xmlns:a16="http://schemas.microsoft.com/office/drawing/2014/main" id="{128EE203-22D3-2942-BF3D-B38C309B685F}"/>
                </a:ext>
              </a:extLst>
            </p:cNvPr>
            <p:cNvSpPr/>
            <p:nvPr/>
          </p:nvSpPr>
          <p:spPr>
            <a:xfrm>
              <a:off x="248400" y="506015"/>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58">
              <a:extLst>
                <a:ext uri="{FF2B5EF4-FFF2-40B4-BE49-F238E27FC236}">
                  <a16:creationId xmlns:a16="http://schemas.microsoft.com/office/drawing/2014/main" id="{FA11EE95-26DB-D615-090E-3446DC5BD246}"/>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294449" y="550800"/>
              <a:ext cx="213960" cy="213960"/>
            </a:xfrm>
            <a:prstGeom prst="rect">
              <a:avLst/>
            </a:prstGeom>
          </p:spPr>
        </p:pic>
      </p:grpSp>
    </p:spTree>
    <p:extLst>
      <p:ext uri="{BB962C8B-B14F-4D97-AF65-F5344CB8AC3E}">
        <p14:creationId xmlns:p14="http://schemas.microsoft.com/office/powerpoint/2010/main" val="3018874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8BFB6-ED6C-8BE4-CA37-AE20218EC4F6}"/>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B9667603-AC52-6993-CA7D-A8C3BD9FD85F}"/>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impacts to landscaping and plantings, reducing amenity and requiring replanting or landscape redesign</a:t>
            </a:r>
          </a:p>
        </p:txBody>
      </p:sp>
      <p:sp>
        <p:nvSpPr>
          <p:cNvPr id="2" name="Title 4">
            <a:extLst>
              <a:ext uri="{FF2B5EF4-FFF2-40B4-BE49-F238E27FC236}">
                <a16:creationId xmlns:a16="http://schemas.microsoft.com/office/drawing/2014/main" id="{3DE11A33-7E05-D8F3-ECAD-000E76728B5C}"/>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1CE48E8A-32C4-4EF9-C06B-6D84C4E27963}"/>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Landscape and amenity loss</a:t>
            </a:r>
          </a:p>
        </p:txBody>
      </p:sp>
      <p:sp>
        <p:nvSpPr>
          <p:cNvPr id="4" name="Oval 3">
            <a:extLst>
              <a:ext uri="{FF2B5EF4-FFF2-40B4-BE49-F238E27FC236}">
                <a16:creationId xmlns:a16="http://schemas.microsoft.com/office/drawing/2014/main" id="{3AF49236-6669-ECCB-3AEB-DF1DC98D82AB}"/>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PR18</a:t>
            </a:r>
          </a:p>
        </p:txBody>
      </p:sp>
      <p:grpSp>
        <p:nvGrpSpPr>
          <p:cNvPr id="8" name="Group 7">
            <a:extLst>
              <a:ext uri="{FF2B5EF4-FFF2-40B4-BE49-F238E27FC236}">
                <a16:creationId xmlns:a16="http://schemas.microsoft.com/office/drawing/2014/main" id="{A1A6A672-2DFE-A261-1CB2-1CCB54CD6880}"/>
              </a:ext>
            </a:extLst>
          </p:cNvPr>
          <p:cNvGrpSpPr/>
          <p:nvPr/>
        </p:nvGrpSpPr>
        <p:grpSpPr>
          <a:xfrm>
            <a:off x="125414" y="509492"/>
            <a:ext cx="311995" cy="311995"/>
            <a:chOff x="125414" y="509492"/>
            <a:chExt cx="311995" cy="311995"/>
          </a:xfrm>
        </p:grpSpPr>
        <p:sp>
          <p:nvSpPr>
            <p:cNvPr id="7" name="Oval 6">
              <a:extLst>
                <a:ext uri="{FF2B5EF4-FFF2-40B4-BE49-F238E27FC236}">
                  <a16:creationId xmlns:a16="http://schemas.microsoft.com/office/drawing/2014/main" id="{6ADDABB5-44DF-ED63-CCF8-F2DDEDD0C1CB}"/>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Placeholder 298">
              <a:extLst>
                <a:ext uri="{FF2B5EF4-FFF2-40B4-BE49-F238E27FC236}">
                  <a16:creationId xmlns:a16="http://schemas.microsoft.com/office/drawing/2014/main" id="{101082BD-5B15-AB63-6692-D7F06D095B4E}"/>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9065" y="539114"/>
              <a:ext cx="224692" cy="224692"/>
            </a:xfrm>
            <a:prstGeom prst="rect">
              <a:avLst/>
            </a:prstGeom>
          </p:spPr>
        </p:pic>
      </p:grpSp>
    </p:spTree>
    <p:extLst>
      <p:ext uri="{BB962C8B-B14F-4D97-AF65-F5344CB8AC3E}">
        <p14:creationId xmlns:p14="http://schemas.microsoft.com/office/powerpoint/2010/main" val="7909357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44C23-9C72-2594-B4A8-31BCD5E810BF}"/>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4F55C9B7-C5A1-D2E0-E480-66047BC6F4B8}"/>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nutrient runoff, driving harmful algae blooms and degrading water quality </a:t>
            </a:r>
          </a:p>
        </p:txBody>
      </p:sp>
      <p:sp>
        <p:nvSpPr>
          <p:cNvPr id="2" name="Title 4">
            <a:extLst>
              <a:ext uri="{FF2B5EF4-FFF2-40B4-BE49-F238E27FC236}">
                <a16:creationId xmlns:a16="http://schemas.microsoft.com/office/drawing/2014/main" id="{A362BECE-F6F5-F91B-64DC-082F6DA2F119}"/>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E655005C-DE56-66CB-B680-909D22336A85}"/>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Algal blooms</a:t>
            </a:r>
          </a:p>
        </p:txBody>
      </p:sp>
      <p:sp>
        <p:nvSpPr>
          <p:cNvPr id="4" name="Oval 3">
            <a:extLst>
              <a:ext uri="{FF2B5EF4-FFF2-40B4-BE49-F238E27FC236}">
                <a16:creationId xmlns:a16="http://schemas.microsoft.com/office/drawing/2014/main" id="{14F9185B-4D92-0D4F-FDC0-C9ECFF071C93}"/>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PR19</a:t>
            </a:r>
          </a:p>
        </p:txBody>
      </p:sp>
      <p:grpSp>
        <p:nvGrpSpPr>
          <p:cNvPr id="8" name="Group 7">
            <a:extLst>
              <a:ext uri="{FF2B5EF4-FFF2-40B4-BE49-F238E27FC236}">
                <a16:creationId xmlns:a16="http://schemas.microsoft.com/office/drawing/2014/main" id="{D76D0E37-5848-CBFB-819C-D406EC17755E}"/>
              </a:ext>
            </a:extLst>
          </p:cNvPr>
          <p:cNvGrpSpPr/>
          <p:nvPr/>
        </p:nvGrpSpPr>
        <p:grpSpPr>
          <a:xfrm>
            <a:off x="125414" y="509492"/>
            <a:ext cx="311995" cy="311995"/>
            <a:chOff x="125414" y="509492"/>
            <a:chExt cx="311995" cy="311995"/>
          </a:xfrm>
        </p:grpSpPr>
        <p:sp>
          <p:nvSpPr>
            <p:cNvPr id="7" name="Oval 6">
              <a:extLst>
                <a:ext uri="{FF2B5EF4-FFF2-40B4-BE49-F238E27FC236}">
                  <a16:creationId xmlns:a16="http://schemas.microsoft.com/office/drawing/2014/main" id="{DEED7EDD-E758-6F6E-8A3A-22996D789E96}"/>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Placeholder 298">
              <a:extLst>
                <a:ext uri="{FF2B5EF4-FFF2-40B4-BE49-F238E27FC236}">
                  <a16:creationId xmlns:a16="http://schemas.microsoft.com/office/drawing/2014/main" id="{2AF4918B-F5C1-AB12-CA35-BB7AF8D04BDD}"/>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9065" y="539114"/>
              <a:ext cx="224692" cy="224692"/>
            </a:xfrm>
            <a:prstGeom prst="rect">
              <a:avLst/>
            </a:prstGeom>
          </p:spPr>
        </p:pic>
      </p:grpSp>
    </p:spTree>
    <p:extLst>
      <p:ext uri="{BB962C8B-B14F-4D97-AF65-F5344CB8AC3E}">
        <p14:creationId xmlns:p14="http://schemas.microsoft.com/office/powerpoint/2010/main" val="41529207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5BDF1-E932-ED02-0F1F-0B96B9E17504}"/>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C31DAFE2-BACE-ECA9-94B0-22B1B50C46D0}"/>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habitat degradation, reducing species biodiversity and ecosystem functions (e.g. water filtration, shade, erosion control)</a:t>
            </a:r>
          </a:p>
        </p:txBody>
      </p:sp>
      <p:sp>
        <p:nvSpPr>
          <p:cNvPr id="2" name="Title 4">
            <a:extLst>
              <a:ext uri="{FF2B5EF4-FFF2-40B4-BE49-F238E27FC236}">
                <a16:creationId xmlns:a16="http://schemas.microsoft.com/office/drawing/2014/main" id="{775777C6-BD63-BE9A-123D-FCF535BFF4CE}"/>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7367C333-4EB0-E340-DBA5-01AF6BCF50BC}"/>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Habitat and biodiversity loss</a:t>
            </a:r>
          </a:p>
        </p:txBody>
      </p:sp>
      <p:sp>
        <p:nvSpPr>
          <p:cNvPr id="4" name="Oval 3">
            <a:extLst>
              <a:ext uri="{FF2B5EF4-FFF2-40B4-BE49-F238E27FC236}">
                <a16:creationId xmlns:a16="http://schemas.microsoft.com/office/drawing/2014/main" id="{D9120798-0B8B-A500-DA88-2BD6D344B0BB}"/>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PR20</a:t>
            </a:r>
          </a:p>
        </p:txBody>
      </p:sp>
      <p:grpSp>
        <p:nvGrpSpPr>
          <p:cNvPr id="8" name="Group 7">
            <a:extLst>
              <a:ext uri="{FF2B5EF4-FFF2-40B4-BE49-F238E27FC236}">
                <a16:creationId xmlns:a16="http://schemas.microsoft.com/office/drawing/2014/main" id="{E033FF4D-B295-F4A8-4E6D-273CDC740359}"/>
              </a:ext>
            </a:extLst>
          </p:cNvPr>
          <p:cNvGrpSpPr/>
          <p:nvPr/>
        </p:nvGrpSpPr>
        <p:grpSpPr>
          <a:xfrm>
            <a:off x="125414" y="509492"/>
            <a:ext cx="311995" cy="311995"/>
            <a:chOff x="125414" y="509492"/>
            <a:chExt cx="311995" cy="311995"/>
          </a:xfrm>
        </p:grpSpPr>
        <p:sp>
          <p:nvSpPr>
            <p:cNvPr id="7" name="Oval 6">
              <a:extLst>
                <a:ext uri="{FF2B5EF4-FFF2-40B4-BE49-F238E27FC236}">
                  <a16:creationId xmlns:a16="http://schemas.microsoft.com/office/drawing/2014/main" id="{A0DCA996-9628-6DBE-0F33-BDC6ECFD50A2}"/>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Placeholder 298">
              <a:extLst>
                <a:ext uri="{FF2B5EF4-FFF2-40B4-BE49-F238E27FC236}">
                  <a16:creationId xmlns:a16="http://schemas.microsoft.com/office/drawing/2014/main" id="{CBC374B2-0D25-BAE0-6606-03D74DB34228}"/>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9065" y="539114"/>
              <a:ext cx="224692" cy="224692"/>
            </a:xfrm>
            <a:prstGeom prst="rect">
              <a:avLst/>
            </a:prstGeom>
          </p:spPr>
        </p:pic>
      </p:grpSp>
    </p:spTree>
    <p:extLst>
      <p:ext uri="{BB962C8B-B14F-4D97-AF65-F5344CB8AC3E}">
        <p14:creationId xmlns:p14="http://schemas.microsoft.com/office/powerpoint/2010/main" val="19932654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9C921-F8C6-113E-9A8F-BD9B0DC2CCE7}"/>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2997FC85-E05E-FB32-7C8F-A6F89600B508}"/>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degraded local air quality</a:t>
            </a:r>
          </a:p>
        </p:txBody>
      </p:sp>
      <p:sp>
        <p:nvSpPr>
          <p:cNvPr id="2" name="Title 4">
            <a:extLst>
              <a:ext uri="{FF2B5EF4-FFF2-40B4-BE49-F238E27FC236}">
                <a16:creationId xmlns:a16="http://schemas.microsoft.com/office/drawing/2014/main" id="{AEBD016A-A988-8758-F35B-E67A4356EF65}"/>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D7B1B30A-49DD-2FF9-2ED5-3CECD196991F}"/>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Decline in air quality</a:t>
            </a:r>
          </a:p>
        </p:txBody>
      </p:sp>
      <p:sp>
        <p:nvSpPr>
          <p:cNvPr id="4" name="Oval 3">
            <a:extLst>
              <a:ext uri="{FF2B5EF4-FFF2-40B4-BE49-F238E27FC236}">
                <a16:creationId xmlns:a16="http://schemas.microsoft.com/office/drawing/2014/main" id="{9E6A3082-E97F-C2EE-E35D-213C8EC99110}"/>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PR21</a:t>
            </a:r>
          </a:p>
        </p:txBody>
      </p:sp>
      <p:grpSp>
        <p:nvGrpSpPr>
          <p:cNvPr id="8" name="Group 7">
            <a:extLst>
              <a:ext uri="{FF2B5EF4-FFF2-40B4-BE49-F238E27FC236}">
                <a16:creationId xmlns:a16="http://schemas.microsoft.com/office/drawing/2014/main" id="{E7099247-0F42-651E-9219-00E770384463}"/>
              </a:ext>
            </a:extLst>
          </p:cNvPr>
          <p:cNvGrpSpPr/>
          <p:nvPr/>
        </p:nvGrpSpPr>
        <p:grpSpPr>
          <a:xfrm>
            <a:off x="125414" y="509492"/>
            <a:ext cx="311995" cy="311995"/>
            <a:chOff x="125414" y="509492"/>
            <a:chExt cx="311995" cy="311995"/>
          </a:xfrm>
        </p:grpSpPr>
        <p:sp>
          <p:nvSpPr>
            <p:cNvPr id="7" name="Oval 6">
              <a:extLst>
                <a:ext uri="{FF2B5EF4-FFF2-40B4-BE49-F238E27FC236}">
                  <a16:creationId xmlns:a16="http://schemas.microsoft.com/office/drawing/2014/main" id="{DE1C96BE-4953-2AA8-BF8A-EB858127B48B}"/>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Placeholder 298">
              <a:extLst>
                <a:ext uri="{FF2B5EF4-FFF2-40B4-BE49-F238E27FC236}">
                  <a16:creationId xmlns:a16="http://schemas.microsoft.com/office/drawing/2014/main" id="{4A9F2F83-4BF3-6E15-070C-E0936F0D247F}"/>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9065" y="539114"/>
              <a:ext cx="224692" cy="224692"/>
            </a:xfrm>
            <a:prstGeom prst="rect">
              <a:avLst/>
            </a:prstGeom>
          </p:spPr>
        </p:pic>
      </p:grpSp>
    </p:spTree>
    <p:extLst>
      <p:ext uri="{BB962C8B-B14F-4D97-AF65-F5344CB8AC3E}">
        <p14:creationId xmlns:p14="http://schemas.microsoft.com/office/powerpoint/2010/main" val="11146756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D3935-DDDD-9168-2019-4D06A3831642}"/>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D7774A7-BD16-3730-600D-4EC6BB492777}"/>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loss or damage to cultural heritage sites leading to irreversible loss and cultural impacts</a:t>
            </a:r>
          </a:p>
        </p:txBody>
      </p:sp>
      <p:sp>
        <p:nvSpPr>
          <p:cNvPr id="2" name="Title 4">
            <a:extLst>
              <a:ext uri="{FF2B5EF4-FFF2-40B4-BE49-F238E27FC236}">
                <a16:creationId xmlns:a16="http://schemas.microsoft.com/office/drawing/2014/main" id="{CD663B4A-E5DE-99A6-2D87-3F951074430A}"/>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CA3533A2-937B-9905-D67B-D7FB7D2A3D92}"/>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Damage to cultural heritage</a:t>
            </a:r>
          </a:p>
        </p:txBody>
      </p:sp>
      <p:sp>
        <p:nvSpPr>
          <p:cNvPr id="4" name="Oval 3">
            <a:extLst>
              <a:ext uri="{FF2B5EF4-FFF2-40B4-BE49-F238E27FC236}">
                <a16:creationId xmlns:a16="http://schemas.microsoft.com/office/drawing/2014/main" id="{E5EEBBCC-F966-982A-350E-5DCB75CABA32}"/>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PR22</a:t>
            </a:r>
          </a:p>
        </p:txBody>
      </p:sp>
      <p:grpSp>
        <p:nvGrpSpPr>
          <p:cNvPr id="8" name="Group 7">
            <a:extLst>
              <a:ext uri="{FF2B5EF4-FFF2-40B4-BE49-F238E27FC236}">
                <a16:creationId xmlns:a16="http://schemas.microsoft.com/office/drawing/2014/main" id="{B9C1259B-D654-0D9E-E0C0-A74CA3DAA691}"/>
              </a:ext>
            </a:extLst>
          </p:cNvPr>
          <p:cNvGrpSpPr/>
          <p:nvPr/>
        </p:nvGrpSpPr>
        <p:grpSpPr>
          <a:xfrm>
            <a:off x="125414" y="509492"/>
            <a:ext cx="311995" cy="311995"/>
            <a:chOff x="125414" y="509492"/>
            <a:chExt cx="311995" cy="311995"/>
          </a:xfrm>
        </p:grpSpPr>
        <p:sp>
          <p:nvSpPr>
            <p:cNvPr id="7" name="Oval 6">
              <a:extLst>
                <a:ext uri="{FF2B5EF4-FFF2-40B4-BE49-F238E27FC236}">
                  <a16:creationId xmlns:a16="http://schemas.microsoft.com/office/drawing/2014/main" id="{B30FF4A4-0842-F58E-C34C-2B05B126E87D}"/>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Placeholder 298">
              <a:extLst>
                <a:ext uri="{FF2B5EF4-FFF2-40B4-BE49-F238E27FC236}">
                  <a16:creationId xmlns:a16="http://schemas.microsoft.com/office/drawing/2014/main" id="{91690990-D72B-47F6-CAEC-86231FF430FC}"/>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9065" y="539114"/>
              <a:ext cx="224692" cy="224692"/>
            </a:xfrm>
            <a:prstGeom prst="rect">
              <a:avLst/>
            </a:prstGeom>
          </p:spPr>
        </p:pic>
      </p:grpSp>
    </p:spTree>
    <p:extLst>
      <p:ext uri="{BB962C8B-B14F-4D97-AF65-F5344CB8AC3E}">
        <p14:creationId xmlns:p14="http://schemas.microsoft.com/office/powerpoint/2010/main" val="9594483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901F9-D933-A73C-E55B-FDEBEF210715}"/>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6C452B16-9359-AA97-C454-69CE33012DC8}"/>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presence of standing water or localised ponding attracting fauna and vectors</a:t>
            </a:r>
          </a:p>
        </p:txBody>
      </p:sp>
      <p:sp>
        <p:nvSpPr>
          <p:cNvPr id="2" name="Title 4">
            <a:extLst>
              <a:ext uri="{FF2B5EF4-FFF2-40B4-BE49-F238E27FC236}">
                <a16:creationId xmlns:a16="http://schemas.microsoft.com/office/drawing/2014/main" id="{874D6B52-AB3E-88FB-B970-0E26785F5448}"/>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C5AF35B2-7AEF-680C-5550-BD04E8E15BD9}"/>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Standing water </a:t>
            </a:r>
          </a:p>
        </p:txBody>
      </p:sp>
      <p:sp>
        <p:nvSpPr>
          <p:cNvPr id="4" name="Oval 3">
            <a:extLst>
              <a:ext uri="{FF2B5EF4-FFF2-40B4-BE49-F238E27FC236}">
                <a16:creationId xmlns:a16="http://schemas.microsoft.com/office/drawing/2014/main" id="{7E195E3C-5157-A4A2-069F-837D29C04ECB}"/>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PR23</a:t>
            </a:r>
          </a:p>
        </p:txBody>
      </p:sp>
      <p:grpSp>
        <p:nvGrpSpPr>
          <p:cNvPr id="8" name="Group 7">
            <a:extLst>
              <a:ext uri="{FF2B5EF4-FFF2-40B4-BE49-F238E27FC236}">
                <a16:creationId xmlns:a16="http://schemas.microsoft.com/office/drawing/2014/main" id="{C56C807B-618A-B303-6D18-F5E84AF1CCB8}"/>
              </a:ext>
            </a:extLst>
          </p:cNvPr>
          <p:cNvGrpSpPr/>
          <p:nvPr/>
        </p:nvGrpSpPr>
        <p:grpSpPr>
          <a:xfrm>
            <a:off x="125414" y="509492"/>
            <a:ext cx="311995" cy="311995"/>
            <a:chOff x="125414" y="509492"/>
            <a:chExt cx="311995" cy="311995"/>
          </a:xfrm>
        </p:grpSpPr>
        <p:sp>
          <p:nvSpPr>
            <p:cNvPr id="7" name="Oval 6">
              <a:extLst>
                <a:ext uri="{FF2B5EF4-FFF2-40B4-BE49-F238E27FC236}">
                  <a16:creationId xmlns:a16="http://schemas.microsoft.com/office/drawing/2014/main" id="{0AEA520F-D7B7-9535-2C11-3074BCD077B5}"/>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Placeholder 298">
              <a:extLst>
                <a:ext uri="{FF2B5EF4-FFF2-40B4-BE49-F238E27FC236}">
                  <a16:creationId xmlns:a16="http://schemas.microsoft.com/office/drawing/2014/main" id="{C88C56DC-61E8-6770-AF52-049163F2912C}"/>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9065" y="539114"/>
              <a:ext cx="224692" cy="224692"/>
            </a:xfrm>
            <a:prstGeom prst="rect">
              <a:avLst/>
            </a:prstGeom>
          </p:spPr>
        </p:pic>
      </p:grpSp>
    </p:spTree>
    <p:extLst>
      <p:ext uri="{BB962C8B-B14F-4D97-AF65-F5344CB8AC3E}">
        <p14:creationId xmlns:p14="http://schemas.microsoft.com/office/powerpoint/2010/main" val="21040561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7094D-1E03-5222-951C-4DDD6E7F1EE7}"/>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DE841DA-069B-B233-7691-7A1100501985}"/>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increased debris and sediment accumulation in catchments, waterways and around infrastructure</a:t>
            </a:r>
          </a:p>
        </p:txBody>
      </p:sp>
      <p:sp>
        <p:nvSpPr>
          <p:cNvPr id="2" name="Title 4">
            <a:extLst>
              <a:ext uri="{FF2B5EF4-FFF2-40B4-BE49-F238E27FC236}">
                <a16:creationId xmlns:a16="http://schemas.microsoft.com/office/drawing/2014/main" id="{205C14EA-7BB0-0298-C8D3-5516567B95DB}"/>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CD600DC5-3AE1-9F59-B09C-7B5EE7C88AAC}"/>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Debris and sediment build-up</a:t>
            </a:r>
          </a:p>
        </p:txBody>
      </p:sp>
      <p:sp>
        <p:nvSpPr>
          <p:cNvPr id="4" name="Oval 3">
            <a:extLst>
              <a:ext uri="{FF2B5EF4-FFF2-40B4-BE49-F238E27FC236}">
                <a16:creationId xmlns:a16="http://schemas.microsoft.com/office/drawing/2014/main" id="{DBFDB1FA-5231-DCB4-9962-03FC6643D6BE}"/>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PR24</a:t>
            </a:r>
          </a:p>
        </p:txBody>
      </p:sp>
      <p:grpSp>
        <p:nvGrpSpPr>
          <p:cNvPr id="8" name="Group 7">
            <a:extLst>
              <a:ext uri="{FF2B5EF4-FFF2-40B4-BE49-F238E27FC236}">
                <a16:creationId xmlns:a16="http://schemas.microsoft.com/office/drawing/2014/main" id="{B804D6DA-A591-C18D-AD65-B48EDB6E5C9A}"/>
              </a:ext>
            </a:extLst>
          </p:cNvPr>
          <p:cNvGrpSpPr/>
          <p:nvPr/>
        </p:nvGrpSpPr>
        <p:grpSpPr>
          <a:xfrm>
            <a:off x="125414" y="509492"/>
            <a:ext cx="311995" cy="311995"/>
            <a:chOff x="125414" y="509492"/>
            <a:chExt cx="311995" cy="311995"/>
          </a:xfrm>
        </p:grpSpPr>
        <p:sp>
          <p:nvSpPr>
            <p:cNvPr id="7" name="Oval 6">
              <a:extLst>
                <a:ext uri="{FF2B5EF4-FFF2-40B4-BE49-F238E27FC236}">
                  <a16:creationId xmlns:a16="http://schemas.microsoft.com/office/drawing/2014/main" id="{6C9E2E80-EA80-4E95-E817-E7835EBA6B12}"/>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Placeholder 298">
              <a:extLst>
                <a:ext uri="{FF2B5EF4-FFF2-40B4-BE49-F238E27FC236}">
                  <a16:creationId xmlns:a16="http://schemas.microsoft.com/office/drawing/2014/main" id="{CB8B979A-20AB-F7B8-1D84-5A00093FE1A5}"/>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9065" y="539114"/>
              <a:ext cx="224692" cy="224692"/>
            </a:xfrm>
            <a:prstGeom prst="rect">
              <a:avLst/>
            </a:prstGeom>
          </p:spPr>
        </p:pic>
      </p:grpSp>
    </p:spTree>
    <p:extLst>
      <p:ext uri="{BB962C8B-B14F-4D97-AF65-F5344CB8AC3E}">
        <p14:creationId xmlns:p14="http://schemas.microsoft.com/office/powerpoint/2010/main" val="1476729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0CB09-C15E-8B13-9475-0316C3FFE516}"/>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6F870EBB-F10E-1C33-4A6B-C834AA71E7FA}"/>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0E3CFB0D-A6EA-02E7-9264-79C68F120270}"/>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PD2</a:t>
            </a:r>
          </a:p>
        </p:txBody>
      </p:sp>
      <p:sp>
        <p:nvSpPr>
          <p:cNvPr id="5" name="TextBox 4">
            <a:extLst>
              <a:ext uri="{FF2B5EF4-FFF2-40B4-BE49-F238E27FC236}">
                <a16:creationId xmlns:a16="http://schemas.microsoft.com/office/drawing/2014/main" id="{375DAF9F-9D48-0145-1054-AA80070EBC5F}"/>
              </a:ext>
            </a:extLst>
          </p:cNvPr>
          <p:cNvSpPr txBox="1"/>
          <p:nvPr/>
        </p:nvSpPr>
        <p:spPr>
          <a:xfrm>
            <a:off x="122979" y="903162"/>
            <a:ext cx="2952750" cy="1244213"/>
          </a:xfrm>
          <a:prstGeom prst="rect">
            <a:avLst/>
          </a:prstGeom>
          <a:noFill/>
        </p:spPr>
        <p:txBody>
          <a:bodyPr wrap="square" lIns="94594" tIns="94594" rIns="94594" bIns="94594" anchor="ctr">
            <a:noAutofit/>
          </a:bodyPr>
          <a:lstStyle/>
          <a:p>
            <a:pPr algn="ctr"/>
            <a:r>
              <a:rPr lang="en-AU" sz="1100">
                <a:latin typeface="Public Sans Light" panose="020B0604020202020204" charset="0"/>
                <a:ea typeface="AECOM Sans" panose="020B0504020202020204" pitchFamily="34" charset="0"/>
                <a:cs typeface="AECOM Sans" panose="020B0504020202020204" pitchFamily="34" charset="0"/>
              </a:rPr>
              <a:t>Rising mean temperatures</a:t>
            </a:r>
          </a:p>
        </p:txBody>
      </p:sp>
      <p:pic>
        <p:nvPicPr>
          <p:cNvPr id="3" name="Picture Placeholder 174">
            <a:extLst>
              <a:ext uri="{FF2B5EF4-FFF2-40B4-BE49-F238E27FC236}">
                <a16:creationId xmlns:a16="http://schemas.microsoft.com/office/drawing/2014/main" id="{1883476D-C66E-AF57-BF4B-735BB779CCA3}"/>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51705" y="798815"/>
            <a:ext cx="495297" cy="495297"/>
          </a:xfrm>
          <a:prstGeom prst="rect">
            <a:avLst/>
          </a:prstGeom>
        </p:spPr>
      </p:pic>
    </p:spTree>
    <p:extLst>
      <p:ext uri="{BB962C8B-B14F-4D97-AF65-F5344CB8AC3E}">
        <p14:creationId xmlns:p14="http://schemas.microsoft.com/office/powerpoint/2010/main" val="12996796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BF07A-7C99-0927-4076-D101E936A8B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3FAFCD97-8FD3-CDB3-1E34-DD01832BE8F3}"/>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discharge of hazardous materials during disaster events </a:t>
            </a:r>
          </a:p>
        </p:txBody>
      </p:sp>
      <p:sp>
        <p:nvSpPr>
          <p:cNvPr id="2" name="Title 4">
            <a:extLst>
              <a:ext uri="{FF2B5EF4-FFF2-40B4-BE49-F238E27FC236}">
                <a16:creationId xmlns:a16="http://schemas.microsoft.com/office/drawing/2014/main" id="{B2EB1E0A-6DAD-2687-A1B6-9CEC87F0B5B9}"/>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2DB987D3-B94E-EFAB-391D-8C8E16B38901}"/>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Hazardous material release</a:t>
            </a:r>
          </a:p>
        </p:txBody>
      </p:sp>
      <p:sp>
        <p:nvSpPr>
          <p:cNvPr id="4" name="Oval 3">
            <a:extLst>
              <a:ext uri="{FF2B5EF4-FFF2-40B4-BE49-F238E27FC236}">
                <a16:creationId xmlns:a16="http://schemas.microsoft.com/office/drawing/2014/main" id="{B5BB0EF7-4A0A-1135-4DDE-BFEA6EE04A11}"/>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PR25</a:t>
            </a:r>
          </a:p>
        </p:txBody>
      </p:sp>
      <p:grpSp>
        <p:nvGrpSpPr>
          <p:cNvPr id="8" name="Group 7">
            <a:extLst>
              <a:ext uri="{FF2B5EF4-FFF2-40B4-BE49-F238E27FC236}">
                <a16:creationId xmlns:a16="http://schemas.microsoft.com/office/drawing/2014/main" id="{420EE282-6074-D85E-685B-0F81139114C7}"/>
              </a:ext>
            </a:extLst>
          </p:cNvPr>
          <p:cNvGrpSpPr/>
          <p:nvPr/>
        </p:nvGrpSpPr>
        <p:grpSpPr>
          <a:xfrm>
            <a:off x="125414" y="509492"/>
            <a:ext cx="311995" cy="311995"/>
            <a:chOff x="125414" y="509492"/>
            <a:chExt cx="311995" cy="311995"/>
          </a:xfrm>
        </p:grpSpPr>
        <p:sp>
          <p:nvSpPr>
            <p:cNvPr id="7" name="Oval 6">
              <a:extLst>
                <a:ext uri="{FF2B5EF4-FFF2-40B4-BE49-F238E27FC236}">
                  <a16:creationId xmlns:a16="http://schemas.microsoft.com/office/drawing/2014/main" id="{378D438E-7DB2-B6A5-F658-2BBB5AD4CAFF}"/>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Placeholder 298">
              <a:extLst>
                <a:ext uri="{FF2B5EF4-FFF2-40B4-BE49-F238E27FC236}">
                  <a16:creationId xmlns:a16="http://schemas.microsoft.com/office/drawing/2014/main" id="{D4938C54-BBF0-E443-3756-46447BCFCF78}"/>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9065" y="539114"/>
              <a:ext cx="224692" cy="224692"/>
            </a:xfrm>
            <a:prstGeom prst="rect">
              <a:avLst/>
            </a:prstGeom>
          </p:spPr>
        </p:pic>
      </p:grpSp>
    </p:spTree>
    <p:extLst>
      <p:ext uri="{BB962C8B-B14F-4D97-AF65-F5344CB8AC3E}">
        <p14:creationId xmlns:p14="http://schemas.microsoft.com/office/powerpoint/2010/main" val="8557890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36DA65-8F8C-D298-69CB-5F0F36085C28}"/>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3D68F101-B8B8-BDD9-7CEC-37CD7EE77793}"/>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reduced thermal performance levels of buildings leading to reduced comfort levels for building occupants</a:t>
            </a:r>
          </a:p>
        </p:txBody>
      </p:sp>
      <p:sp>
        <p:nvSpPr>
          <p:cNvPr id="2" name="Title 4">
            <a:extLst>
              <a:ext uri="{FF2B5EF4-FFF2-40B4-BE49-F238E27FC236}">
                <a16:creationId xmlns:a16="http://schemas.microsoft.com/office/drawing/2014/main" id="{C87EBD0E-7A55-5940-1CCA-04A9B8B10D26}"/>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BDAD6B1A-FF65-A748-232C-41B306395845}"/>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Reduced indoor comfort</a:t>
            </a:r>
          </a:p>
        </p:txBody>
      </p:sp>
      <p:sp>
        <p:nvSpPr>
          <p:cNvPr id="4" name="Oval 3">
            <a:extLst>
              <a:ext uri="{FF2B5EF4-FFF2-40B4-BE49-F238E27FC236}">
                <a16:creationId xmlns:a16="http://schemas.microsoft.com/office/drawing/2014/main" id="{D78E0209-FC77-B6CB-BC89-D67221F062C6}"/>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PR26</a:t>
            </a:r>
          </a:p>
        </p:txBody>
      </p:sp>
      <p:sp>
        <p:nvSpPr>
          <p:cNvPr id="7" name="Oval 6">
            <a:extLst>
              <a:ext uri="{FF2B5EF4-FFF2-40B4-BE49-F238E27FC236}">
                <a16:creationId xmlns:a16="http://schemas.microsoft.com/office/drawing/2014/main" id="{EDFB637A-84D1-7661-704F-7929E9DEA04F}"/>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Placeholder 224">
            <a:extLst>
              <a:ext uri="{FF2B5EF4-FFF2-40B4-BE49-F238E27FC236}">
                <a16:creationId xmlns:a16="http://schemas.microsoft.com/office/drawing/2014/main" id="{5316814B-8C01-6F72-33B8-D42D2D710C93}"/>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5615" y="549693"/>
            <a:ext cx="231592" cy="231592"/>
          </a:xfrm>
          <a:prstGeom prst="rect">
            <a:avLst/>
          </a:prstGeom>
        </p:spPr>
      </p:pic>
    </p:spTree>
    <p:extLst>
      <p:ext uri="{BB962C8B-B14F-4D97-AF65-F5344CB8AC3E}">
        <p14:creationId xmlns:p14="http://schemas.microsoft.com/office/powerpoint/2010/main" val="35878179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FEF6C-2ED6-6E33-7115-7B71A4B591AA}"/>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3BC2871B-4ECA-DF63-FE5C-19CDE2FC9F11}"/>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impacts to the spread of water borne diseases and distribution of pest species, increasing public health risks</a:t>
            </a:r>
          </a:p>
        </p:txBody>
      </p:sp>
      <p:sp>
        <p:nvSpPr>
          <p:cNvPr id="2" name="Title 4">
            <a:extLst>
              <a:ext uri="{FF2B5EF4-FFF2-40B4-BE49-F238E27FC236}">
                <a16:creationId xmlns:a16="http://schemas.microsoft.com/office/drawing/2014/main" id="{CFB5DDC5-24C5-D912-F013-7B1324DFE72C}"/>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F70AB442-0D23-11FB-F779-AB105E55E975}"/>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Diseases and pest species</a:t>
            </a:r>
          </a:p>
        </p:txBody>
      </p:sp>
      <p:sp>
        <p:nvSpPr>
          <p:cNvPr id="4" name="Oval 3">
            <a:extLst>
              <a:ext uri="{FF2B5EF4-FFF2-40B4-BE49-F238E27FC236}">
                <a16:creationId xmlns:a16="http://schemas.microsoft.com/office/drawing/2014/main" id="{5E367A31-06E8-CE71-6112-4530A7ABD738}"/>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PR27</a:t>
            </a:r>
          </a:p>
        </p:txBody>
      </p:sp>
      <p:sp>
        <p:nvSpPr>
          <p:cNvPr id="7" name="Oval 6">
            <a:extLst>
              <a:ext uri="{FF2B5EF4-FFF2-40B4-BE49-F238E27FC236}">
                <a16:creationId xmlns:a16="http://schemas.microsoft.com/office/drawing/2014/main" id="{369172CA-5F6C-BB98-6BAB-33A2DF4A52C6}"/>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Placeholder 224">
            <a:extLst>
              <a:ext uri="{FF2B5EF4-FFF2-40B4-BE49-F238E27FC236}">
                <a16:creationId xmlns:a16="http://schemas.microsoft.com/office/drawing/2014/main" id="{E304B2E2-80FD-D8BB-4BD1-AD1F3399BCEA}"/>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5615" y="549693"/>
            <a:ext cx="231592" cy="231592"/>
          </a:xfrm>
          <a:prstGeom prst="rect">
            <a:avLst/>
          </a:prstGeom>
        </p:spPr>
      </p:pic>
    </p:spTree>
    <p:extLst>
      <p:ext uri="{BB962C8B-B14F-4D97-AF65-F5344CB8AC3E}">
        <p14:creationId xmlns:p14="http://schemas.microsoft.com/office/powerpoint/2010/main" val="7118724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640F5-63A5-8069-A89B-8744BAD83C9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2F8DED29-08E3-3B22-79D0-621044A9701A}"/>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hazardous and unsafe outdoor working conditions for outdoor building users/staff/remote workers</a:t>
            </a:r>
          </a:p>
        </p:txBody>
      </p:sp>
      <p:sp>
        <p:nvSpPr>
          <p:cNvPr id="2" name="Title 4">
            <a:extLst>
              <a:ext uri="{FF2B5EF4-FFF2-40B4-BE49-F238E27FC236}">
                <a16:creationId xmlns:a16="http://schemas.microsoft.com/office/drawing/2014/main" id="{070163DB-568A-F807-69E3-B3979F8D520A}"/>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8CD70860-2211-E183-BC8E-E04ECE6EB8DC}"/>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Unsafe outdoor conditions</a:t>
            </a:r>
          </a:p>
        </p:txBody>
      </p:sp>
      <p:sp>
        <p:nvSpPr>
          <p:cNvPr id="4" name="Oval 3">
            <a:extLst>
              <a:ext uri="{FF2B5EF4-FFF2-40B4-BE49-F238E27FC236}">
                <a16:creationId xmlns:a16="http://schemas.microsoft.com/office/drawing/2014/main" id="{96DE1B61-6A52-51AF-ECFE-ADB1D77BB9A5}"/>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PR28</a:t>
            </a:r>
          </a:p>
        </p:txBody>
      </p:sp>
      <p:sp>
        <p:nvSpPr>
          <p:cNvPr id="7" name="Oval 6">
            <a:extLst>
              <a:ext uri="{FF2B5EF4-FFF2-40B4-BE49-F238E27FC236}">
                <a16:creationId xmlns:a16="http://schemas.microsoft.com/office/drawing/2014/main" id="{D0044C16-0826-8E10-1C19-3AC2CB6565A0}"/>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Placeholder 224">
            <a:extLst>
              <a:ext uri="{FF2B5EF4-FFF2-40B4-BE49-F238E27FC236}">
                <a16:creationId xmlns:a16="http://schemas.microsoft.com/office/drawing/2014/main" id="{A94303B3-1031-ADC9-D1E1-C149DA0B92EC}"/>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5615" y="549693"/>
            <a:ext cx="231592" cy="231592"/>
          </a:xfrm>
          <a:prstGeom prst="rect">
            <a:avLst/>
          </a:prstGeom>
        </p:spPr>
      </p:pic>
    </p:spTree>
    <p:extLst>
      <p:ext uri="{BB962C8B-B14F-4D97-AF65-F5344CB8AC3E}">
        <p14:creationId xmlns:p14="http://schemas.microsoft.com/office/powerpoint/2010/main" val="380967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63924-F4CA-0B6C-FD23-36E1C0AB65E8}"/>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9850AB61-3E28-5A40-8949-1C23F4C06813}"/>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increased incidence of complaints and/or antisocial behaviour</a:t>
            </a:r>
          </a:p>
        </p:txBody>
      </p:sp>
      <p:sp>
        <p:nvSpPr>
          <p:cNvPr id="2" name="Title 4">
            <a:extLst>
              <a:ext uri="{FF2B5EF4-FFF2-40B4-BE49-F238E27FC236}">
                <a16:creationId xmlns:a16="http://schemas.microsoft.com/office/drawing/2014/main" id="{27ECE006-FBEA-78BA-C0EC-8827B8FE3359}"/>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A43E0318-5ED7-77E0-D083-E69D8B2E4BA4}"/>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dirty="0">
                <a:solidFill>
                  <a:schemeClr val="bg1"/>
                </a:solidFill>
                <a:latin typeface="Public Sans Light" panose="020B0604020202020204" charset="0"/>
                <a:ea typeface="AECOM Sans" panose="020B0504020202020204" pitchFamily="34" charset="0"/>
                <a:cs typeface="AECOM Sans" panose="020B0504020202020204" pitchFamily="34" charset="0"/>
              </a:rPr>
              <a:t>Community dissatisfaction</a:t>
            </a:r>
          </a:p>
        </p:txBody>
      </p:sp>
      <p:sp>
        <p:nvSpPr>
          <p:cNvPr id="4" name="Oval 3">
            <a:extLst>
              <a:ext uri="{FF2B5EF4-FFF2-40B4-BE49-F238E27FC236}">
                <a16:creationId xmlns:a16="http://schemas.microsoft.com/office/drawing/2014/main" id="{D6437612-2168-D8E1-4136-89C7F4ECBA66}"/>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PR29</a:t>
            </a:r>
          </a:p>
        </p:txBody>
      </p:sp>
      <p:sp>
        <p:nvSpPr>
          <p:cNvPr id="7" name="Oval 6">
            <a:extLst>
              <a:ext uri="{FF2B5EF4-FFF2-40B4-BE49-F238E27FC236}">
                <a16:creationId xmlns:a16="http://schemas.microsoft.com/office/drawing/2014/main" id="{86C1F889-1AFF-EE9E-7295-49C6AC836E64}"/>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Placeholder 224">
            <a:extLst>
              <a:ext uri="{FF2B5EF4-FFF2-40B4-BE49-F238E27FC236}">
                <a16:creationId xmlns:a16="http://schemas.microsoft.com/office/drawing/2014/main" id="{A7CB75C9-AE2A-AAC1-1ED3-A3A3B52A1F2B}"/>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5615" y="549693"/>
            <a:ext cx="231592" cy="231592"/>
          </a:xfrm>
          <a:prstGeom prst="rect">
            <a:avLst/>
          </a:prstGeom>
        </p:spPr>
      </p:pic>
    </p:spTree>
    <p:extLst>
      <p:ext uri="{BB962C8B-B14F-4D97-AF65-F5344CB8AC3E}">
        <p14:creationId xmlns:p14="http://schemas.microsoft.com/office/powerpoint/2010/main" val="8376438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6A324-6E2D-E907-750C-82C9B4069F5C}"/>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8AD036CA-571A-C2D8-D457-C734BA937A9E}"/>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dirty="0">
                <a:latin typeface="Public Sans Light" panose="020B0604020202020204" charset="0"/>
                <a:ea typeface="AECOM Sans" panose="020B0504020202020204" pitchFamily="34" charset="0"/>
                <a:cs typeface="AECOM Sans" panose="020B0504020202020204" pitchFamily="34" charset="0"/>
              </a:rPr>
              <a:t>Risk of staff burnout or mental health impacts from increased workloads or personal exposure to climate events</a:t>
            </a:r>
          </a:p>
        </p:txBody>
      </p:sp>
      <p:sp>
        <p:nvSpPr>
          <p:cNvPr id="2" name="Title 4">
            <a:extLst>
              <a:ext uri="{FF2B5EF4-FFF2-40B4-BE49-F238E27FC236}">
                <a16:creationId xmlns:a16="http://schemas.microsoft.com/office/drawing/2014/main" id="{910F9CA5-4D41-8766-77B9-57EE4796F9E7}"/>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7BD38E77-ED5C-121F-7D30-4A31408210FF}"/>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dirty="0">
                <a:solidFill>
                  <a:schemeClr val="bg1"/>
                </a:solidFill>
                <a:latin typeface="Public Sans Light" panose="020B0604020202020204" charset="0"/>
                <a:ea typeface="AECOM Sans" panose="020B0504020202020204" pitchFamily="34" charset="0"/>
                <a:cs typeface="AECOM Sans" panose="020B0504020202020204" pitchFamily="34" charset="0"/>
              </a:rPr>
              <a:t>Staff mental health and burnout</a:t>
            </a:r>
          </a:p>
        </p:txBody>
      </p:sp>
      <p:sp>
        <p:nvSpPr>
          <p:cNvPr id="4" name="Oval 3">
            <a:extLst>
              <a:ext uri="{FF2B5EF4-FFF2-40B4-BE49-F238E27FC236}">
                <a16:creationId xmlns:a16="http://schemas.microsoft.com/office/drawing/2014/main" id="{4225C538-DCCE-C3B5-8860-AE172338CD5C}"/>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bg1"/>
                </a:solidFill>
                <a:latin typeface="Public Sans Light" panose="020B0604020202020204" charset="0"/>
                <a:ea typeface="AECOM Sans" panose="020B0504020202020204" pitchFamily="34" charset="0"/>
                <a:cs typeface="AECOM Sans" panose="020B0504020202020204" pitchFamily="34" charset="0"/>
              </a:rPr>
              <a:t>PR30</a:t>
            </a:r>
          </a:p>
        </p:txBody>
      </p:sp>
      <p:sp>
        <p:nvSpPr>
          <p:cNvPr id="7" name="Oval 6">
            <a:extLst>
              <a:ext uri="{FF2B5EF4-FFF2-40B4-BE49-F238E27FC236}">
                <a16:creationId xmlns:a16="http://schemas.microsoft.com/office/drawing/2014/main" id="{E7EC9D41-FAC1-EF86-BFC6-7CC885D74250}"/>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2"/>
              </a:solidFill>
            </a:endParaRPr>
          </a:p>
        </p:txBody>
      </p:sp>
      <p:pic>
        <p:nvPicPr>
          <p:cNvPr id="10" name="Picture Placeholder 224">
            <a:extLst>
              <a:ext uri="{FF2B5EF4-FFF2-40B4-BE49-F238E27FC236}">
                <a16:creationId xmlns:a16="http://schemas.microsoft.com/office/drawing/2014/main" id="{3ACBF6A7-AE7E-3CEE-E60A-3C53C07646CF}"/>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5615" y="549693"/>
            <a:ext cx="231592" cy="231592"/>
          </a:xfrm>
          <a:prstGeom prst="rect">
            <a:avLst/>
          </a:prstGeom>
        </p:spPr>
      </p:pic>
    </p:spTree>
    <p:extLst>
      <p:ext uri="{BB962C8B-B14F-4D97-AF65-F5344CB8AC3E}">
        <p14:creationId xmlns:p14="http://schemas.microsoft.com/office/powerpoint/2010/main" val="36711325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51256-7494-DDCD-A316-63833A2660F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BE0DDF00-3C88-5ED6-514D-AE03686AC760}"/>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direct damage to community assets (households, facilities, support services) leading to increased service provision from the department </a:t>
            </a:r>
          </a:p>
        </p:txBody>
      </p:sp>
      <p:sp>
        <p:nvSpPr>
          <p:cNvPr id="2" name="Title 4">
            <a:extLst>
              <a:ext uri="{FF2B5EF4-FFF2-40B4-BE49-F238E27FC236}">
                <a16:creationId xmlns:a16="http://schemas.microsoft.com/office/drawing/2014/main" id="{C00D1E96-7BA5-ABB7-8965-A81302C6FCA2}"/>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004ACA8F-3588-3D15-C4A8-A596589B826E}"/>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Damage to social infrastructure</a:t>
            </a:r>
          </a:p>
        </p:txBody>
      </p:sp>
      <p:sp>
        <p:nvSpPr>
          <p:cNvPr id="4" name="Oval 3">
            <a:extLst>
              <a:ext uri="{FF2B5EF4-FFF2-40B4-BE49-F238E27FC236}">
                <a16:creationId xmlns:a16="http://schemas.microsoft.com/office/drawing/2014/main" id="{32652BF1-CF98-03B6-E078-848EC5103057}"/>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bg1"/>
                </a:solidFill>
                <a:latin typeface="Public Sans Light" panose="020B0604020202020204" charset="0"/>
                <a:ea typeface="AECOM Sans" panose="020B0504020202020204" pitchFamily="34" charset="0"/>
                <a:cs typeface="AECOM Sans" panose="020B0504020202020204" pitchFamily="34" charset="0"/>
              </a:rPr>
              <a:t>PR31</a:t>
            </a:r>
          </a:p>
        </p:txBody>
      </p:sp>
      <p:sp>
        <p:nvSpPr>
          <p:cNvPr id="7" name="Oval 6">
            <a:extLst>
              <a:ext uri="{FF2B5EF4-FFF2-40B4-BE49-F238E27FC236}">
                <a16:creationId xmlns:a16="http://schemas.microsoft.com/office/drawing/2014/main" id="{AC7CEFA7-5625-3B4B-F1B0-0FCD14178214}"/>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84">
            <a:extLst>
              <a:ext uri="{FF2B5EF4-FFF2-40B4-BE49-F238E27FC236}">
                <a16:creationId xmlns:a16="http://schemas.microsoft.com/office/drawing/2014/main" id="{84EF3989-1F15-FB7E-824C-7DD74088501F}"/>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51299" y="535377"/>
            <a:ext cx="260223" cy="260223"/>
          </a:xfrm>
          <a:prstGeom prst="rect">
            <a:avLst/>
          </a:prstGeom>
        </p:spPr>
      </p:pic>
    </p:spTree>
    <p:extLst>
      <p:ext uri="{BB962C8B-B14F-4D97-AF65-F5344CB8AC3E}">
        <p14:creationId xmlns:p14="http://schemas.microsoft.com/office/powerpoint/2010/main" val="16084888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EC27F-2585-DA24-5632-80593B589426}"/>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5311D309-F728-37F6-0061-AF91A47B218E}"/>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increased pressure and greater demand on emergency response, community services and social support systems</a:t>
            </a:r>
          </a:p>
        </p:txBody>
      </p:sp>
      <p:sp>
        <p:nvSpPr>
          <p:cNvPr id="2" name="Title 4">
            <a:extLst>
              <a:ext uri="{FF2B5EF4-FFF2-40B4-BE49-F238E27FC236}">
                <a16:creationId xmlns:a16="http://schemas.microsoft.com/office/drawing/2014/main" id="{3B7E71E2-1010-4D93-937C-41444D78A206}"/>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F3E73883-1C89-2852-8564-FF99D2BEF90D}"/>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Emergency service strain</a:t>
            </a:r>
          </a:p>
        </p:txBody>
      </p:sp>
      <p:sp>
        <p:nvSpPr>
          <p:cNvPr id="4" name="Oval 3">
            <a:extLst>
              <a:ext uri="{FF2B5EF4-FFF2-40B4-BE49-F238E27FC236}">
                <a16:creationId xmlns:a16="http://schemas.microsoft.com/office/drawing/2014/main" id="{6F9C846A-69FF-DC38-2E88-76037C4308E3}"/>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bg1"/>
                </a:solidFill>
                <a:latin typeface="Public Sans Light" panose="020B0604020202020204" charset="0"/>
                <a:ea typeface="AECOM Sans" panose="020B0504020202020204" pitchFamily="34" charset="0"/>
                <a:cs typeface="AECOM Sans" panose="020B0504020202020204" pitchFamily="34" charset="0"/>
              </a:rPr>
              <a:t>PR32</a:t>
            </a:r>
          </a:p>
        </p:txBody>
      </p:sp>
      <p:sp>
        <p:nvSpPr>
          <p:cNvPr id="7" name="Oval 6">
            <a:extLst>
              <a:ext uri="{FF2B5EF4-FFF2-40B4-BE49-F238E27FC236}">
                <a16:creationId xmlns:a16="http://schemas.microsoft.com/office/drawing/2014/main" id="{AB912620-8EB0-3CF8-676E-7BD15F30AE9E}"/>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84">
            <a:extLst>
              <a:ext uri="{FF2B5EF4-FFF2-40B4-BE49-F238E27FC236}">
                <a16:creationId xmlns:a16="http://schemas.microsoft.com/office/drawing/2014/main" id="{41A4CED6-E103-0DEC-11F3-924C2642F362}"/>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51299" y="535377"/>
            <a:ext cx="260223" cy="260223"/>
          </a:xfrm>
          <a:prstGeom prst="rect">
            <a:avLst/>
          </a:prstGeom>
        </p:spPr>
      </p:pic>
    </p:spTree>
    <p:extLst>
      <p:ext uri="{BB962C8B-B14F-4D97-AF65-F5344CB8AC3E}">
        <p14:creationId xmlns:p14="http://schemas.microsoft.com/office/powerpoint/2010/main" val="26559509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3A72E-B661-358E-19E3-5DC2E6BF8D88}"/>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A6922A1E-ACD4-9A5A-B653-FDE70D11799E}"/>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increased expectation from community on department for direct support and leadership </a:t>
            </a:r>
          </a:p>
        </p:txBody>
      </p:sp>
      <p:sp>
        <p:nvSpPr>
          <p:cNvPr id="2" name="Title 4">
            <a:extLst>
              <a:ext uri="{FF2B5EF4-FFF2-40B4-BE49-F238E27FC236}">
                <a16:creationId xmlns:a16="http://schemas.microsoft.com/office/drawing/2014/main" id="{2355E336-D0FE-E0AA-A27E-3CB92969D15B}"/>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D635C051-9E3C-05EC-D791-554EA293480B}"/>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Rising community expectations</a:t>
            </a:r>
          </a:p>
        </p:txBody>
      </p:sp>
      <p:sp>
        <p:nvSpPr>
          <p:cNvPr id="4" name="Oval 3">
            <a:extLst>
              <a:ext uri="{FF2B5EF4-FFF2-40B4-BE49-F238E27FC236}">
                <a16:creationId xmlns:a16="http://schemas.microsoft.com/office/drawing/2014/main" id="{2E7ADAC3-BE7B-C5DA-6BE0-C754DADD733B}"/>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bg1"/>
                </a:solidFill>
                <a:latin typeface="Public Sans Light" panose="020B0604020202020204" charset="0"/>
                <a:ea typeface="AECOM Sans" panose="020B0504020202020204" pitchFamily="34" charset="0"/>
                <a:cs typeface="AECOM Sans" panose="020B0504020202020204" pitchFamily="34" charset="0"/>
              </a:rPr>
              <a:t>PR33</a:t>
            </a:r>
          </a:p>
        </p:txBody>
      </p:sp>
      <p:sp>
        <p:nvSpPr>
          <p:cNvPr id="7" name="Oval 6">
            <a:extLst>
              <a:ext uri="{FF2B5EF4-FFF2-40B4-BE49-F238E27FC236}">
                <a16:creationId xmlns:a16="http://schemas.microsoft.com/office/drawing/2014/main" id="{18D8CF02-EEB9-D16B-4984-AC3F3E1FB649}"/>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84">
            <a:extLst>
              <a:ext uri="{FF2B5EF4-FFF2-40B4-BE49-F238E27FC236}">
                <a16:creationId xmlns:a16="http://schemas.microsoft.com/office/drawing/2014/main" id="{10371660-9C7C-8D12-9AD2-6244BA2EF50F}"/>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51299" y="535377"/>
            <a:ext cx="260223" cy="260223"/>
          </a:xfrm>
          <a:prstGeom prst="rect">
            <a:avLst/>
          </a:prstGeom>
        </p:spPr>
      </p:pic>
    </p:spTree>
    <p:extLst>
      <p:ext uri="{BB962C8B-B14F-4D97-AF65-F5344CB8AC3E}">
        <p14:creationId xmlns:p14="http://schemas.microsoft.com/office/powerpoint/2010/main" val="24893644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B4283-DACF-3F4F-05E7-DDBD2D5DF71F}"/>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5CD6C62-1734-A810-B070-6FEA1AF0164D}"/>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disrupted supply chains delaying materials, equipment or staff, affecting operations and recovery</a:t>
            </a:r>
          </a:p>
        </p:txBody>
      </p:sp>
      <p:sp>
        <p:nvSpPr>
          <p:cNvPr id="2" name="Title 4">
            <a:extLst>
              <a:ext uri="{FF2B5EF4-FFF2-40B4-BE49-F238E27FC236}">
                <a16:creationId xmlns:a16="http://schemas.microsoft.com/office/drawing/2014/main" id="{B7A68EC7-6D82-8B82-F734-4E4701C75076}"/>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5FDD9AB7-C759-32F7-AC7D-6047C2DB87E5}"/>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Supply chain disruption</a:t>
            </a:r>
          </a:p>
        </p:txBody>
      </p:sp>
      <p:sp>
        <p:nvSpPr>
          <p:cNvPr id="4" name="Oval 3">
            <a:extLst>
              <a:ext uri="{FF2B5EF4-FFF2-40B4-BE49-F238E27FC236}">
                <a16:creationId xmlns:a16="http://schemas.microsoft.com/office/drawing/2014/main" id="{7E4DA418-80E7-7193-B06A-35DD4A57EB46}"/>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bg1"/>
                </a:solidFill>
                <a:latin typeface="Public Sans Light" panose="020B0604020202020204" charset="0"/>
                <a:ea typeface="AECOM Sans" panose="020B0504020202020204" pitchFamily="34" charset="0"/>
                <a:cs typeface="AECOM Sans" panose="020B0504020202020204" pitchFamily="34" charset="0"/>
              </a:rPr>
              <a:t>PR34</a:t>
            </a:r>
          </a:p>
        </p:txBody>
      </p:sp>
      <p:sp>
        <p:nvSpPr>
          <p:cNvPr id="7" name="Oval 6">
            <a:extLst>
              <a:ext uri="{FF2B5EF4-FFF2-40B4-BE49-F238E27FC236}">
                <a16:creationId xmlns:a16="http://schemas.microsoft.com/office/drawing/2014/main" id="{DC5BCB58-E4FE-1F05-9D31-AB80B5E4AB34}"/>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84">
            <a:extLst>
              <a:ext uri="{FF2B5EF4-FFF2-40B4-BE49-F238E27FC236}">
                <a16:creationId xmlns:a16="http://schemas.microsoft.com/office/drawing/2014/main" id="{707D512B-4B68-ABD6-9AE4-2A1EF7F440A9}"/>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51299" y="535377"/>
            <a:ext cx="260223" cy="260223"/>
          </a:xfrm>
          <a:prstGeom prst="rect">
            <a:avLst/>
          </a:prstGeom>
        </p:spPr>
      </p:pic>
    </p:spTree>
    <p:extLst>
      <p:ext uri="{BB962C8B-B14F-4D97-AF65-F5344CB8AC3E}">
        <p14:creationId xmlns:p14="http://schemas.microsoft.com/office/powerpoint/2010/main" val="38790086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07FEC-56BB-F39F-DAF2-A97E0EADF5FC}"/>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3B0C3F8F-BB32-B8BA-7C03-F5058735C0C5}"/>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376EC491-A65E-C90A-BF7C-4790EB113AFB}"/>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PD3</a:t>
            </a:r>
          </a:p>
        </p:txBody>
      </p:sp>
      <p:sp>
        <p:nvSpPr>
          <p:cNvPr id="5" name="TextBox 4">
            <a:extLst>
              <a:ext uri="{FF2B5EF4-FFF2-40B4-BE49-F238E27FC236}">
                <a16:creationId xmlns:a16="http://schemas.microsoft.com/office/drawing/2014/main" id="{EB583B67-1F76-FF2F-448A-524DDDF0E246}"/>
              </a:ext>
            </a:extLst>
          </p:cNvPr>
          <p:cNvSpPr txBox="1"/>
          <p:nvPr/>
        </p:nvSpPr>
        <p:spPr>
          <a:xfrm>
            <a:off x="122979" y="1259562"/>
            <a:ext cx="2952750" cy="538444"/>
          </a:xfrm>
          <a:prstGeom prst="rect">
            <a:avLst/>
          </a:prstGeom>
          <a:noFill/>
        </p:spPr>
        <p:txBody>
          <a:bodyPr wrap="square" lIns="94594" tIns="94594" rIns="94594" bIns="94594" anchor="ctr">
            <a:noAutofit/>
          </a:bodyPr>
          <a:lstStyle/>
          <a:p>
            <a:pPr algn="ctr"/>
            <a:r>
              <a:rPr lang="en-AU" sz="1100">
                <a:latin typeface="Public Sans Light" panose="020B0604020202020204" charset="0"/>
                <a:ea typeface="AECOM Sans" panose="020B0504020202020204" pitchFamily="34" charset="0"/>
                <a:cs typeface="AECOM Sans" panose="020B0504020202020204" pitchFamily="34" charset="0"/>
              </a:rPr>
              <a:t>More frequent and intense bushfires</a:t>
            </a:r>
          </a:p>
        </p:txBody>
      </p:sp>
      <p:pic>
        <p:nvPicPr>
          <p:cNvPr id="7" name="Graphic 6" descr="Fire outline">
            <a:extLst>
              <a:ext uri="{FF2B5EF4-FFF2-40B4-BE49-F238E27FC236}">
                <a16:creationId xmlns:a16="http://schemas.microsoft.com/office/drawing/2014/main" id="{C269A7C3-4161-42B0-8EFA-9309857C962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370754" y="815300"/>
            <a:ext cx="457200" cy="457200"/>
          </a:xfrm>
          <a:prstGeom prst="rect">
            <a:avLst/>
          </a:prstGeom>
        </p:spPr>
      </p:pic>
    </p:spTree>
    <p:extLst>
      <p:ext uri="{BB962C8B-B14F-4D97-AF65-F5344CB8AC3E}">
        <p14:creationId xmlns:p14="http://schemas.microsoft.com/office/powerpoint/2010/main" val="40066488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B757E-390D-FF72-EBE1-AFB16F4DD651}"/>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5AFB7499-6AFB-A78F-E3A0-50C2A8D7EA82}"/>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staff being redirected to disaster response, reducing availability for regular operations or planning</a:t>
            </a:r>
          </a:p>
        </p:txBody>
      </p:sp>
      <p:sp>
        <p:nvSpPr>
          <p:cNvPr id="2" name="Title 4">
            <a:extLst>
              <a:ext uri="{FF2B5EF4-FFF2-40B4-BE49-F238E27FC236}">
                <a16:creationId xmlns:a16="http://schemas.microsoft.com/office/drawing/2014/main" id="{89315398-D84C-DBEE-FC31-F4B10059BF41}"/>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A57BC4CF-11E2-A70A-7870-56003BE8BF02}"/>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Staff redeployment</a:t>
            </a:r>
          </a:p>
        </p:txBody>
      </p:sp>
      <p:sp>
        <p:nvSpPr>
          <p:cNvPr id="4" name="Oval 3">
            <a:extLst>
              <a:ext uri="{FF2B5EF4-FFF2-40B4-BE49-F238E27FC236}">
                <a16:creationId xmlns:a16="http://schemas.microsoft.com/office/drawing/2014/main" id="{AAAF76FD-BC1E-FE57-4EB4-A1E100B9D988}"/>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bg1"/>
                </a:solidFill>
                <a:latin typeface="Public Sans Light" panose="020B0604020202020204" charset="0"/>
                <a:ea typeface="AECOM Sans" panose="020B0504020202020204" pitchFamily="34" charset="0"/>
                <a:cs typeface="AECOM Sans" panose="020B0504020202020204" pitchFamily="34" charset="0"/>
              </a:rPr>
              <a:t>PR35</a:t>
            </a:r>
          </a:p>
        </p:txBody>
      </p:sp>
      <p:sp>
        <p:nvSpPr>
          <p:cNvPr id="7" name="Oval 6">
            <a:extLst>
              <a:ext uri="{FF2B5EF4-FFF2-40B4-BE49-F238E27FC236}">
                <a16:creationId xmlns:a16="http://schemas.microsoft.com/office/drawing/2014/main" id="{EA8CF2ED-1CE6-8289-447A-024ECF3C84A6}"/>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84">
            <a:extLst>
              <a:ext uri="{FF2B5EF4-FFF2-40B4-BE49-F238E27FC236}">
                <a16:creationId xmlns:a16="http://schemas.microsoft.com/office/drawing/2014/main" id="{0F6E4FE2-E4AA-CD85-A5AE-44111B0B8998}"/>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51299" y="535377"/>
            <a:ext cx="260223" cy="260223"/>
          </a:xfrm>
          <a:prstGeom prst="rect">
            <a:avLst/>
          </a:prstGeom>
        </p:spPr>
      </p:pic>
    </p:spTree>
    <p:extLst>
      <p:ext uri="{BB962C8B-B14F-4D97-AF65-F5344CB8AC3E}">
        <p14:creationId xmlns:p14="http://schemas.microsoft.com/office/powerpoint/2010/main" val="34008024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5A16D-6A39-C660-05BD-680B600DD6C6}"/>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7763C3FD-6BE6-B2B7-3077-A1BA3D40CB62}"/>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increased potential fuel loads (e.g. dry vegetation)</a:t>
            </a:r>
          </a:p>
        </p:txBody>
      </p:sp>
      <p:sp>
        <p:nvSpPr>
          <p:cNvPr id="2" name="Title 4">
            <a:extLst>
              <a:ext uri="{FF2B5EF4-FFF2-40B4-BE49-F238E27FC236}">
                <a16:creationId xmlns:a16="http://schemas.microsoft.com/office/drawing/2014/main" id="{47782F7D-4975-1DAA-3CF5-29F3C7CCF0F2}"/>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1427F559-7F9E-32CE-08DC-AC3C62E5BA9B}"/>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Increased fuel loads</a:t>
            </a:r>
          </a:p>
        </p:txBody>
      </p:sp>
      <p:sp>
        <p:nvSpPr>
          <p:cNvPr id="4" name="Oval 3">
            <a:extLst>
              <a:ext uri="{FF2B5EF4-FFF2-40B4-BE49-F238E27FC236}">
                <a16:creationId xmlns:a16="http://schemas.microsoft.com/office/drawing/2014/main" id="{83171F56-88FE-2ED1-5B26-35F073220C12}"/>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bg1"/>
                </a:solidFill>
                <a:latin typeface="Public Sans Light" panose="020B0604020202020204" charset="0"/>
                <a:ea typeface="AECOM Sans" panose="020B0504020202020204" pitchFamily="34" charset="0"/>
                <a:cs typeface="AECOM Sans" panose="020B0504020202020204" pitchFamily="34" charset="0"/>
              </a:rPr>
              <a:t>PR36</a:t>
            </a:r>
          </a:p>
        </p:txBody>
      </p:sp>
      <p:sp>
        <p:nvSpPr>
          <p:cNvPr id="7" name="Oval 6">
            <a:extLst>
              <a:ext uri="{FF2B5EF4-FFF2-40B4-BE49-F238E27FC236}">
                <a16:creationId xmlns:a16="http://schemas.microsoft.com/office/drawing/2014/main" id="{B4E179CB-8780-A0C8-6188-FCCFF9B096DC}"/>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84">
            <a:extLst>
              <a:ext uri="{FF2B5EF4-FFF2-40B4-BE49-F238E27FC236}">
                <a16:creationId xmlns:a16="http://schemas.microsoft.com/office/drawing/2014/main" id="{F492EE6B-ABBC-4166-0F44-86DA37DBBD1D}"/>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51299" y="535377"/>
            <a:ext cx="260223" cy="260223"/>
          </a:xfrm>
          <a:prstGeom prst="rect">
            <a:avLst/>
          </a:prstGeom>
        </p:spPr>
      </p:pic>
    </p:spTree>
    <p:extLst>
      <p:ext uri="{BB962C8B-B14F-4D97-AF65-F5344CB8AC3E}">
        <p14:creationId xmlns:p14="http://schemas.microsoft.com/office/powerpoint/2010/main" val="10808354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F02D4-FDA8-A243-1D22-46EECF951AB8}"/>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93C76B96-F6DE-8307-FB14-6187D3C6CCEB}"/>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Risk of reduction in optimal time windows for works leading to scheduling delays </a:t>
            </a:r>
          </a:p>
        </p:txBody>
      </p:sp>
      <p:sp>
        <p:nvSpPr>
          <p:cNvPr id="2" name="Title 4">
            <a:extLst>
              <a:ext uri="{FF2B5EF4-FFF2-40B4-BE49-F238E27FC236}">
                <a16:creationId xmlns:a16="http://schemas.microsoft.com/office/drawing/2014/main" id="{9DC9A165-C214-EC6B-8DEA-8FA45D13734A}"/>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6FCA05DD-AAB6-878B-7FA0-71F19DD9F7B3}"/>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rPr>
              <a:t>Shorter work windows</a:t>
            </a:r>
          </a:p>
        </p:txBody>
      </p:sp>
      <p:sp>
        <p:nvSpPr>
          <p:cNvPr id="4" name="Oval 3">
            <a:extLst>
              <a:ext uri="{FF2B5EF4-FFF2-40B4-BE49-F238E27FC236}">
                <a16:creationId xmlns:a16="http://schemas.microsoft.com/office/drawing/2014/main" id="{6CDA8C7B-96C7-DE1A-4ED1-D0F09E973398}"/>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bg1"/>
                </a:solidFill>
                <a:latin typeface="Public Sans Light" panose="020B0604020202020204" charset="0"/>
                <a:ea typeface="AECOM Sans" panose="020B0504020202020204" pitchFamily="34" charset="0"/>
                <a:cs typeface="AECOM Sans" panose="020B0504020202020204" pitchFamily="34" charset="0"/>
              </a:rPr>
              <a:t>PR37</a:t>
            </a:r>
          </a:p>
        </p:txBody>
      </p:sp>
      <p:sp>
        <p:nvSpPr>
          <p:cNvPr id="7" name="Oval 6">
            <a:extLst>
              <a:ext uri="{FF2B5EF4-FFF2-40B4-BE49-F238E27FC236}">
                <a16:creationId xmlns:a16="http://schemas.microsoft.com/office/drawing/2014/main" id="{2F358421-8E1E-0C86-1FC8-9C6B9CEF2C36}"/>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84">
            <a:extLst>
              <a:ext uri="{FF2B5EF4-FFF2-40B4-BE49-F238E27FC236}">
                <a16:creationId xmlns:a16="http://schemas.microsoft.com/office/drawing/2014/main" id="{2BF95E42-BCD2-E0B4-FCC9-A265ED982C1F}"/>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51299" y="535377"/>
            <a:ext cx="260223" cy="260223"/>
          </a:xfrm>
          <a:prstGeom prst="rect">
            <a:avLst/>
          </a:prstGeom>
        </p:spPr>
      </p:pic>
    </p:spTree>
    <p:extLst>
      <p:ext uri="{BB962C8B-B14F-4D97-AF65-F5344CB8AC3E}">
        <p14:creationId xmlns:p14="http://schemas.microsoft.com/office/powerpoint/2010/main" val="19880012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26620-35CF-EA87-0154-A3841F1D4CF5}"/>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D5C9CCC-ACD2-EB54-FAFD-2E9B67A10046}"/>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r>
              <a:rPr lang="en-AU" sz="1000" dirty="0">
                <a:latin typeface="Public Sans Light" panose="020B0604020202020204" charset="0"/>
                <a:ea typeface="AECOM Sans" panose="020B0504020202020204" pitchFamily="34" charset="0"/>
                <a:cs typeface="AECOM Sans" panose="020B0504020202020204" pitchFamily="34" charset="0"/>
              </a:rPr>
              <a:t>Risk of legal liability or reputational damage from failure to act on climate risks</a:t>
            </a:r>
          </a:p>
        </p:txBody>
      </p:sp>
      <p:sp>
        <p:nvSpPr>
          <p:cNvPr id="2" name="Title 4">
            <a:extLst>
              <a:ext uri="{FF2B5EF4-FFF2-40B4-BE49-F238E27FC236}">
                <a16:creationId xmlns:a16="http://schemas.microsoft.com/office/drawing/2014/main" id="{E7F2D37B-BDEA-481E-E877-513D07DCE629}"/>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2F3CFBF6-6C63-71D8-78AD-004E5DA36777}"/>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050" i="1" dirty="0">
                <a:solidFill>
                  <a:schemeClr val="bg1"/>
                </a:solidFill>
                <a:latin typeface="Public Sans Light" panose="020B0604020202020204" charset="0"/>
                <a:ea typeface="AECOM Sans" panose="020B0504020202020204" pitchFamily="34" charset="0"/>
                <a:cs typeface="AECOM Sans" panose="020B0504020202020204" pitchFamily="34" charset="0"/>
              </a:rPr>
              <a:t>Legal liability or </a:t>
            </a:r>
          </a:p>
          <a:p>
            <a:pPr algn="ctr"/>
            <a:r>
              <a:rPr lang="en-AU" sz="1050" i="1" dirty="0">
                <a:solidFill>
                  <a:schemeClr val="bg1"/>
                </a:solidFill>
                <a:latin typeface="Public Sans Light" panose="020B0604020202020204" charset="0"/>
                <a:ea typeface="AECOM Sans" panose="020B0504020202020204" pitchFamily="34" charset="0"/>
                <a:cs typeface="AECOM Sans" panose="020B0504020202020204" pitchFamily="34" charset="0"/>
              </a:rPr>
              <a:t>reputational damage</a:t>
            </a:r>
          </a:p>
        </p:txBody>
      </p:sp>
      <p:sp>
        <p:nvSpPr>
          <p:cNvPr id="4" name="Oval 3">
            <a:extLst>
              <a:ext uri="{FF2B5EF4-FFF2-40B4-BE49-F238E27FC236}">
                <a16:creationId xmlns:a16="http://schemas.microsoft.com/office/drawing/2014/main" id="{9FEBB7D8-FFD1-8F93-17E6-5C51412374AE}"/>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bg1"/>
                </a:solidFill>
                <a:latin typeface="Public Sans Light" panose="020B0604020202020204" charset="0"/>
                <a:ea typeface="AECOM Sans" panose="020B0504020202020204" pitchFamily="34" charset="0"/>
                <a:cs typeface="AECOM Sans" panose="020B0504020202020204" pitchFamily="34" charset="0"/>
              </a:rPr>
              <a:t>PR38</a:t>
            </a:r>
          </a:p>
        </p:txBody>
      </p:sp>
      <p:sp>
        <p:nvSpPr>
          <p:cNvPr id="7" name="Oval 6">
            <a:extLst>
              <a:ext uri="{FF2B5EF4-FFF2-40B4-BE49-F238E27FC236}">
                <a16:creationId xmlns:a16="http://schemas.microsoft.com/office/drawing/2014/main" id="{E1E375D4-E682-F8F2-AF82-73BEAD2551A4}"/>
              </a:ext>
            </a:extLst>
          </p:cNvPr>
          <p:cNvSpPr/>
          <p:nvPr/>
        </p:nvSpPr>
        <p:spPr>
          <a:xfrm>
            <a:off x="125414" y="509492"/>
            <a:ext cx="311995" cy="31199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Placeholder 184">
            <a:extLst>
              <a:ext uri="{FF2B5EF4-FFF2-40B4-BE49-F238E27FC236}">
                <a16:creationId xmlns:a16="http://schemas.microsoft.com/office/drawing/2014/main" id="{4D333004-6C9B-98C4-9D6D-FD675B8C4BA0}"/>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51299" y="535377"/>
            <a:ext cx="260223" cy="260223"/>
          </a:xfrm>
          <a:prstGeom prst="rect">
            <a:avLst/>
          </a:prstGeom>
        </p:spPr>
      </p:pic>
    </p:spTree>
    <p:extLst>
      <p:ext uri="{BB962C8B-B14F-4D97-AF65-F5344CB8AC3E}">
        <p14:creationId xmlns:p14="http://schemas.microsoft.com/office/powerpoint/2010/main" val="16115246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C0360-9B01-83B3-3B27-4184B534BA17}"/>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4109607-57D1-6CEC-1C8A-CE4489FE0D80}"/>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8993A85C-461A-10EA-23B3-6CEE862B750C}"/>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00585EE5-20D9-4506-04CF-2064CB6F32D9}"/>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BCD3E64F-308F-0105-4F93-94EFD68B2191}"/>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a:t>
            </a:r>
          </a:p>
        </p:txBody>
      </p:sp>
    </p:spTree>
    <p:extLst>
      <p:ext uri="{BB962C8B-B14F-4D97-AF65-F5344CB8AC3E}">
        <p14:creationId xmlns:p14="http://schemas.microsoft.com/office/powerpoint/2010/main" val="6598654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10582-3BA2-2739-166F-C86AC5A95B76}"/>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63B39EE9-BFC4-03A4-8757-D838EE21E15C}"/>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5753FCC8-86D4-96C9-7F11-0F8C5A89BD4D}"/>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C98A1710-D6F2-744C-19A4-05D59592B7D9}"/>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5DDAB0C3-1122-070B-FFF6-D2FDD003F6E9}"/>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a:t>
            </a:r>
          </a:p>
        </p:txBody>
      </p:sp>
    </p:spTree>
    <p:extLst>
      <p:ext uri="{BB962C8B-B14F-4D97-AF65-F5344CB8AC3E}">
        <p14:creationId xmlns:p14="http://schemas.microsoft.com/office/powerpoint/2010/main" val="19360324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F2DFF-0B4F-9435-34AD-655EC1287754}"/>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5A03F8AF-4793-07B3-7410-2B7DFAA51719}"/>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B4B0BBBC-FA44-6808-D287-24BC6FE47DC5}"/>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5E54A745-1B79-5A5F-692D-8335F6A31C88}"/>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ABB34DA1-D0E9-A994-27A5-C60C35D6A754}"/>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a:t>
            </a:r>
          </a:p>
        </p:txBody>
      </p:sp>
    </p:spTree>
    <p:extLst>
      <p:ext uri="{BB962C8B-B14F-4D97-AF65-F5344CB8AC3E}">
        <p14:creationId xmlns:p14="http://schemas.microsoft.com/office/powerpoint/2010/main" val="16092884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4FD79-67EE-28BC-FF40-4312DBBF7467}"/>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ADFFAA3E-133B-BBCB-4142-F08625B1BE40}"/>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B430A725-410B-46F9-0E21-7A48FC52391D}"/>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B009E360-8805-3343-7F0E-02FE799C6F93}"/>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5B8AEDC5-E19D-A6F6-D62E-0EA0A0CA5B30}"/>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a:t>
            </a:r>
          </a:p>
        </p:txBody>
      </p:sp>
    </p:spTree>
    <p:extLst>
      <p:ext uri="{BB962C8B-B14F-4D97-AF65-F5344CB8AC3E}">
        <p14:creationId xmlns:p14="http://schemas.microsoft.com/office/powerpoint/2010/main" val="33053145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0B384-D0C6-B0A4-BB3C-90539EAE524F}"/>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4B9CD280-EBA1-ECA6-5C89-B0EB1B1C906C}"/>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C8111BE1-497D-E20C-7AE6-65A88992554C}"/>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A804A320-6B89-7489-5BEF-43377485BCD1}"/>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B7F84DE0-5CCB-D13F-6D31-7BE2AEE4A29D}"/>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a:t>
            </a:r>
          </a:p>
        </p:txBody>
      </p:sp>
    </p:spTree>
    <p:extLst>
      <p:ext uri="{BB962C8B-B14F-4D97-AF65-F5344CB8AC3E}">
        <p14:creationId xmlns:p14="http://schemas.microsoft.com/office/powerpoint/2010/main" val="31514945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556EB-5683-2399-D636-C3E8D4B57935}"/>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C32A0BBF-2793-801B-6E24-3869FC0B489C}"/>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977CE9B0-A3BF-E125-5E0E-C7362BBA169B}"/>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EE39126C-4AA8-90D4-99DB-5896B2E09219}"/>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D3B42101-1467-912C-F171-58E5C62DB8E1}"/>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a:t>
            </a:r>
          </a:p>
        </p:txBody>
      </p:sp>
    </p:spTree>
    <p:extLst>
      <p:ext uri="{BB962C8B-B14F-4D97-AF65-F5344CB8AC3E}">
        <p14:creationId xmlns:p14="http://schemas.microsoft.com/office/powerpoint/2010/main" val="3233858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EC7F8-2C9B-8A06-2CF3-E4DA5AC26A2E}"/>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6103AE8B-E707-24C3-4404-EAFCD44B7946}"/>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4A726011-A2DC-18DE-DF2A-C81A97C228D2}"/>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PD4</a:t>
            </a:r>
          </a:p>
        </p:txBody>
      </p:sp>
      <p:sp>
        <p:nvSpPr>
          <p:cNvPr id="5" name="TextBox 4">
            <a:extLst>
              <a:ext uri="{FF2B5EF4-FFF2-40B4-BE49-F238E27FC236}">
                <a16:creationId xmlns:a16="http://schemas.microsoft.com/office/drawing/2014/main" id="{CF65FBDB-5C8C-F660-6F3D-2C9F56CE9489}"/>
              </a:ext>
            </a:extLst>
          </p:cNvPr>
          <p:cNvSpPr txBox="1"/>
          <p:nvPr/>
        </p:nvSpPr>
        <p:spPr>
          <a:xfrm>
            <a:off x="122979" y="1259562"/>
            <a:ext cx="2952750" cy="538444"/>
          </a:xfrm>
          <a:prstGeom prst="rect">
            <a:avLst/>
          </a:prstGeom>
          <a:noFill/>
        </p:spPr>
        <p:txBody>
          <a:bodyPr wrap="square" lIns="94594" tIns="94594" rIns="94594" bIns="94594" anchor="ctr">
            <a:noAutofit/>
          </a:bodyPr>
          <a:lstStyle/>
          <a:p>
            <a:pPr algn="ctr"/>
            <a:r>
              <a:rPr lang="en-AU" sz="1100">
                <a:latin typeface="Public Sans Light" panose="020B0604020202020204" charset="0"/>
                <a:ea typeface="AECOM Sans" panose="020B0504020202020204" pitchFamily="34" charset="0"/>
                <a:cs typeface="AECOM Sans" panose="020B0504020202020204" pitchFamily="34" charset="0"/>
              </a:rPr>
              <a:t>Changes in humidity</a:t>
            </a:r>
          </a:p>
        </p:txBody>
      </p:sp>
      <p:pic>
        <p:nvPicPr>
          <p:cNvPr id="3" name="Picture Placeholder 156">
            <a:extLst>
              <a:ext uri="{FF2B5EF4-FFF2-40B4-BE49-F238E27FC236}">
                <a16:creationId xmlns:a16="http://schemas.microsoft.com/office/drawing/2014/main" id="{96D78B7A-6C36-2207-E851-AB32CAAA3B77}"/>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51705" y="833714"/>
            <a:ext cx="495297" cy="495297"/>
          </a:xfrm>
          <a:prstGeom prst="rect">
            <a:avLst/>
          </a:prstGeom>
        </p:spPr>
      </p:pic>
    </p:spTree>
    <p:extLst>
      <p:ext uri="{BB962C8B-B14F-4D97-AF65-F5344CB8AC3E}">
        <p14:creationId xmlns:p14="http://schemas.microsoft.com/office/powerpoint/2010/main" val="85990718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C40EC-DCFE-04A9-7993-FF13F3B1D913}"/>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7D59E1E1-BC3A-AA48-87B2-048B6C79ABF4}"/>
              </a:ext>
            </a:extLst>
          </p:cNvPr>
          <p:cNvSpPr txBox="1"/>
          <p:nvPr/>
        </p:nvSpPr>
        <p:spPr>
          <a:xfrm>
            <a:off x="125414" y="951300"/>
            <a:ext cx="2952750" cy="1244213"/>
          </a:xfrm>
          <a:prstGeom prst="rect">
            <a:avLst/>
          </a:prstGeom>
          <a:noFill/>
        </p:spPr>
        <p:txBody>
          <a:bodyPr wrap="square" lIns="94594" tIns="94594" rIns="94594" bIns="94594" anchor="ctr">
            <a:noAutofit/>
          </a:bodyPr>
          <a:lstStyle/>
          <a:p>
            <a:pPr algn="ctr"/>
            <a:endParaRPr lang="en-AU" sz="1000">
              <a:latin typeface="Public Sans Light" panose="020B0604020202020204" charset="0"/>
              <a:ea typeface="AECOM Sans" panose="020B0504020202020204" pitchFamily="34" charset="0"/>
              <a:cs typeface="AECOM Sans" panose="020B0504020202020204" pitchFamily="34" charset="0"/>
            </a:endParaRPr>
          </a:p>
        </p:txBody>
      </p:sp>
      <p:sp>
        <p:nvSpPr>
          <p:cNvPr id="2" name="Title 4">
            <a:extLst>
              <a:ext uri="{FF2B5EF4-FFF2-40B4-BE49-F238E27FC236}">
                <a16:creationId xmlns:a16="http://schemas.microsoft.com/office/drawing/2014/main" id="{42967EF9-49E2-F96B-00F2-EC422AE51BF5}"/>
              </a:ext>
            </a:extLst>
          </p:cNvPr>
          <p:cNvSpPr txBox="1">
            <a:spLocks/>
          </p:cNvSpPr>
          <p:nvPr/>
        </p:nvSpPr>
        <p:spPr>
          <a:xfrm>
            <a:off x="-45558" y="-40434"/>
            <a:ext cx="3296395" cy="368845"/>
          </a:xfrm>
          <a:prstGeom prst="rect">
            <a:avLst/>
          </a:prstGeom>
          <a:solidFill>
            <a:schemeClr val="accent5"/>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RISK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7D73C679-BF4D-F8E8-9979-A672BDB977EF}"/>
              </a:ext>
            </a:extLst>
          </p:cNvPr>
          <p:cNvSpPr txBox="1">
            <a:spLocks/>
          </p:cNvSpPr>
          <p:nvPr/>
        </p:nvSpPr>
        <p:spPr>
          <a:xfrm>
            <a:off x="-108000" y="400165"/>
            <a:ext cx="3296395" cy="530651"/>
          </a:xfrm>
          <a:prstGeom prst="rect">
            <a:avLst/>
          </a:prstGeom>
          <a:solidFill>
            <a:srgbClr val="F37B6E"/>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050" i="1">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9B7C2BFB-EB56-0EC3-71D6-7C97B2C99BE4}"/>
              </a:ext>
            </a:extLst>
          </p:cNvPr>
          <p:cNvSpPr/>
          <p:nvPr/>
        </p:nvSpPr>
        <p:spPr>
          <a:xfrm>
            <a:off x="2628000" y="7704"/>
            <a:ext cx="895459" cy="895458"/>
          </a:xfrm>
          <a:prstGeom prst="ellipse">
            <a:avLst/>
          </a:prstGeom>
          <a:solidFill>
            <a:schemeClr val="accent5">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PR</a:t>
            </a:r>
          </a:p>
        </p:txBody>
      </p:sp>
    </p:spTree>
    <p:extLst>
      <p:ext uri="{BB962C8B-B14F-4D97-AF65-F5344CB8AC3E}">
        <p14:creationId xmlns:p14="http://schemas.microsoft.com/office/powerpoint/2010/main" val="29827218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a:extLst>
              <a:ext uri="{FF2B5EF4-FFF2-40B4-BE49-F238E27FC236}">
                <a16:creationId xmlns:a16="http://schemas.microsoft.com/office/drawing/2014/main" id="{C9CF75F0-8B1D-BE33-558B-14A75BF91E9F}"/>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09751D9C-70E9-C57F-0356-C5DB8D5D8CDF}"/>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Increased operational costs</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6DC9B4E4-33C1-B070-AC67-52D9B2C31649}"/>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C1</a:t>
            </a:r>
          </a:p>
        </p:txBody>
      </p:sp>
      <p:grpSp>
        <p:nvGrpSpPr>
          <p:cNvPr id="12" name="Group 11">
            <a:extLst>
              <a:ext uri="{FF2B5EF4-FFF2-40B4-BE49-F238E27FC236}">
                <a16:creationId xmlns:a16="http://schemas.microsoft.com/office/drawing/2014/main" id="{6B6E1D10-93AC-8554-0DC4-D53EEF57A2F0}"/>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45EE0ACC-B3E6-A2F9-F4FB-8B5C10FABD7A}"/>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C7AF2EE4-E62C-D9EA-33B5-D56B4A0F5169}"/>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10240937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4782DA-2F43-9FCA-13E0-36C0083338D4}"/>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E08EE53F-51A0-AB55-8AD3-3AD749C2C563}"/>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85B0544D-CFA6-4C31-8414-46021187BAC3}"/>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Increased maintenance requirements</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0A0FD93E-F485-C8DF-D5CB-9630A3081122}"/>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C2</a:t>
            </a:r>
          </a:p>
        </p:txBody>
      </p:sp>
      <p:grpSp>
        <p:nvGrpSpPr>
          <p:cNvPr id="12" name="Group 11">
            <a:extLst>
              <a:ext uri="{FF2B5EF4-FFF2-40B4-BE49-F238E27FC236}">
                <a16:creationId xmlns:a16="http://schemas.microsoft.com/office/drawing/2014/main" id="{6A07C4FD-9136-4C60-206E-525811DADE13}"/>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20F44EF5-26B0-2A3A-961E-6181EB438FC6}"/>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C7921C0F-B36A-8290-DAFA-0AFB1B0E2A66}"/>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31578487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66174-4890-D515-B78A-83254E39C0D8}"/>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2E8D7EAA-E163-125D-F88A-19CC00BA9449}"/>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207B5BFB-C461-FF11-E9F8-164683DF9225}"/>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Disruption to service delivery or operations</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0727559F-EB1B-DF5B-A17B-8137CD416472}"/>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C3</a:t>
            </a:r>
          </a:p>
        </p:txBody>
      </p:sp>
      <p:grpSp>
        <p:nvGrpSpPr>
          <p:cNvPr id="12" name="Group 11">
            <a:extLst>
              <a:ext uri="{FF2B5EF4-FFF2-40B4-BE49-F238E27FC236}">
                <a16:creationId xmlns:a16="http://schemas.microsoft.com/office/drawing/2014/main" id="{E36A2B6C-4D3E-649B-9BCB-A4785033F70F}"/>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FDFA251B-1350-C971-0F03-CB35CD41E779}"/>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B4AC4F56-1A49-C2B6-9D55-C1DC1A4DBE6D}"/>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25984553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E72E36-3327-B659-C599-6ACD276AC443}"/>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D027B9BD-E066-A914-14EF-E88579D37EEF}"/>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F52723DC-4A5C-40D0-EF64-319795B0E6DE}"/>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Injury, illness or fatality</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9C1C53A1-080B-7F8E-E75B-A7A5ABB31F06}"/>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C4</a:t>
            </a:r>
          </a:p>
        </p:txBody>
      </p:sp>
      <p:grpSp>
        <p:nvGrpSpPr>
          <p:cNvPr id="12" name="Group 11">
            <a:extLst>
              <a:ext uri="{FF2B5EF4-FFF2-40B4-BE49-F238E27FC236}">
                <a16:creationId xmlns:a16="http://schemas.microsoft.com/office/drawing/2014/main" id="{8ED54005-7D02-E562-C6BE-59B4CEE91C36}"/>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648CACA5-66FA-46B4-15E0-8ABBFDEE97D4}"/>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7FD464F1-320B-A2DB-665E-4253B7F81EE0}"/>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41396702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AF3D4-BD97-0E61-8650-54D4545C40A9}"/>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AA72A540-3DC3-D62F-A00B-BCA5D8EDD92C}"/>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2B5119C8-4F1B-4F06-6E92-4887F3CADCBF}"/>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Decreased productivity</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7658F64B-11BB-0718-4C1B-9954EBBF58FD}"/>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C5</a:t>
            </a:r>
          </a:p>
        </p:txBody>
      </p:sp>
      <p:grpSp>
        <p:nvGrpSpPr>
          <p:cNvPr id="12" name="Group 11">
            <a:extLst>
              <a:ext uri="{FF2B5EF4-FFF2-40B4-BE49-F238E27FC236}">
                <a16:creationId xmlns:a16="http://schemas.microsoft.com/office/drawing/2014/main" id="{F209D985-CB4F-8037-1F12-E6D99A07548A}"/>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A850AC6C-816A-37A5-C71A-13317DC6F4F1}"/>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BE4106B8-3B0C-1FE3-CAF4-105A4E3C213B}"/>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41576929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BA326-557D-4E1C-EFFE-CEBE42FA544E}"/>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E98ABDE3-D30B-B35C-D93A-09DE079E2C7A}"/>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6DFA08EB-345A-CFA1-C480-CC6AF072968E}"/>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Environmental or cultural damage</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F79CFBD7-E372-4FFC-8C52-0351592CB200}"/>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C6</a:t>
            </a:r>
          </a:p>
        </p:txBody>
      </p:sp>
      <p:grpSp>
        <p:nvGrpSpPr>
          <p:cNvPr id="12" name="Group 11">
            <a:extLst>
              <a:ext uri="{FF2B5EF4-FFF2-40B4-BE49-F238E27FC236}">
                <a16:creationId xmlns:a16="http://schemas.microsoft.com/office/drawing/2014/main" id="{1813D53A-C81C-4FBF-F0D3-55E5FAF593AE}"/>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E9988D4F-4AC3-AEE9-88C9-A015ECC041D4}"/>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BBCF7E58-A1B3-BA5F-6DCB-B67567A43DCE}"/>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218916222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E9C2D-8995-D71D-8800-C10A30F0DE4B}"/>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EF860A78-A282-3125-17B7-55FABE59548B}"/>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60CCEFAB-9371-1EF0-0094-D861B18A5948}"/>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Decreased revenue</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4C167082-F4E3-B900-120B-79402DF7D336}"/>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C7</a:t>
            </a:r>
          </a:p>
        </p:txBody>
      </p:sp>
      <p:grpSp>
        <p:nvGrpSpPr>
          <p:cNvPr id="12" name="Group 11">
            <a:extLst>
              <a:ext uri="{FF2B5EF4-FFF2-40B4-BE49-F238E27FC236}">
                <a16:creationId xmlns:a16="http://schemas.microsoft.com/office/drawing/2014/main" id="{752EB424-A216-5D6E-5E5D-F00104382E47}"/>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32E461CF-6C80-E8B7-A08A-EAC14929C5A7}"/>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FEE754B1-C5CF-8F73-441F-C8EA8A3966F7}"/>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20506878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12A73-19A7-518A-0FA0-A7917799AE9A}"/>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C9599866-F9D8-3B5B-4B6C-578ACEE80AD3}"/>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4737A36A-AFDC-0A37-E07B-FA320059824D}"/>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Reduced asset performance or value</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CD41B342-8FA2-1AF8-4FB7-DEE6CB8DA662}"/>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C8</a:t>
            </a:r>
          </a:p>
        </p:txBody>
      </p:sp>
      <p:grpSp>
        <p:nvGrpSpPr>
          <p:cNvPr id="12" name="Group 11">
            <a:extLst>
              <a:ext uri="{FF2B5EF4-FFF2-40B4-BE49-F238E27FC236}">
                <a16:creationId xmlns:a16="http://schemas.microsoft.com/office/drawing/2014/main" id="{569AC367-A867-D218-6C54-9720277A6304}"/>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E9F2779C-A809-D9E6-C5EF-6F998C872BDC}"/>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F679C21A-0AC8-6AD2-9704-8D4FD7889405}"/>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396382962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A3489-71FD-F84F-AC77-18C5836C87B9}"/>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22E72CA2-552D-6788-F245-464B8CE01C24}"/>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79DA88F3-1E24-5E88-4EC8-3BD5462CEA6A}"/>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Reduced access to capital or finance</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182A6B1C-3D21-FA76-F84F-43CCA170B475}"/>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C9</a:t>
            </a:r>
          </a:p>
        </p:txBody>
      </p:sp>
      <p:grpSp>
        <p:nvGrpSpPr>
          <p:cNvPr id="12" name="Group 11">
            <a:extLst>
              <a:ext uri="{FF2B5EF4-FFF2-40B4-BE49-F238E27FC236}">
                <a16:creationId xmlns:a16="http://schemas.microsoft.com/office/drawing/2014/main" id="{DBA46C5C-99D6-13AF-9D1D-B6DC1ABEB371}"/>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1B311BF1-633D-4924-143F-00DB779CE1C4}"/>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BD61F488-3E49-3960-80AB-19562321CC78}"/>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1151476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926E-F5D9-C835-6136-699C39C9A5FB}"/>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163583AF-00A9-4DAF-9D14-8FBC55252721}"/>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6D6DE296-624E-6778-E17F-893B41926BB3}"/>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PD5</a:t>
            </a:r>
          </a:p>
        </p:txBody>
      </p:sp>
      <p:sp>
        <p:nvSpPr>
          <p:cNvPr id="5" name="TextBox 4">
            <a:extLst>
              <a:ext uri="{FF2B5EF4-FFF2-40B4-BE49-F238E27FC236}">
                <a16:creationId xmlns:a16="http://schemas.microsoft.com/office/drawing/2014/main" id="{8BA4BFA4-876F-43F1-E9E6-07951A779FDC}"/>
              </a:ext>
            </a:extLst>
          </p:cNvPr>
          <p:cNvSpPr txBox="1"/>
          <p:nvPr/>
        </p:nvSpPr>
        <p:spPr>
          <a:xfrm>
            <a:off x="122979" y="1259562"/>
            <a:ext cx="2952750" cy="538444"/>
          </a:xfrm>
          <a:prstGeom prst="rect">
            <a:avLst/>
          </a:prstGeom>
          <a:noFill/>
        </p:spPr>
        <p:txBody>
          <a:bodyPr wrap="square" lIns="94594" tIns="94594" rIns="94594" bIns="94594" anchor="ctr">
            <a:noAutofit/>
          </a:bodyPr>
          <a:lstStyle/>
          <a:p>
            <a:pPr algn="ctr"/>
            <a:r>
              <a:rPr lang="en-AU" sz="1100">
                <a:latin typeface="Public Sans Light" panose="020B0604020202020204" charset="0"/>
                <a:ea typeface="AECOM Sans" panose="020B0504020202020204" pitchFamily="34" charset="0"/>
                <a:cs typeface="AECOM Sans" panose="020B0504020202020204" pitchFamily="34" charset="0"/>
              </a:rPr>
              <a:t>More frequent and longer droughts</a:t>
            </a:r>
          </a:p>
        </p:txBody>
      </p:sp>
      <p:grpSp>
        <p:nvGrpSpPr>
          <p:cNvPr id="63" name="Group 62">
            <a:extLst>
              <a:ext uri="{FF2B5EF4-FFF2-40B4-BE49-F238E27FC236}">
                <a16:creationId xmlns:a16="http://schemas.microsoft.com/office/drawing/2014/main" id="{F75E6224-77AF-FC9C-0EFD-B5AA2B34668A}"/>
              </a:ext>
            </a:extLst>
          </p:cNvPr>
          <p:cNvGrpSpPr/>
          <p:nvPr/>
        </p:nvGrpSpPr>
        <p:grpSpPr>
          <a:xfrm>
            <a:off x="1255663" y="1219477"/>
            <a:ext cx="616337" cy="142740"/>
            <a:chOff x="1234063" y="728390"/>
            <a:chExt cx="799937" cy="232214"/>
          </a:xfrm>
        </p:grpSpPr>
        <p:sp>
          <p:nvSpPr>
            <p:cNvPr id="6" name="Rectangle 5">
              <a:extLst>
                <a:ext uri="{FF2B5EF4-FFF2-40B4-BE49-F238E27FC236}">
                  <a16:creationId xmlns:a16="http://schemas.microsoft.com/office/drawing/2014/main" id="{B8EBFE73-EEC8-D740-5B08-67F073FD9424}"/>
                </a:ext>
              </a:extLst>
            </p:cNvPr>
            <p:cNvSpPr/>
            <p:nvPr/>
          </p:nvSpPr>
          <p:spPr>
            <a:xfrm>
              <a:off x="1234063" y="730800"/>
              <a:ext cx="799937" cy="223200"/>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0" name="Straight Connector 9">
              <a:extLst>
                <a:ext uri="{FF2B5EF4-FFF2-40B4-BE49-F238E27FC236}">
                  <a16:creationId xmlns:a16="http://schemas.microsoft.com/office/drawing/2014/main" id="{47EE24E2-D389-6B04-911F-FD3A0545856D}"/>
                </a:ext>
              </a:extLst>
            </p:cNvPr>
            <p:cNvCxnSpPr>
              <a:stCxn id="6" idx="1"/>
            </p:cNvCxnSpPr>
            <p:nvPr/>
          </p:nvCxnSpPr>
          <p:spPr>
            <a:xfrm>
              <a:off x="1234063" y="842400"/>
              <a:ext cx="166337" cy="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31B17A0-5374-715C-9403-7194577EB1E8}"/>
                </a:ext>
              </a:extLst>
            </p:cNvPr>
            <p:cNvCxnSpPr>
              <a:cxnSpLocks/>
            </p:cNvCxnSpPr>
            <p:nvPr/>
          </p:nvCxnSpPr>
          <p:spPr>
            <a:xfrm flipV="1">
              <a:off x="1400400" y="730800"/>
              <a:ext cx="57600" cy="1316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23D3E40-DD8A-19E0-40B7-46DE5902C704}"/>
                </a:ext>
              </a:extLst>
            </p:cNvPr>
            <p:cNvCxnSpPr>
              <a:cxnSpLocks/>
            </p:cNvCxnSpPr>
            <p:nvPr/>
          </p:nvCxnSpPr>
          <p:spPr>
            <a:xfrm>
              <a:off x="1429200" y="796609"/>
              <a:ext cx="68400" cy="436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70481C9-943F-3499-27A4-FE4C37ABD699}"/>
                </a:ext>
              </a:extLst>
            </p:cNvPr>
            <p:cNvCxnSpPr>
              <a:cxnSpLocks/>
              <a:endCxn id="6" idx="0"/>
            </p:cNvCxnSpPr>
            <p:nvPr/>
          </p:nvCxnSpPr>
          <p:spPr>
            <a:xfrm flipV="1">
              <a:off x="1492200" y="730800"/>
              <a:ext cx="141832" cy="10416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ADCECB6-A2A5-D726-096D-111BA586527A}"/>
                </a:ext>
              </a:extLst>
            </p:cNvPr>
            <p:cNvCxnSpPr>
              <a:cxnSpLocks/>
            </p:cNvCxnSpPr>
            <p:nvPr/>
          </p:nvCxnSpPr>
          <p:spPr>
            <a:xfrm>
              <a:off x="1364455" y="856800"/>
              <a:ext cx="0" cy="972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FFC80E5-AA9F-70C1-FD38-1D47D9AD69E9}"/>
                </a:ext>
              </a:extLst>
            </p:cNvPr>
            <p:cNvCxnSpPr>
              <a:cxnSpLocks/>
              <a:endCxn id="6" idx="2"/>
            </p:cNvCxnSpPr>
            <p:nvPr/>
          </p:nvCxnSpPr>
          <p:spPr>
            <a:xfrm>
              <a:off x="1400400" y="856699"/>
              <a:ext cx="233632" cy="973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998A9B2-29E8-68EB-3715-9FF41786D2C9}"/>
                </a:ext>
              </a:extLst>
            </p:cNvPr>
            <p:cNvCxnSpPr>
              <a:cxnSpLocks/>
            </p:cNvCxnSpPr>
            <p:nvPr/>
          </p:nvCxnSpPr>
          <p:spPr>
            <a:xfrm>
              <a:off x="1234063" y="765629"/>
              <a:ext cx="83168" cy="8363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24DE7AD-14E0-691C-111E-5D1F5B3BF4E4}"/>
                </a:ext>
              </a:extLst>
            </p:cNvPr>
            <p:cNvCxnSpPr>
              <a:cxnSpLocks/>
            </p:cNvCxnSpPr>
            <p:nvPr/>
          </p:nvCxnSpPr>
          <p:spPr>
            <a:xfrm>
              <a:off x="1492200" y="840478"/>
              <a:ext cx="19057" cy="701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DDDF06C-C458-1935-F147-6D16D6316F1C}"/>
                </a:ext>
              </a:extLst>
            </p:cNvPr>
            <p:cNvCxnSpPr/>
            <p:nvPr/>
          </p:nvCxnSpPr>
          <p:spPr>
            <a:xfrm>
              <a:off x="1550862" y="793044"/>
              <a:ext cx="166337" cy="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BCDCF06-C14F-1E25-4F1E-52D9C1D78A84}"/>
                </a:ext>
              </a:extLst>
            </p:cNvPr>
            <p:cNvCxnSpPr>
              <a:cxnSpLocks/>
            </p:cNvCxnSpPr>
            <p:nvPr/>
          </p:nvCxnSpPr>
          <p:spPr>
            <a:xfrm flipV="1">
              <a:off x="1514800" y="807444"/>
              <a:ext cx="202399" cy="973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9F0FFD8-69E0-2A86-9CE0-F72A50B21616}"/>
                </a:ext>
              </a:extLst>
            </p:cNvPr>
            <p:cNvCxnSpPr>
              <a:cxnSpLocks/>
            </p:cNvCxnSpPr>
            <p:nvPr/>
          </p:nvCxnSpPr>
          <p:spPr>
            <a:xfrm>
              <a:off x="1658007" y="834833"/>
              <a:ext cx="28354" cy="449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A75562A-D1CE-C81C-603F-F541B3CA07FA}"/>
                </a:ext>
              </a:extLst>
            </p:cNvPr>
            <p:cNvCxnSpPr>
              <a:cxnSpLocks/>
            </p:cNvCxnSpPr>
            <p:nvPr/>
          </p:nvCxnSpPr>
          <p:spPr>
            <a:xfrm flipV="1">
              <a:off x="1599354" y="884088"/>
              <a:ext cx="87007" cy="5298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DD450AC-DC95-9C38-6BFB-0EAB8FB55860}"/>
                </a:ext>
              </a:extLst>
            </p:cNvPr>
            <p:cNvCxnSpPr/>
            <p:nvPr/>
          </p:nvCxnSpPr>
          <p:spPr>
            <a:xfrm>
              <a:off x="1682838" y="879820"/>
              <a:ext cx="166337" cy="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2D30403-672A-4525-CA2F-3821A56F1987}"/>
                </a:ext>
              </a:extLst>
            </p:cNvPr>
            <p:cNvCxnSpPr>
              <a:cxnSpLocks/>
            </p:cNvCxnSpPr>
            <p:nvPr/>
          </p:nvCxnSpPr>
          <p:spPr>
            <a:xfrm flipV="1">
              <a:off x="1709264" y="730800"/>
              <a:ext cx="41583" cy="7593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E927953-5988-26C3-E82F-0608829683B9}"/>
                </a:ext>
              </a:extLst>
            </p:cNvPr>
            <p:cNvCxnSpPr>
              <a:cxnSpLocks/>
            </p:cNvCxnSpPr>
            <p:nvPr/>
          </p:nvCxnSpPr>
          <p:spPr>
            <a:xfrm>
              <a:off x="1708423" y="806738"/>
              <a:ext cx="84008" cy="293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358B488-0215-567D-539A-A326885CDCA4}"/>
                </a:ext>
              </a:extLst>
            </p:cNvPr>
            <p:cNvCxnSpPr>
              <a:cxnSpLocks/>
            </p:cNvCxnSpPr>
            <p:nvPr/>
          </p:nvCxnSpPr>
          <p:spPr>
            <a:xfrm flipV="1">
              <a:off x="1773999" y="728390"/>
              <a:ext cx="58986" cy="1556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EFF41B1-7E22-D939-CFB8-93F7FD6DDEC5}"/>
                </a:ext>
              </a:extLst>
            </p:cNvPr>
            <p:cNvCxnSpPr>
              <a:cxnSpLocks/>
            </p:cNvCxnSpPr>
            <p:nvPr/>
          </p:nvCxnSpPr>
          <p:spPr>
            <a:xfrm>
              <a:off x="1682838" y="887726"/>
              <a:ext cx="109593" cy="686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937CC38-F814-292F-D54E-13A45983C9AE}"/>
                </a:ext>
              </a:extLst>
            </p:cNvPr>
            <p:cNvCxnSpPr>
              <a:cxnSpLocks/>
            </p:cNvCxnSpPr>
            <p:nvPr/>
          </p:nvCxnSpPr>
          <p:spPr>
            <a:xfrm flipV="1">
              <a:off x="1803323" y="735020"/>
              <a:ext cx="154337" cy="6223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8689882C-D383-1AEF-E2E9-7A336CB43297}"/>
                </a:ext>
              </a:extLst>
            </p:cNvPr>
            <p:cNvCxnSpPr>
              <a:cxnSpLocks/>
            </p:cNvCxnSpPr>
            <p:nvPr/>
          </p:nvCxnSpPr>
          <p:spPr>
            <a:xfrm>
              <a:off x="1806033" y="793044"/>
              <a:ext cx="124997" cy="562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F6AF35D5-DC91-1C09-3B3A-60AA855C0D87}"/>
                </a:ext>
              </a:extLst>
            </p:cNvPr>
            <p:cNvCxnSpPr>
              <a:cxnSpLocks/>
            </p:cNvCxnSpPr>
            <p:nvPr/>
          </p:nvCxnSpPr>
          <p:spPr>
            <a:xfrm flipV="1">
              <a:off x="1848592" y="849260"/>
              <a:ext cx="82438" cy="423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CB8CADF-C24A-BD49-2581-6F6DBB77B3BB}"/>
                </a:ext>
              </a:extLst>
            </p:cNvPr>
            <p:cNvCxnSpPr>
              <a:cxnSpLocks/>
              <a:endCxn id="6" idx="3"/>
            </p:cNvCxnSpPr>
            <p:nvPr/>
          </p:nvCxnSpPr>
          <p:spPr>
            <a:xfrm flipV="1">
              <a:off x="1918394" y="842400"/>
              <a:ext cx="115606" cy="56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F5148345-643F-8BCC-0848-18B3F603F103}"/>
                </a:ext>
              </a:extLst>
            </p:cNvPr>
            <p:cNvCxnSpPr>
              <a:cxnSpLocks/>
              <a:endCxn id="6" idx="3"/>
            </p:cNvCxnSpPr>
            <p:nvPr/>
          </p:nvCxnSpPr>
          <p:spPr>
            <a:xfrm flipV="1">
              <a:off x="1847861" y="842400"/>
              <a:ext cx="186139" cy="491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0F6386E-AC99-9531-9EE7-200746044880}"/>
                </a:ext>
              </a:extLst>
            </p:cNvPr>
            <p:cNvCxnSpPr>
              <a:cxnSpLocks/>
            </p:cNvCxnSpPr>
            <p:nvPr/>
          </p:nvCxnSpPr>
          <p:spPr>
            <a:xfrm>
              <a:off x="1845513" y="891215"/>
              <a:ext cx="18538" cy="693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3D17FDE-0B05-CA9A-6F50-126C4320DA77}"/>
                </a:ext>
              </a:extLst>
            </p:cNvPr>
            <p:cNvCxnSpPr>
              <a:cxnSpLocks/>
            </p:cNvCxnSpPr>
            <p:nvPr/>
          </p:nvCxnSpPr>
          <p:spPr>
            <a:xfrm>
              <a:off x="1845158" y="898416"/>
              <a:ext cx="109592" cy="598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2843C74E-8B28-E2D4-900B-4C461268B119}"/>
                </a:ext>
              </a:extLst>
            </p:cNvPr>
            <p:cNvCxnSpPr>
              <a:cxnSpLocks/>
            </p:cNvCxnSpPr>
            <p:nvPr/>
          </p:nvCxnSpPr>
          <p:spPr>
            <a:xfrm flipV="1">
              <a:off x="1275647" y="763220"/>
              <a:ext cx="167185" cy="412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24" name="Picture Placeholder 164">
            <a:extLst>
              <a:ext uri="{FF2B5EF4-FFF2-40B4-BE49-F238E27FC236}">
                <a16:creationId xmlns:a16="http://schemas.microsoft.com/office/drawing/2014/main" id="{6328501A-7887-C44D-BE80-1E363DC826FC}"/>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233140" y="830434"/>
            <a:ext cx="337491" cy="337491"/>
          </a:xfrm>
          <a:prstGeom prst="rect">
            <a:avLst/>
          </a:prstGeom>
        </p:spPr>
      </p:pic>
    </p:spTree>
    <p:extLst>
      <p:ext uri="{BB962C8B-B14F-4D97-AF65-F5344CB8AC3E}">
        <p14:creationId xmlns:p14="http://schemas.microsoft.com/office/powerpoint/2010/main" val="36876135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B678D-9CA4-5DB9-78FA-F7A3705A5DE8}"/>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2DF2A0A7-30A7-AF5E-30F0-0A8B7C32FE2B}"/>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15DDE83F-C526-2D09-7764-0AC3AAD16285}"/>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Reputational damage or community trust loss</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05E721BC-CCD0-8F5A-3927-016A2700E3AB}"/>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C10</a:t>
            </a:r>
          </a:p>
        </p:txBody>
      </p:sp>
      <p:grpSp>
        <p:nvGrpSpPr>
          <p:cNvPr id="12" name="Group 11">
            <a:extLst>
              <a:ext uri="{FF2B5EF4-FFF2-40B4-BE49-F238E27FC236}">
                <a16:creationId xmlns:a16="http://schemas.microsoft.com/office/drawing/2014/main" id="{75E0CD51-568B-5FE3-242E-C8D166D18E91}"/>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B0740116-66FF-9BBE-1A2F-4A7D4A0842D8}"/>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773FD4DB-185A-0267-7CE3-F47C34168ABA}"/>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14451518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3E389-69FB-21A3-7972-5BF7C3B6C9C3}"/>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08E4252C-657D-3188-A1B8-04762ED1A90F}"/>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39F939BE-9EA9-230D-AE7F-B5A4A08DDF29}"/>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Decreased organisational resilience</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8255271B-BF7A-AFE3-4DEC-E0C78103C773}"/>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C11</a:t>
            </a:r>
          </a:p>
        </p:txBody>
      </p:sp>
      <p:grpSp>
        <p:nvGrpSpPr>
          <p:cNvPr id="12" name="Group 11">
            <a:extLst>
              <a:ext uri="{FF2B5EF4-FFF2-40B4-BE49-F238E27FC236}">
                <a16:creationId xmlns:a16="http://schemas.microsoft.com/office/drawing/2014/main" id="{20262D94-4BF9-DC25-0803-E6A3ACF54074}"/>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F1409F9A-AE6E-8BA2-68E0-566D7973FF69}"/>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FC073DA1-1CA8-8840-112D-C7C8A3282D62}"/>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38098021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09A71-50C8-5133-80E6-1D8AFA53FF95}"/>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F0EC5BED-908D-6B90-E888-C19D53532360}"/>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BFB6EE95-94DB-FBB6-5357-92025BF2D550}"/>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Mental health impacts</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41D00CD3-B2B6-A544-A86C-4EAEDB0997E0}"/>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C12</a:t>
            </a:r>
          </a:p>
        </p:txBody>
      </p:sp>
      <p:grpSp>
        <p:nvGrpSpPr>
          <p:cNvPr id="12" name="Group 11">
            <a:extLst>
              <a:ext uri="{FF2B5EF4-FFF2-40B4-BE49-F238E27FC236}">
                <a16:creationId xmlns:a16="http://schemas.microsoft.com/office/drawing/2014/main" id="{3652D748-95EF-E10E-964C-310FEEEB265D}"/>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C4C2EADC-2D15-B699-CB12-25072EB7F693}"/>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40F295A8-2457-B06E-AB0C-E9FD405E71DE}"/>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38878336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35108-AC47-11C0-EEE7-1E22C5C1BD2B}"/>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25369DFD-D8E8-9F0A-54E6-D907DA3A232C}"/>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206885BD-6363-1C6F-DBB5-BE6A33DA758C}"/>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Regulatory non-compliance or scrutiny</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1F96A082-B287-22B7-F76B-08ADB3CB33C2}"/>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C13</a:t>
            </a:r>
          </a:p>
        </p:txBody>
      </p:sp>
      <p:grpSp>
        <p:nvGrpSpPr>
          <p:cNvPr id="12" name="Group 11">
            <a:extLst>
              <a:ext uri="{FF2B5EF4-FFF2-40B4-BE49-F238E27FC236}">
                <a16:creationId xmlns:a16="http://schemas.microsoft.com/office/drawing/2014/main" id="{A0876514-D037-ECF0-6D74-6D4E8C0D5788}"/>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19B013E3-056D-84CA-0561-02C3CAC2F07A}"/>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1E5AD4FE-7878-0CA8-F480-A3F888009C2C}"/>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9812106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C595B8-644E-11EA-A4A0-45F517D9397D}"/>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2B9917B7-4839-EA07-1D0B-B9EC4C89A567}"/>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21481B74-8424-1D7C-532D-009960DF4FF5}"/>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Increased capital costs</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79C3073E-CE59-C8FA-6CF1-BB39C298417D}"/>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C14</a:t>
            </a:r>
          </a:p>
        </p:txBody>
      </p:sp>
      <p:grpSp>
        <p:nvGrpSpPr>
          <p:cNvPr id="12" name="Group 11">
            <a:extLst>
              <a:ext uri="{FF2B5EF4-FFF2-40B4-BE49-F238E27FC236}">
                <a16:creationId xmlns:a16="http://schemas.microsoft.com/office/drawing/2014/main" id="{BFFCF7DA-83D1-8BB1-A043-88CA2A2A7CE6}"/>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7D158892-1288-4024-8205-7205FBE91F40}"/>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136036AD-115A-2B1C-BD9C-421C01A96E6B}"/>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7799477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7F728-4A80-1A00-5438-102C9754D7F7}"/>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A19FBC97-E06F-4CEF-5F85-B78A72091FE2}"/>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ADC057C7-D9A9-FEC1-2340-09EABED8EF92}"/>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Reduced response capacity or delays</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C8A51882-1D6C-FA0B-337C-BB0DCDF3CE44}"/>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C15</a:t>
            </a:r>
          </a:p>
        </p:txBody>
      </p:sp>
      <p:grpSp>
        <p:nvGrpSpPr>
          <p:cNvPr id="12" name="Group 11">
            <a:extLst>
              <a:ext uri="{FF2B5EF4-FFF2-40B4-BE49-F238E27FC236}">
                <a16:creationId xmlns:a16="http://schemas.microsoft.com/office/drawing/2014/main" id="{506EDEBB-0990-F5F6-51BC-C67531B82470}"/>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CA5E18D7-4CE6-2CC0-BF59-E9917791885E}"/>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EBEE90A7-746B-4F83-F80C-7B8725326D89}"/>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250302703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99495-B71C-B35B-C23E-0B5CFC1C1F90}"/>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5A5F546E-7322-000F-5655-EFDDE5604FEC}"/>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0F40E0E9-D191-96ED-CA73-3BE0E92EDC6E}"/>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Legal or liability exposure</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4F3F0141-EB7A-13BA-D32F-5282AEB24FFB}"/>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C16</a:t>
            </a:r>
          </a:p>
        </p:txBody>
      </p:sp>
      <p:grpSp>
        <p:nvGrpSpPr>
          <p:cNvPr id="12" name="Group 11">
            <a:extLst>
              <a:ext uri="{FF2B5EF4-FFF2-40B4-BE49-F238E27FC236}">
                <a16:creationId xmlns:a16="http://schemas.microsoft.com/office/drawing/2014/main" id="{9CAA94D8-F8DE-4205-BD8B-A44893AFC69A}"/>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B93A3A10-7700-0BD6-6A60-F87529CA97FA}"/>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95A5EC82-AE11-CE4C-8FE9-772065D0F44E}"/>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205451038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D21B7-544B-4319-BB3D-D233F1B1776B}"/>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1ADF6741-9C3D-41B4-CEFD-98506FD15BAF}"/>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F93B41E8-F463-E8F1-0118-00041782E91A}"/>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Increased insurance costs </a:t>
            </a:r>
          </a:p>
          <a:p>
            <a:pPr algn="ctr"/>
            <a:r>
              <a:rPr lang="en-AU" sz="1100" i="1">
                <a:latin typeface="Public Sans Light" panose="020B0604020202020204" charset="0"/>
                <a:ea typeface="AECOM Sans" panose="020B0504020202020204" pitchFamily="34" charset="0"/>
                <a:cs typeface="AECOM Sans" panose="020B0504020202020204" pitchFamily="34" charset="0"/>
              </a:rPr>
              <a:t>or reduced insurability</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BCD8D46A-8711-2BC0-FB6B-C33C9C047917}"/>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C17</a:t>
            </a:r>
          </a:p>
        </p:txBody>
      </p:sp>
      <p:grpSp>
        <p:nvGrpSpPr>
          <p:cNvPr id="12" name="Group 11">
            <a:extLst>
              <a:ext uri="{FF2B5EF4-FFF2-40B4-BE49-F238E27FC236}">
                <a16:creationId xmlns:a16="http://schemas.microsoft.com/office/drawing/2014/main" id="{BF0F22BC-E5B2-E810-B502-8D8B907B499B}"/>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3333547C-67E3-BAF1-F626-44DED6281E7C}"/>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F964A552-1DFA-E055-AD89-D4C9C984C571}"/>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8747952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AE422-3943-1E12-44A8-EAEC7D35AC12}"/>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9F6FD876-68D8-CDDC-1C94-D80DD2F042DE}"/>
              </a:ext>
            </a:extLst>
          </p:cNvPr>
          <p:cNvSpPr txBox="1">
            <a:spLocks/>
          </p:cNvSpPr>
          <p:nvPr/>
        </p:nvSpPr>
        <p:spPr>
          <a:xfrm>
            <a:off x="-45558" y="-40434"/>
            <a:ext cx="3296395" cy="486834"/>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FB01A347-A77A-4F81-7962-D59AE6546062}"/>
              </a:ext>
            </a:extLst>
          </p:cNvPr>
          <p:cNvSpPr txBox="1">
            <a:spLocks/>
          </p:cNvSpPr>
          <p:nvPr/>
        </p:nvSpPr>
        <p:spPr>
          <a:xfrm>
            <a:off x="-45680" y="400164"/>
            <a:ext cx="3296395"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100" i="1">
                <a:latin typeface="Public Sans Light" panose="020B0604020202020204" charset="0"/>
                <a:ea typeface="AECOM Sans" panose="020B0504020202020204" pitchFamily="34" charset="0"/>
                <a:cs typeface="AECOM Sans" panose="020B0504020202020204" pitchFamily="34" charset="0"/>
              </a:rPr>
              <a:t>Delays to project delivery</a:t>
            </a: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CD15D2C1-C7A6-ABF1-A2D4-6556C5FE7045}"/>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C18</a:t>
            </a:r>
          </a:p>
        </p:txBody>
      </p:sp>
      <p:grpSp>
        <p:nvGrpSpPr>
          <p:cNvPr id="12" name="Group 11">
            <a:extLst>
              <a:ext uri="{FF2B5EF4-FFF2-40B4-BE49-F238E27FC236}">
                <a16:creationId xmlns:a16="http://schemas.microsoft.com/office/drawing/2014/main" id="{389196E0-DD40-2DDB-5740-2FEC65EF5FCE}"/>
              </a:ext>
            </a:extLst>
          </p:cNvPr>
          <p:cNvGrpSpPr/>
          <p:nvPr/>
        </p:nvGrpSpPr>
        <p:grpSpPr>
          <a:xfrm>
            <a:off x="151873" y="97040"/>
            <a:ext cx="207819" cy="207819"/>
            <a:chOff x="263889" y="1500946"/>
            <a:chExt cx="207819" cy="207819"/>
          </a:xfrm>
        </p:grpSpPr>
        <p:sp>
          <p:nvSpPr>
            <p:cNvPr id="10" name="Oval 9">
              <a:extLst>
                <a:ext uri="{FF2B5EF4-FFF2-40B4-BE49-F238E27FC236}">
                  <a16:creationId xmlns:a16="http://schemas.microsoft.com/office/drawing/2014/main" id="{9B83AF6E-899E-A85C-C285-D426C222E9B6}"/>
                </a:ext>
              </a:extLst>
            </p:cNvPr>
            <p:cNvSpPr/>
            <p:nvPr/>
          </p:nvSpPr>
          <p:spPr>
            <a:xfrm>
              <a:off x="263889" y="1500946"/>
              <a:ext cx="207819" cy="207819"/>
            </a:xfrm>
            <a:prstGeom prst="ellipse">
              <a:avLst/>
            </a:prstGeom>
            <a:solidFill>
              <a:schemeClr val="accent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tIns="0" rtlCol="0" anchor="ctr"/>
            <a:lstStyle/>
            <a:p>
              <a:pPr algn="ctr"/>
              <a:endParaRPr lang="en-AU" sz="1400" b="1"/>
            </a:p>
          </p:txBody>
        </p:sp>
        <p:sp>
          <p:nvSpPr>
            <p:cNvPr id="11" name="Minus Sign 10">
              <a:extLst>
                <a:ext uri="{FF2B5EF4-FFF2-40B4-BE49-F238E27FC236}">
                  <a16:creationId xmlns:a16="http://schemas.microsoft.com/office/drawing/2014/main" id="{55D0160C-E061-56CF-DF59-7F856055E5C0}"/>
                </a:ext>
              </a:extLst>
            </p:cNvPr>
            <p:cNvSpPr/>
            <p:nvPr/>
          </p:nvSpPr>
          <p:spPr>
            <a:xfrm>
              <a:off x="284671" y="1521728"/>
              <a:ext cx="166254" cy="166254"/>
            </a:xfrm>
            <a:prstGeom prst="mathMin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419407970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a:extLst>
              <a:ext uri="{FF2B5EF4-FFF2-40B4-BE49-F238E27FC236}">
                <a16:creationId xmlns:a16="http://schemas.microsoft.com/office/drawing/2014/main" id="{C9CF75F0-8B1D-BE33-558B-14A75BF91E9F}"/>
              </a:ext>
            </a:extLst>
          </p:cNvPr>
          <p:cNvSpPr txBox="1">
            <a:spLocks/>
          </p:cNvSpPr>
          <p:nvPr/>
        </p:nvSpPr>
        <p:spPr>
          <a:xfrm>
            <a:off x="-45558" y="-40434"/>
            <a:ext cx="3296395" cy="368845"/>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09751D9C-70E9-C57F-0356-C5DB8D5D8CDF}"/>
              </a:ext>
            </a:extLst>
          </p:cNvPr>
          <p:cNvSpPr txBox="1">
            <a:spLocks/>
          </p:cNvSpPr>
          <p:nvPr/>
        </p:nvSpPr>
        <p:spPr>
          <a:xfrm>
            <a:off x="125413" y="420187"/>
            <a:ext cx="2959079"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6DC9B4E4-33C1-B070-AC67-52D9B2C31649}"/>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a:t>
            </a:r>
          </a:p>
        </p:txBody>
      </p:sp>
    </p:spTree>
    <p:extLst>
      <p:ext uri="{BB962C8B-B14F-4D97-AF65-F5344CB8AC3E}">
        <p14:creationId xmlns:p14="http://schemas.microsoft.com/office/powerpoint/2010/main" val="906845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BCC29-352C-18EA-DF9B-274F465D0C7B}"/>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085CC70A-2DE1-93A8-DE6E-B34CB2472DB3}"/>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357D4453-7EA7-B632-B1EF-38696B2AC2F4}"/>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PD6</a:t>
            </a:r>
          </a:p>
        </p:txBody>
      </p:sp>
      <p:sp>
        <p:nvSpPr>
          <p:cNvPr id="5" name="TextBox 4">
            <a:extLst>
              <a:ext uri="{FF2B5EF4-FFF2-40B4-BE49-F238E27FC236}">
                <a16:creationId xmlns:a16="http://schemas.microsoft.com/office/drawing/2014/main" id="{3C6722A3-B355-4163-3B5E-ACB2E1798031}"/>
              </a:ext>
            </a:extLst>
          </p:cNvPr>
          <p:cNvSpPr txBox="1"/>
          <p:nvPr/>
        </p:nvSpPr>
        <p:spPr>
          <a:xfrm>
            <a:off x="122979" y="1259562"/>
            <a:ext cx="2952750" cy="538444"/>
          </a:xfrm>
          <a:prstGeom prst="rect">
            <a:avLst/>
          </a:prstGeom>
          <a:noFill/>
        </p:spPr>
        <p:txBody>
          <a:bodyPr wrap="square" lIns="94594" tIns="94594" rIns="94594" bIns="94594" anchor="ctr">
            <a:noAutofit/>
          </a:bodyPr>
          <a:lstStyle/>
          <a:p>
            <a:pPr algn="ctr"/>
            <a:r>
              <a:rPr lang="en-AU" sz="1100">
                <a:latin typeface="Public Sans Light" panose="020B0604020202020204" charset="0"/>
                <a:ea typeface="AECOM Sans" panose="020B0504020202020204" pitchFamily="34" charset="0"/>
                <a:cs typeface="AECOM Sans" panose="020B0504020202020204" pitchFamily="34" charset="0"/>
              </a:rPr>
              <a:t>Sea level rise and storm surge</a:t>
            </a:r>
          </a:p>
        </p:txBody>
      </p:sp>
      <p:pic>
        <p:nvPicPr>
          <p:cNvPr id="6" name="Picture Placeholder 274">
            <a:extLst>
              <a:ext uri="{FF2B5EF4-FFF2-40B4-BE49-F238E27FC236}">
                <a16:creationId xmlns:a16="http://schemas.microsoft.com/office/drawing/2014/main" id="{1C90A98E-A095-5848-AB1B-F3610C025CC0}"/>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51705" y="919168"/>
            <a:ext cx="495297" cy="495297"/>
          </a:xfrm>
          <a:prstGeom prst="rect">
            <a:avLst/>
          </a:prstGeom>
        </p:spPr>
      </p:pic>
    </p:spTree>
    <p:extLst>
      <p:ext uri="{BB962C8B-B14F-4D97-AF65-F5344CB8AC3E}">
        <p14:creationId xmlns:p14="http://schemas.microsoft.com/office/powerpoint/2010/main" val="39508575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46323-62D5-DF71-016C-25F712C803D2}"/>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461FCCB7-3B1B-7F49-2278-82C960CB34C6}"/>
              </a:ext>
            </a:extLst>
          </p:cNvPr>
          <p:cNvSpPr txBox="1">
            <a:spLocks/>
          </p:cNvSpPr>
          <p:nvPr/>
        </p:nvSpPr>
        <p:spPr>
          <a:xfrm>
            <a:off x="-45558" y="-40434"/>
            <a:ext cx="3296395" cy="368845"/>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5C8EA176-E88F-8A7A-C008-AF48895B4E1B}"/>
              </a:ext>
            </a:extLst>
          </p:cNvPr>
          <p:cNvSpPr txBox="1">
            <a:spLocks/>
          </p:cNvSpPr>
          <p:nvPr/>
        </p:nvSpPr>
        <p:spPr>
          <a:xfrm>
            <a:off x="125413" y="420187"/>
            <a:ext cx="2959079"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493CB64E-9E95-2852-5E86-1C7FE6856EFF}"/>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a:t>
            </a:r>
          </a:p>
        </p:txBody>
      </p:sp>
    </p:spTree>
    <p:extLst>
      <p:ext uri="{BB962C8B-B14F-4D97-AF65-F5344CB8AC3E}">
        <p14:creationId xmlns:p14="http://schemas.microsoft.com/office/powerpoint/2010/main" val="18967037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C2656-6A75-DE45-6A50-3BE1828B4933}"/>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925AFAA6-BAC0-F447-8196-079F62D62CAF}"/>
              </a:ext>
            </a:extLst>
          </p:cNvPr>
          <p:cNvSpPr txBox="1">
            <a:spLocks/>
          </p:cNvSpPr>
          <p:nvPr/>
        </p:nvSpPr>
        <p:spPr>
          <a:xfrm>
            <a:off x="-45558" y="-40434"/>
            <a:ext cx="3296395" cy="368845"/>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332324CA-7FA9-BD70-3612-F842D5386D76}"/>
              </a:ext>
            </a:extLst>
          </p:cNvPr>
          <p:cNvSpPr txBox="1">
            <a:spLocks/>
          </p:cNvSpPr>
          <p:nvPr/>
        </p:nvSpPr>
        <p:spPr>
          <a:xfrm>
            <a:off x="125413" y="420187"/>
            <a:ext cx="2959079"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44D95356-BCB7-7F39-96A6-A184EECB3C44}"/>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a:t>
            </a:r>
          </a:p>
        </p:txBody>
      </p:sp>
    </p:spTree>
    <p:extLst>
      <p:ext uri="{BB962C8B-B14F-4D97-AF65-F5344CB8AC3E}">
        <p14:creationId xmlns:p14="http://schemas.microsoft.com/office/powerpoint/2010/main" val="214870114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20994-2606-8CEB-F18C-7A3785157082}"/>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C3682429-0C7A-B59C-A29F-A5037759E43F}"/>
              </a:ext>
            </a:extLst>
          </p:cNvPr>
          <p:cNvSpPr txBox="1">
            <a:spLocks/>
          </p:cNvSpPr>
          <p:nvPr/>
        </p:nvSpPr>
        <p:spPr>
          <a:xfrm>
            <a:off x="-45558" y="-40434"/>
            <a:ext cx="3296395" cy="368845"/>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3B4690F1-B20B-115D-CFDE-DEE47D42F285}"/>
              </a:ext>
            </a:extLst>
          </p:cNvPr>
          <p:cNvSpPr txBox="1">
            <a:spLocks/>
          </p:cNvSpPr>
          <p:nvPr/>
        </p:nvSpPr>
        <p:spPr>
          <a:xfrm>
            <a:off x="125413" y="420187"/>
            <a:ext cx="2959079"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FE1E188F-AAEB-49B4-8A25-EDB4F98D737F}"/>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a:t>
            </a:r>
          </a:p>
        </p:txBody>
      </p:sp>
    </p:spTree>
    <p:extLst>
      <p:ext uri="{BB962C8B-B14F-4D97-AF65-F5344CB8AC3E}">
        <p14:creationId xmlns:p14="http://schemas.microsoft.com/office/powerpoint/2010/main" val="3880855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03C0A-82FD-7D1C-4A3B-B9C18841461B}"/>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19227982-576E-C246-B153-96DDEE0FAC36}"/>
              </a:ext>
            </a:extLst>
          </p:cNvPr>
          <p:cNvSpPr txBox="1">
            <a:spLocks/>
          </p:cNvSpPr>
          <p:nvPr/>
        </p:nvSpPr>
        <p:spPr>
          <a:xfrm>
            <a:off x="-45558" y="-40434"/>
            <a:ext cx="3296395" cy="368845"/>
          </a:xfrm>
          <a:prstGeom prst="rect">
            <a:avLst/>
          </a:prstGeom>
          <a:solidFill>
            <a:schemeClr val="accent6"/>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CONSEQUENCE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222BB736-B5C0-2897-F1CA-D954AA6DA119}"/>
              </a:ext>
            </a:extLst>
          </p:cNvPr>
          <p:cNvSpPr txBox="1">
            <a:spLocks/>
          </p:cNvSpPr>
          <p:nvPr/>
        </p:nvSpPr>
        <p:spPr>
          <a:xfrm>
            <a:off x="125413" y="420187"/>
            <a:ext cx="2959079" cy="1664827"/>
          </a:xfrm>
          <a:prstGeom prst="rect">
            <a:avLst/>
          </a:prstGeom>
          <a:no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endParaRPr lang="en-AU" sz="1400" i="1">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CD184396-48DE-61DE-EA26-BB29E8E0BD1A}"/>
              </a:ext>
            </a:extLst>
          </p:cNvPr>
          <p:cNvSpPr/>
          <p:nvPr/>
        </p:nvSpPr>
        <p:spPr>
          <a:xfrm>
            <a:off x="2698029" y="7704"/>
            <a:ext cx="895459" cy="895458"/>
          </a:xfrm>
          <a:prstGeom prst="ellipse">
            <a:avLst/>
          </a:prstGeom>
          <a:solidFill>
            <a:srgbClr val="D45E90"/>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C</a:t>
            </a:r>
          </a:p>
        </p:txBody>
      </p:sp>
    </p:spTree>
    <p:extLst>
      <p:ext uri="{BB962C8B-B14F-4D97-AF65-F5344CB8AC3E}">
        <p14:creationId xmlns:p14="http://schemas.microsoft.com/office/powerpoint/2010/main" val="12458368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F8BF7C-CBDC-44E5-A873-1C29CFCCC10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6F55D41B-F2B9-396B-EDAB-EF3DD887795C}"/>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D6BD2564-F53F-4C83-DF29-56778BD67060}"/>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Integrate climate-related risks, impacts, and adaptation actions into asset management planning and lifecycle decision-making</a:t>
            </a:r>
          </a:p>
        </p:txBody>
      </p:sp>
      <p:sp>
        <p:nvSpPr>
          <p:cNvPr id="2" name="Title 4">
            <a:extLst>
              <a:ext uri="{FF2B5EF4-FFF2-40B4-BE49-F238E27FC236}">
                <a16:creationId xmlns:a16="http://schemas.microsoft.com/office/drawing/2014/main" id="{4B5B73C0-A3B8-7B31-8705-B63DDBBB3D60}"/>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CBC12B1F-1A44-257A-F217-0521F1F48F55}"/>
              </a:ext>
            </a:extLst>
          </p:cNvPr>
          <p:cNvSpPr txBox="1">
            <a:spLocks/>
          </p:cNvSpPr>
          <p:nvPr/>
        </p:nvSpPr>
        <p:spPr>
          <a:xfrm>
            <a:off x="-46412" y="599373"/>
            <a:ext cx="3296395" cy="512407"/>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Climate-informed </a:t>
            </a:r>
          </a:p>
          <a:p>
            <a:pPr algn="ctr"/>
            <a:r>
              <a:rPr lang="en-AU" sz="1200" i="1">
                <a:latin typeface="Public Sans Light" panose="020B0604020202020204" charset="0"/>
                <a:ea typeface="AECOM Sans" panose="020B0504020202020204" pitchFamily="34" charset="0"/>
                <a:cs typeface="AECOM Sans" panose="020B0504020202020204" pitchFamily="34" charset="0"/>
              </a:rPr>
              <a:t>asset management</a:t>
            </a:r>
          </a:p>
        </p:txBody>
      </p:sp>
      <p:sp>
        <p:nvSpPr>
          <p:cNvPr id="4" name="Oval 3">
            <a:extLst>
              <a:ext uri="{FF2B5EF4-FFF2-40B4-BE49-F238E27FC236}">
                <a16:creationId xmlns:a16="http://schemas.microsoft.com/office/drawing/2014/main" id="{9A1782B5-3293-0E9B-05C2-0EA848FEF9EA}"/>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AM1</a:t>
            </a:r>
          </a:p>
        </p:txBody>
      </p:sp>
      <p:sp>
        <p:nvSpPr>
          <p:cNvPr id="9" name="TextBox 8">
            <a:extLst>
              <a:ext uri="{FF2B5EF4-FFF2-40B4-BE49-F238E27FC236}">
                <a16:creationId xmlns:a16="http://schemas.microsoft.com/office/drawing/2014/main" id="{0217E395-03DE-E626-0866-D5E849B732FE}"/>
              </a:ext>
            </a:extLst>
          </p:cNvPr>
          <p:cNvSpPr txBox="1"/>
          <p:nvPr/>
        </p:nvSpPr>
        <p:spPr>
          <a:xfrm>
            <a:off x="0" y="351604"/>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Asset design and infrastructure</a:t>
            </a:r>
          </a:p>
        </p:txBody>
      </p:sp>
      <p:sp>
        <p:nvSpPr>
          <p:cNvPr id="6" name="Oval 5">
            <a:extLst>
              <a:ext uri="{FF2B5EF4-FFF2-40B4-BE49-F238E27FC236}">
                <a16:creationId xmlns:a16="http://schemas.microsoft.com/office/drawing/2014/main" id="{78519D91-C9FA-1EC6-809B-BF269B5D0B4E}"/>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8" name="Picture Placeholder 164">
            <a:extLst>
              <a:ext uri="{FF2B5EF4-FFF2-40B4-BE49-F238E27FC236}">
                <a16:creationId xmlns:a16="http://schemas.microsoft.com/office/drawing/2014/main" id="{AAA4C6F1-79B1-92E9-1F64-0973BCDDA550}"/>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6592" y="372991"/>
            <a:ext cx="181803" cy="181803"/>
          </a:xfrm>
          <a:prstGeom prst="rect">
            <a:avLst/>
          </a:prstGeom>
        </p:spPr>
      </p:pic>
    </p:spTree>
    <p:extLst>
      <p:ext uri="{BB962C8B-B14F-4D97-AF65-F5344CB8AC3E}">
        <p14:creationId xmlns:p14="http://schemas.microsoft.com/office/powerpoint/2010/main" val="18291889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7CDCC-19B6-1635-F531-96F614E9EEF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7F7D7ABA-ABF5-A9D8-78DE-C244BBD4D7EB}"/>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856626A1-0B50-D3C3-492B-B4103516857B}"/>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Undertake portfolio-wide assessment to identify assets exposed to key climate hazards and prioritise further investigation</a:t>
            </a:r>
          </a:p>
        </p:txBody>
      </p:sp>
      <p:sp>
        <p:nvSpPr>
          <p:cNvPr id="2" name="Title 4">
            <a:extLst>
              <a:ext uri="{FF2B5EF4-FFF2-40B4-BE49-F238E27FC236}">
                <a16:creationId xmlns:a16="http://schemas.microsoft.com/office/drawing/2014/main" id="{0466E15A-1172-777A-53AB-FC3B3AFE27B9}"/>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28C99EBA-16CC-630C-CE1C-ACF681B85869}"/>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Portfolio-wide </a:t>
            </a:r>
          </a:p>
          <a:p>
            <a:pPr algn="ctr"/>
            <a:r>
              <a:rPr lang="en-AU" sz="1200" i="1">
                <a:latin typeface="Public Sans Light" panose="020B0604020202020204" charset="0"/>
                <a:ea typeface="AECOM Sans" panose="020B0504020202020204" pitchFamily="34" charset="0"/>
                <a:cs typeface="AECOM Sans" panose="020B0504020202020204" pitchFamily="34" charset="0"/>
              </a:rPr>
              <a:t>climate risk screening</a:t>
            </a:r>
          </a:p>
        </p:txBody>
      </p:sp>
      <p:sp>
        <p:nvSpPr>
          <p:cNvPr id="9" name="TextBox 8">
            <a:extLst>
              <a:ext uri="{FF2B5EF4-FFF2-40B4-BE49-F238E27FC236}">
                <a16:creationId xmlns:a16="http://schemas.microsoft.com/office/drawing/2014/main" id="{C02684BB-0410-CCA4-5DAD-AEDFB5C9E33D}"/>
              </a:ext>
            </a:extLst>
          </p:cNvPr>
          <p:cNvSpPr txBox="1"/>
          <p:nvPr/>
        </p:nvSpPr>
        <p:spPr>
          <a:xfrm>
            <a:off x="0" y="351604"/>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Asset design and infrastructure</a:t>
            </a:r>
          </a:p>
        </p:txBody>
      </p:sp>
      <p:sp>
        <p:nvSpPr>
          <p:cNvPr id="4" name="Oval 3">
            <a:extLst>
              <a:ext uri="{FF2B5EF4-FFF2-40B4-BE49-F238E27FC236}">
                <a16:creationId xmlns:a16="http://schemas.microsoft.com/office/drawing/2014/main" id="{0F5036F0-C33A-1F08-DD58-27C44AD5C66F}"/>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AM2</a:t>
            </a:r>
          </a:p>
        </p:txBody>
      </p:sp>
      <p:sp>
        <p:nvSpPr>
          <p:cNvPr id="6" name="Oval 5">
            <a:extLst>
              <a:ext uri="{FF2B5EF4-FFF2-40B4-BE49-F238E27FC236}">
                <a16:creationId xmlns:a16="http://schemas.microsoft.com/office/drawing/2014/main" id="{D6202B17-533E-2791-EE03-92E8D488C72B}"/>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8" name="Picture Placeholder 164">
            <a:extLst>
              <a:ext uri="{FF2B5EF4-FFF2-40B4-BE49-F238E27FC236}">
                <a16:creationId xmlns:a16="http://schemas.microsoft.com/office/drawing/2014/main" id="{279E51EA-81D1-1FE5-C3EB-3E158B0BFFC1}"/>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6592" y="372991"/>
            <a:ext cx="181803" cy="181803"/>
          </a:xfrm>
          <a:prstGeom prst="rect">
            <a:avLst/>
          </a:prstGeom>
        </p:spPr>
      </p:pic>
    </p:spTree>
    <p:extLst>
      <p:ext uri="{BB962C8B-B14F-4D97-AF65-F5344CB8AC3E}">
        <p14:creationId xmlns:p14="http://schemas.microsoft.com/office/powerpoint/2010/main" val="42723700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5F3AD-5CCB-EBC0-F994-1892BFCE305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DC36E0E-A83C-44FB-8745-AB38CD2D54DD}"/>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FAFD73B3-843D-134F-FF8A-34A5EF20382A}"/>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Develop and apply design guidelines that reflect future climate risks for new assets and major refurbishments</a:t>
            </a:r>
          </a:p>
        </p:txBody>
      </p:sp>
      <p:sp>
        <p:nvSpPr>
          <p:cNvPr id="2" name="Title 4">
            <a:extLst>
              <a:ext uri="{FF2B5EF4-FFF2-40B4-BE49-F238E27FC236}">
                <a16:creationId xmlns:a16="http://schemas.microsoft.com/office/drawing/2014/main" id="{482F1847-F66A-FB53-094C-0E5411D046CA}"/>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F20723CD-5D51-7B31-38EF-3C3CEDFD7478}"/>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Future proof design guidelines</a:t>
            </a:r>
          </a:p>
        </p:txBody>
      </p:sp>
      <p:sp>
        <p:nvSpPr>
          <p:cNvPr id="9" name="TextBox 8">
            <a:extLst>
              <a:ext uri="{FF2B5EF4-FFF2-40B4-BE49-F238E27FC236}">
                <a16:creationId xmlns:a16="http://schemas.microsoft.com/office/drawing/2014/main" id="{62AA08EC-7834-CF3E-8440-365F56B72DDE}"/>
              </a:ext>
            </a:extLst>
          </p:cNvPr>
          <p:cNvSpPr txBox="1"/>
          <p:nvPr/>
        </p:nvSpPr>
        <p:spPr>
          <a:xfrm>
            <a:off x="0" y="351604"/>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Asset design and infrastructure</a:t>
            </a:r>
          </a:p>
        </p:txBody>
      </p:sp>
      <p:sp>
        <p:nvSpPr>
          <p:cNvPr id="4" name="Oval 3">
            <a:extLst>
              <a:ext uri="{FF2B5EF4-FFF2-40B4-BE49-F238E27FC236}">
                <a16:creationId xmlns:a16="http://schemas.microsoft.com/office/drawing/2014/main" id="{C8B72C14-4C95-8126-10EE-09D8D21A38A8}"/>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AM3</a:t>
            </a:r>
          </a:p>
        </p:txBody>
      </p:sp>
      <p:sp>
        <p:nvSpPr>
          <p:cNvPr id="6" name="Oval 5">
            <a:extLst>
              <a:ext uri="{FF2B5EF4-FFF2-40B4-BE49-F238E27FC236}">
                <a16:creationId xmlns:a16="http://schemas.microsoft.com/office/drawing/2014/main" id="{1BE6A7B0-DA14-81A3-8AB7-FAC7E142792C}"/>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8" name="Picture Placeholder 164">
            <a:extLst>
              <a:ext uri="{FF2B5EF4-FFF2-40B4-BE49-F238E27FC236}">
                <a16:creationId xmlns:a16="http://schemas.microsoft.com/office/drawing/2014/main" id="{D80C629E-9413-7065-28F7-183FF644CB36}"/>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6592" y="372991"/>
            <a:ext cx="181803" cy="181803"/>
          </a:xfrm>
          <a:prstGeom prst="rect">
            <a:avLst/>
          </a:prstGeom>
        </p:spPr>
      </p:pic>
    </p:spTree>
    <p:extLst>
      <p:ext uri="{BB962C8B-B14F-4D97-AF65-F5344CB8AC3E}">
        <p14:creationId xmlns:p14="http://schemas.microsoft.com/office/powerpoint/2010/main" val="19577303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879C7-43A5-EBF3-F672-DA1FBD79C8A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B040ED6-71DD-2597-BB65-B50C60981176}"/>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AFFB174E-BB55-73FE-E699-D52714FE7BEB}"/>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Identify and prioritise resilience upgrades for at-risk assets based on exposure and criticality</a:t>
            </a:r>
          </a:p>
        </p:txBody>
      </p:sp>
      <p:sp>
        <p:nvSpPr>
          <p:cNvPr id="2" name="Title 4">
            <a:extLst>
              <a:ext uri="{FF2B5EF4-FFF2-40B4-BE49-F238E27FC236}">
                <a16:creationId xmlns:a16="http://schemas.microsoft.com/office/drawing/2014/main" id="{37768427-03CB-4EFF-BC99-FF7EFD8AABE7}"/>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15E4FFCC-59AD-B481-F9C1-32FDA8F02BB5}"/>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Targeted resilience upgrades</a:t>
            </a:r>
          </a:p>
        </p:txBody>
      </p:sp>
      <p:sp>
        <p:nvSpPr>
          <p:cNvPr id="9" name="TextBox 8">
            <a:extLst>
              <a:ext uri="{FF2B5EF4-FFF2-40B4-BE49-F238E27FC236}">
                <a16:creationId xmlns:a16="http://schemas.microsoft.com/office/drawing/2014/main" id="{9FEBBBE2-0B40-4D6B-8617-2D5E7449245A}"/>
              </a:ext>
            </a:extLst>
          </p:cNvPr>
          <p:cNvSpPr txBox="1"/>
          <p:nvPr/>
        </p:nvSpPr>
        <p:spPr>
          <a:xfrm>
            <a:off x="0" y="351604"/>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Asset design and infrastructure</a:t>
            </a:r>
          </a:p>
        </p:txBody>
      </p:sp>
      <p:sp>
        <p:nvSpPr>
          <p:cNvPr id="4" name="Oval 3">
            <a:extLst>
              <a:ext uri="{FF2B5EF4-FFF2-40B4-BE49-F238E27FC236}">
                <a16:creationId xmlns:a16="http://schemas.microsoft.com/office/drawing/2014/main" id="{21916A9E-25A2-D10A-5BC1-F74965333F3B}"/>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AM4</a:t>
            </a:r>
          </a:p>
        </p:txBody>
      </p:sp>
      <p:sp>
        <p:nvSpPr>
          <p:cNvPr id="6" name="Oval 5">
            <a:extLst>
              <a:ext uri="{FF2B5EF4-FFF2-40B4-BE49-F238E27FC236}">
                <a16:creationId xmlns:a16="http://schemas.microsoft.com/office/drawing/2014/main" id="{E6043DD8-BA5A-29E4-11DA-CFE9461A5EB7}"/>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8" name="Picture Placeholder 164">
            <a:extLst>
              <a:ext uri="{FF2B5EF4-FFF2-40B4-BE49-F238E27FC236}">
                <a16:creationId xmlns:a16="http://schemas.microsoft.com/office/drawing/2014/main" id="{CF89DCCC-B8FE-503A-8AEF-05EEFCEB657D}"/>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6592" y="372991"/>
            <a:ext cx="181803" cy="181803"/>
          </a:xfrm>
          <a:prstGeom prst="rect">
            <a:avLst/>
          </a:prstGeom>
        </p:spPr>
      </p:pic>
    </p:spTree>
    <p:extLst>
      <p:ext uri="{BB962C8B-B14F-4D97-AF65-F5344CB8AC3E}">
        <p14:creationId xmlns:p14="http://schemas.microsoft.com/office/powerpoint/2010/main" val="357659401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E36EC-6C15-B667-6B14-38D66127AA9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0F59508-3D3F-B9B8-E642-48FC9067A46F}"/>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55DB6DD9-C923-F6AC-EF0E-208DFC148668}"/>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Ensure infrastructure and systems are planned with consideration for flood levels, heat extremes, wind loading, and service disruption</a:t>
            </a:r>
          </a:p>
        </p:txBody>
      </p:sp>
      <p:sp>
        <p:nvSpPr>
          <p:cNvPr id="2" name="Title 4">
            <a:extLst>
              <a:ext uri="{FF2B5EF4-FFF2-40B4-BE49-F238E27FC236}">
                <a16:creationId xmlns:a16="http://schemas.microsoft.com/office/drawing/2014/main" id="{F76ED4C4-56C7-5226-9301-AAAEA2D6ED95}"/>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D1CFE97A-55B7-C52C-DB56-28A46F17874E}"/>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Hazard aware </a:t>
            </a:r>
          </a:p>
          <a:p>
            <a:pPr algn="ctr"/>
            <a:r>
              <a:rPr lang="en-AU" sz="1200" i="1">
                <a:latin typeface="Public Sans Light" panose="020B0604020202020204" charset="0"/>
                <a:ea typeface="AECOM Sans" panose="020B0504020202020204" pitchFamily="34" charset="0"/>
                <a:cs typeface="AECOM Sans" panose="020B0504020202020204" pitchFamily="34" charset="0"/>
              </a:rPr>
              <a:t>infrastructure planning</a:t>
            </a:r>
          </a:p>
        </p:txBody>
      </p:sp>
      <p:sp>
        <p:nvSpPr>
          <p:cNvPr id="9" name="TextBox 8">
            <a:extLst>
              <a:ext uri="{FF2B5EF4-FFF2-40B4-BE49-F238E27FC236}">
                <a16:creationId xmlns:a16="http://schemas.microsoft.com/office/drawing/2014/main" id="{8DB9F57D-AAFA-2790-551D-D675403AE617}"/>
              </a:ext>
            </a:extLst>
          </p:cNvPr>
          <p:cNvSpPr txBox="1"/>
          <p:nvPr/>
        </p:nvSpPr>
        <p:spPr>
          <a:xfrm>
            <a:off x="0" y="351604"/>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Asset design and infrastructure</a:t>
            </a:r>
          </a:p>
        </p:txBody>
      </p:sp>
      <p:sp>
        <p:nvSpPr>
          <p:cNvPr id="4" name="Oval 3">
            <a:extLst>
              <a:ext uri="{FF2B5EF4-FFF2-40B4-BE49-F238E27FC236}">
                <a16:creationId xmlns:a16="http://schemas.microsoft.com/office/drawing/2014/main" id="{DCA4F84D-4BD4-3A34-8064-DFCEC7C01CBE}"/>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AM5</a:t>
            </a:r>
          </a:p>
        </p:txBody>
      </p:sp>
      <p:sp>
        <p:nvSpPr>
          <p:cNvPr id="6" name="Oval 5">
            <a:extLst>
              <a:ext uri="{FF2B5EF4-FFF2-40B4-BE49-F238E27FC236}">
                <a16:creationId xmlns:a16="http://schemas.microsoft.com/office/drawing/2014/main" id="{61D9C579-3F1C-CCC2-8632-2C03E7D91618}"/>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8" name="Picture Placeholder 164">
            <a:extLst>
              <a:ext uri="{FF2B5EF4-FFF2-40B4-BE49-F238E27FC236}">
                <a16:creationId xmlns:a16="http://schemas.microsoft.com/office/drawing/2014/main" id="{DA3219FB-92E3-F2F4-F68C-4ED42FB4A8A4}"/>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6592" y="372991"/>
            <a:ext cx="181803" cy="181803"/>
          </a:xfrm>
          <a:prstGeom prst="rect">
            <a:avLst/>
          </a:prstGeom>
        </p:spPr>
      </p:pic>
    </p:spTree>
    <p:extLst>
      <p:ext uri="{BB962C8B-B14F-4D97-AF65-F5344CB8AC3E}">
        <p14:creationId xmlns:p14="http://schemas.microsoft.com/office/powerpoint/2010/main" val="426447368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74A8B-7CC0-1D30-2687-CC7000CCAAB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1E3EBB8-2489-1589-41B8-D7465888429E}"/>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D7691773-91ED-5C26-5C6A-FBF20EC5D29D}"/>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Engage with utility providers to plan for service continuity, redundancy, and mutual support during disruptions</a:t>
            </a:r>
          </a:p>
        </p:txBody>
      </p:sp>
      <p:sp>
        <p:nvSpPr>
          <p:cNvPr id="2" name="Title 4">
            <a:extLst>
              <a:ext uri="{FF2B5EF4-FFF2-40B4-BE49-F238E27FC236}">
                <a16:creationId xmlns:a16="http://schemas.microsoft.com/office/drawing/2014/main" id="{4C90A912-75A4-6E58-09E4-EA8FC05855B1}"/>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079FA534-F8FB-7018-C04B-72AE6027B15E}"/>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Utility resilience partnerships</a:t>
            </a:r>
          </a:p>
        </p:txBody>
      </p:sp>
      <p:sp>
        <p:nvSpPr>
          <p:cNvPr id="9" name="TextBox 8">
            <a:extLst>
              <a:ext uri="{FF2B5EF4-FFF2-40B4-BE49-F238E27FC236}">
                <a16:creationId xmlns:a16="http://schemas.microsoft.com/office/drawing/2014/main" id="{7D23FE20-BD6F-8CC5-59FE-743B299526A8}"/>
              </a:ext>
            </a:extLst>
          </p:cNvPr>
          <p:cNvSpPr txBox="1"/>
          <p:nvPr/>
        </p:nvSpPr>
        <p:spPr>
          <a:xfrm>
            <a:off x="0" y="351604"/>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Asset design and infrastructure</a:t>
            </a:r>
          </a:p>
        </p:txBody>
      </p:sp>
      <p:sp>
        <p:nvSpPr>
          <p:cNvPr id="4" name="Oval 3">
            <a:extLst>
              <a:ext uri="{FF2B5EF4-FFF2-40B4-BE49-F238E27FC236}">
                <a16:creationId xmlns:a16="http://schemas.microsoft.com/office/drawing/2014/main" id="{2BBD5D56-314D-BB22-B7E5-9CBA270611A0}"/>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AM6</a:t>
            </a:r>
          </a:p>
        </p:txBody>
      </p:sp>
      <p:sp>
        <p:nvSpPr>
          <p:cNvPr id="6" name="Oval 5">
            <a:extLst>
              <a:ext uri="{FF2B5EF4-FFF2-40B4-BE49-F238E27FC236}">
                <a16:creationId xmlns:a16="http://schemas.microsoft.com/office/drawing/2014/main" id="{FD7E0F7C-2C2A-8633-8FF9-56323765748F}"/>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8" name="Picture Placeholder 164">
            <a:extLst>
              <a:ext uri="{FF2B5EF4-FFF2-40B4-BE49-F238E27FC236}">
                <a16:creationId xmlns:a16="http://schemas.microsoft.com/office/drawing/2014/main" id="{054A0B9D-81AE-0081-2D38-7B5E51EA61F0}"/>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6592" y="372991"/>
            <a:ext cx="181803" cy="181803"/>
          </a:xfrm>
          <a:prstGeom prst="rect">
            <a:avLst/>
          </a:prstGeom>
        </p:spPr>
      </p:pic>
    </p:spTree>
    <p:extLst>
      <p:ext uri="{BB962C8B-B14F-4D97-AF65-F5344CB8AC3E}">
        <p14:creationId xmlns:p14="http://schemas.microsoft.com/office/powerpoint/2010/main" val="35692569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1CD7A8-A4EA-B7C3-1CB7-ED58447F724C}"/>
            </a:ext>
          </a:extLst>
        </p:cNvPr>
        <p:cNvGrpSpPr/>
        <p:nvPr/>
      </p:nvGrpSpPr>
      <p:grpSpPr>
        <a:xfrm>
          <a:off x="0" y="0"/>
          <a:ext cx="0" cy="0"/>
          <a:chOff x="0" y="0"/>
          <a:chExt cx="0" cy="0"/>
        </a:xfrm>
      </p:grpSpPr>
      <p:sp>
        <p:nvSpPr>
          <p:cNvPr id="2" name="Title 4">
            <a:extLst>
              <a:ext uri="{FF2B5EF4-FFF2-40B4-BE49-F238E27FC236}">
                <a16:creationId xmlns:a16="http://schemas.microsoft.com/office/drawing/2014/main" id="{FAA96134-0531-0A92-3945-3147D3A5E39A}"/>
              </a:ext>
            </a:extLst>
          </p:cNvPr>
          <p:cNvSpPr txBox="1">
            <a:spLocks/>
          </p:cNvSpPr>
          <p:nvPr/>
        </p:nvSpPr>
        <p:spPr>
          <a:xfrm>
            <a:off x="-45558" y="-40434"/>
            <a:ext cx="3296395" cy="368845"/>
          </a:xfrm>
          <a:prstGeom prst="rect">
            <a:avLst/>
          </a:prstGeom>
          <a:solidFill>
            <a:schemeClr val="accent1"/>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solidFill>
                  <a:schemeClr val="bg1"/>
                </a:solidFill>
                <a:latin typeface="Public Sans Light" panose="020B0604020202020204" charset="0"/>
                <a:ea typeface="AECOM Sans" panose="020B0504020202020204" pitchFamily="34" charset="0"/>
                <a:cs typeface="AECOM Sans" panose="020B0504020202020204" pitchFamily="34" charset="0"/>
              </a:rPr>
              <a:t>PHYSICAL DRIVER CARD</a:t>
            </a:r>
            <a:endParaRPr lang="en-AU" sz="1000" b="0">
              <a:solidFill>
                <a:schemeClr val="bg1"/>
              </a:solidFill>
              <a:latin typeface="Public Sans Light" panose="020B0604020202020204" charset="0"/>
              <a:ea typeface="AECOM Sans" panose="020B0504020202020204" pitchFamily="34" charset="0"/>
              <a:cs typeface="AECOM Sans" panose="020B0504020202020204" pitchFamily="34" charset="0"/>
            </a:endParaRPr>
          </a:p>
        </p:txBody>
      </p:sp>
      <p:sp>
        <p:nvSpPr>
          <p:cNvPr id="4" name="Oval 3">
            <a:extLst>
              <a:ext uri="{FF2B5EF4-FFF2-40B4-BE49-F238E27FC236}">
                <a16:creationId xmlns:a16="http://schemas.microsoft.com/office/drawing/2014/main" id="{F3B01C40-E6DD-31A1-F901-E226DA7AA9ED}"/>
              </a:ext>
            </a:extLst>
          </p:cNvPr>
          <p:cNvSpPr/>
          <p:nvPr/>
        </p:nvSpPr>
        <p:spPr>
          <a:xfrm>
            <a:off x="2628000" y="7704"/>
            <a:ext cx="895459" cy="895458"/>
          </a:xfrm>
          <a:prstGeom prst="ellipse">
            <a:avLst/>
          </a:prstGeom>
          <a:solidFill>
            <a:schemeClr val="accent3"/>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bg1"/>
                </a:solidFill>
                <a:latin typeface="Public Sans Light" panose="020B0604020202020204" charset="0"/>
                <a:ea typeface="AECOM Sans" panose="020B0504020202020204" pitchFamily="34" charset="0"/>
                <a:cs typeface="AECOM Sans" panose="020B0504020202020204" pitchFamily="34" charset="0"/>
              </a:rPr>
              <a:t>PD7</a:t>
            </a:r>
          </a:p>
        </p:txBody>
      </p:sp>
      <p:sp>
        <p:nvSpPr>
          <p:cNvPr id="5" name="TextBox 4">
            <a:extLst>
              <a:ext uri="{FF2B5EF4-FFF2-40B4-BE49-F238E27FC236}">
                <a16:creationId xmlns:a16="http://schemas.microsoft.com/office/drawing/2014/main" id="{48E86577-0397-DD66-BEBD-C64834534BBA}"/>
              </a:ext>
            </a:extLst>
          </p:cNvPr>
          <p:cNvSpPr txBox="1"/>
          <p:nvPr/>
        </p:nvSpPr>
        <p:spPr>
          <a:xfrm>
            <a:off x="276352" y="1263162"/>
            <a:ext cx="2646001" cy="538444"/>
          </a:xfrm>
          <a:prstGeom prst="rect">
            <a:avLst/>
          </a:prstGeom>
          <a:noFill/>
        </p:spPr>
        <p:txBody>
          <a:bodyPr wrap="square" lIns="94594" tIns="94594" rIns="94594" bIns="94594" anchor="ctr">
            <a:noAutofit/>
          </a:bodyPr>
          <a:lstStyle/>
          <a:p>
            <a:pPr algn="ctr"/>
            <a:r>
              <a:rPr lang="en-AU" sz="1100">
                <a:latin typeface="Public Sans Light" panose="020B0604020202020204" charset="0"/>
                <a:ea typeface="AECOM Sans" panose="020B0504020202020204" pitchFamily="34" charset="0"/>
                <a:cs typeface="AECOM Sans" panose="020B0504020202020204" pitchFamily="34" charset="0"/>
              </a:rPr>
              <a:t>More frequent and intense storms (wind, hail etc)</a:t>
            </a:r>
          </a:p>
        </p:txBody>
      </p:sp>
      <p:pic>
        <p:nvPicPr>
          <p:cNvPr id="3" name="Picture Placeholder 212">
            <a:extLst>
              <a:ext uri="{FF2B5EF4-FFF2-40B4-BE49-F238E27FC236}">
                <a16:creationId xmlns:a16="http://schemas.microsoft.com/office/drawing/2014/main" id="{A166CCA0-4A98-C975-BBD2-D84AC73B6682}"/>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351703" y="792651"/>
            <a:ext cx="495297" cy="495297"/>
          </a:xfrm>
          <a:prstGeom prst="rect">
            <a:avLst/>
          </a:prstGeom>
        </p:spPr>
      </p:pic>
    </p:spTree>
    <p:extLst>
      <p:ext uri="{BB962C8B-B14F-4D97-AF65-F5344CB8AC3E}">
        <p14:creationId xmlns:p14="http://schemas.microsoft.com/office/powerpoint/2010/main" val="42535252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9653FA-EBC1-2296-54C3-3205036F107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5056DB3-3BFD-66DC-83A0-0AB8C3CC4A23}"/>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C4E9D9FB-7307-76A2-E066-0D031ADCEAD9}"/>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Incorporate system redundancy and flexibility into infrastructure planning to maintain critical operations during extreme events</a:t>
            </a:r>
          </a:p>
        </p:txBody>
      </p:sp>
      <p:sp>
        <p:nvSpPr>
          <p:cNvPr id="2" name="Title 4">
            <a:extLst>
              <a:ext uri="{FF2B5EF4-FFF2-40B4-BE49-F238E27FC236}">
                <a16:creationId xmlns:a16="http://schemas.microsoft.com/office/drawing/2014/main" id="{A490D8C1-7E91-0755-8231-3116A17103C3}"/>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403F7353-0627-8BA3-9953-6EBA4D7BB3A4}"/>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Built-in redundancy and flexibility</a:t>
            </a:r>
          </a:p>
        </p:txBody>
      </p:sp>
      <p:sp>
        <p:nvSpPr>
          <p:cNvPr id="9" name="TextBox 8">
            <a:extLst>
              <a:ext uri="{FF2B5EF4-FFF2-40B4-BE49-F238E27FC236}">
                <a16:creationId xmlns:a16="http://schemas.microsoft.com/office/drawing/2014/main" id="{091CB4CC-5771-DCBC-3142-D0B15136E017}"/>
              </a:ext>
            </a:extLst>
          </p:cNvPr>
          <p:cNvSpPr txBox="1"/>
          <p:nvPr/>
        </p:nvSpPr>
        <p:spPr>
          <a:xfrm>
            <a:off x="0" y="351604"/>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Asset design and infrastructure</a:t>
            </a:r>
          </a:p>
        </p:txBody>
      </p:sp>
      <p:sp>
        <p:nvSpPr>
          <p:cNvPr id="4" name="Oval 3">
            <a:extLst>
              <a:ext uri="{FF2B5EF4-FFF2-40B4-BE49-F238E27FC236}">
                <a16:creationId xmlns:a16="http://schemas.microsoft.com/office/drawing/2014/main" id="{FC18B091-96AA-C9AA-84DF-C585738789AE}"/>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AM7</a:t>
            </a:r>
          </a:p>
        </p:txBody>
      </p:sp>
      <p:sp>
        <p:nvSpPr>
          <p:cNvPr id="6" name="Oval 5">
            <a:extLst>
              <a:ext uri="{FF2B5EF4-FFF2-40B4-BE49-F238E27FC236}">
                <a16:creationId xmlns:a16="http://schemas.microsoft.com/office/drawing/2014/main" id="{E056B502-7642-CACB-D974-1A6B8A5A69C6}"/>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8" name="Picture Placeholder 164">
            <a:extLst>
              <a:ext uri="{FF2B5EF4-FFF2-40B4-BE49-F238E27FC236}">
                <a16:creationId xmlns:a16="http://schemas.microsoft.com/office/drawing/2014/main" id="{17AF942E-5C2C-846B-23D1-2374FDC7448A}"/>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6592" y="372991"/>
            <a:ext cx="181803" cy="181803"/>
          </a:xfrm>
          <a:prstGeom prst="rect">
            <a:avLst/>
          </a:prstGeom>
        </p:spPr>
      </p:pic>
    </p:spTree>
    <p:extLst>
      <p:ext uri="{BB962C8B-B14F-4D97-AF65-F5344CB8AC3E}">
        <p14:creationId xmlns:p14="http://schemas.microsoft.com/office/powerpoint/2010/main" val="394608964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FDF283-C68F-AE78-4903-0ABF357D37D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CABAA41-E52B-EA31-DE4C-C134D64270D2}"/>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DF784AF8-C833-D049-06CC-341D74940371}"/>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Promote the use of passive design to improve climate resilience and reduce system demand</a:t>
            </a:r>
          </a:p>
        </p:txBody>
      </p:sp>
      <p:sp>
        <p:nvSpPr>
          <p:cNvPr id="2" name="Title 4">
            <a:extLst>
              <a:ext uri="{FF2B5EF4-FFF2-40B4-BE49-F238E27FC236}">
                <a16:creationId xmlns:a16="http://schemas.microsoft.com/office/drawing/2014/main" id="{1C2C3553-8228-EED1-36A2-FD56FE6A3900}"/>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3761D24D-4808-C048-7759-16559D6B4FDA}"/>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Passive design for resilience</a:t>
            </a:r>
          </a:p>
        </p:txBody>
      </p:sp>
      <p:sp>
        <p:nvSpPr>
          <p:cNvPr id="9" name="TextBox 8">
            <a:extLst>
              <a:ext uri="{FF2B5EF4-FFF2-40B4-BE49-F238E27FC236}">
                <a16:creationId xmlns:a16="http://schemas.microsoft.com/office/drawing/2014/main" id="{6542656D-7363-043E-C508-61ABBA5A5F0F}"/>
              </a:ext>
            </a:extLst>
          </p:cNvPr>
          <p:cNvSpPr txBox="1"/>
          <p:nvPr/>
        </p:nvSpPr>
        <p:spPr>
          <a:xfrm>
            <a:off x="0" y="351604"/>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Asset design and infrastructure</a:t>
            </a:r>
          </a:p>
        </p:txBody>
      </p:sp>
      <p:sp>
        <p:nvSpPr>
          <p:cNvPr id="4" name="Oval 3">
            <a:extLst>
              <a:ext uri="{FF2B5EF4-FFF2-40B4-BE49-F238E27FC236}">
                <a16:creationId xmlns:a16="http://schemas.microsoft.com/office/drawing/2014/main" id="{A439FF12-9A48-9961-A9EC-C4CB0F52F241}"/>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AM8</a:t>
            </a:r>
          </a:p>
        </p:txBody>
      </p:sp>
      <p:sp>
        <p:nvSpPr>
          <p:cNvPr id="6" name="Oval 5">
            <a:extLst>
              <a:ext uri="{FF2B5EF4-FFF2-40B4-BE49-F238E27FC236}">
                <a16:creationId xmlns:a16="http://schemas.microsoft.com/office/drawing/2014/main" id="{41CD0BC5-C143-3029-0337-5C7401F4A4B0}"/>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8" name="Picture Placeholder 164">
            <a:extLst>
              <a:ext uri="{FF2B5EF4-FFF2-40B4-BE49-F238E27FC236}">
                <a16:creationId xmlns:a16="http://schemas.microsoft.com/office/drawing/2014/main" id="{F16F9359-AC78-6EC2-B5AF-9B21DF7E42C9}"/>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6592" y="372991"/>
            <a:ext cx="181803" cy="181803"/>
          </a:xfrm>
          <a:prstGeom prst="rect">
            <a:avLst/>
          </a:prstGeom>
        </p:spPr>
      </p:pic>
    </p:spTree>
    <p:extLst>
      <p:ext uri="{BB962C8B-B14F-4D97-AF65-F5344CB8AC3E}">
        <p14:creationId xmlns:p14="http://schemas.microsoft.com/office/powerpoint/2010/main" val="402354979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A10A5-CBCF-E69D-F7DF-F033BB98A82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670BC52-E40E-6FBB-D635-13B0BA4CC495}"/>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82031E01-D652-586C-C588-9C629D9E4A06}"/>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Use downscaled climate data to inform infrastructure location, sizing, and material selection decisions</a:t>
            </a:r>
          </a:p>
        </p:txBody>
      </p:sp>
      <p:sp>
        <p:nvSpPr>
          <p:cNvPr id="2" name="Title 4">
            <a:extLst>
              <a:ext uri="{FF2B5EF4-FFF2-40B4-BE49-F238E27FC236}">
                <a16:creationId xmlns:a16="http://schemas.microsoft.com/office/drawing/2014/main" id="{75986C91-94D3-4C08-6FAE-846C22C2EFB8}"/>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6D73B0F1-8E47-2FBF-77B2-9B9D26EA5D7F}"/>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it-IT" sz="1200" i="1">
                <a:latin typeface="Public Sans Light" panose="020B0604020202020204" charset="0"/>
                <a:ea typeface="AECOM Sans" panose="020B0504020202020204" pitchFamily="34" charset="0"/>
                <a:cs typeface="AECOM Sans" panose="020B0504020202020204" pitchFamily="34" charset="0"/>
              </a:rPr>
              <a:t>Climate data driven site design</a:t>
            </a:r>
            <a:endParaRPr lang="en-AU" sz="1200" i="1">
              <a:latin typeface="Public Sans Light" panose="020B0604020202020204" charset="0"/>
              <a:ea typeface="AECOM Sans" panose="020B0504020202020204" pitchFamily="34" charset="0"/>
              <a:cs typeface="AECOM Sans" panose="020B0504020202020204" pitchFamily="34" charset="0"/>
            </a:endParaRPr>
          </a:p>
        </p:txBody>
      </p:sp>
      <p:sp>
        <p:nvSpPr>
          <p:cNvPr id="9" name="TextBox 8">
            <a:extLst>
              <a:ext uri="{FF2B5EF4-FFF2-40B4-BE49-F238E27FC236}">
                <a16:creationId xmlns:a16="http://schemas.microsoft.com/office/drawing/2014/main" id="{EAA482BF-176C-5657-62F3-C77087E408A5}"/>
              </a:ext>
            </a:extLst>
          </p:cNvPr>
          <p:cNvSpPr txBox="1"/>
          <p:nvPr/>
        </p:nvSpPr>
        <p:spPr>
          <a:xfrm>
            <a:off x="0" y="351604"/>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Asset design and infrastructure</a:t>
            </a:r>
          </a:p>
        </p:txBody>
      </p:sp>
      <p:sp>
        <p:nvSpPr>
          <p:cNvPr id="4" name="Oval 3">
            <a:extLst>
              <a:ext uri="{FF2B5EF4-FFF2-40B4-BE49-F238E27FC236}">
                <a16:creationId xmlns:a16="http://schemas.microsoft.com/office/drawing/2014/main" id="{A43189F4-1A3F-03D0-9E64-DEC72933925C}"/>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AM9</a:t>
            </a:r>
          </a:p>
        </p:txBody>
      </p:sp>
      <p:sp>
        <p:nvSpPr>
          <p:cNvPr id="6" name="Oval 5">
            <a:extLst>
              <a:ext uri="{FF2B5EF4-FFF2-40B4-BE49-F238E27FC236}">
                <a16:creationId xmlns:a16="http://schemas.microsoft.com/office/drawing/2014/main" id="{380363A8-61CD-7E46-3DF8-D6A7D7C8DB3E}"/>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8" name="Picture Placeholder 164">
            <a:extLst>
              <a:ext uri="{FF2B5EF4-FFF2-40B4-BE49-F238E27FC236}">
                <a16:creationId xmlns:a16="http://schemas.microsoft.com/office/drawing/2014/main" id="{C9A275AC-F2C9-F919-3A61-24ED4C27DF98}"/>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6592" y="372991"/>
            <a:ext cx="181803" cy="181803"/>
          </a:xfrm>
          <a:prstGeom prst="rect">
            <a:avLst/>
          </a:prstGeom>
        </p:spPr>
      </p:pic>
    </p:spTree>
    <p:extLst>
      <p:ext uri="{BB962C8B-B14F-4D97-AF65-F5344CB8AC3E}">
        <p14:creationId xmlns:p14="http://schemas.microsoft.com/office/powerpoint/2010/main" val="50716477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19108-838C-B6E0-B6BC-C1926A43E55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36F81BA-51DF-B295-5146-24EA0CA17EC6}"/>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0E0D159A-7F69-B7A7-58F9-C0DBDF373335}"/>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Establish processes to monitor asset performance under climate extremes and inform ongoing design improvements</a:t>
            </a:r>
          </a:p>
        </p:txBody>
      </p:sp>
      <p:sp>
        <p:nvSpPr>
          <p:cNvPr id="2" name="Title 4">
            <a:extLst>
              <a:ext uri="{FF2B5EF4-FFF2-40B4-BE49-F238E27FC236}">
                <a16:creationId xmlns:a16="http://schemas.microsoft.com/office/drawing/2014/main" id="{6A959CCC-1EDF-7B82-04BB-3B66CD7A6271}"/>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FC3D5420-0AAC-DB02-565A-B94F7C3E3BB5}"/>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it-IT" sz="1200" i="1">
                <a:latin typeface="Public Sans Light" panose="020B0604020202020204" charset="0"/>
                <a:ea typeface="AECOM Sans" panose="020B0504020202020204" pitchFamily="34" charset="0"/>
                <a:cs typeface="AECOM Sans" panose="020B0504020202020204" pitchFamily="34" charset="0"/>
              </a:rPr>
              <a:t>Monitor asset performance </a:t>
            </a:r>
          </a:p>
          <a:p>
            <a:pPr algn="ctr"/>
            <a:r>
              <a:rPr lang="it-IT" sz="1200" i="1">
                <a:latin typeface="Public Sans Light" panose="020B0604020202020204" charset="0"/>
                <a:ea typeface="AECOM Sans" panose="020B0504020202020204" pitchFamily="34" charset="0"/>
                <a:cs typeface="AECOM Sans" panose="020B0504020202020204" pitchFamily="34" charset="0"/>
              </a:rPr>
              <a:t>under climate extremes</a:t>
            </a:r>
            <a:endParaRPr lang="en-AU" sz="1200" i="1">
              <a:latin typeface="Public Sans Light" panose="020B0604020202020204" charset="0"/>
              <a:ea typeface="AECOM Sans" panose="020B0504020202020204" pitchFamily="34" charset="0"/>
              <a:cs typeface="AECOM Sans" panose="020B0504020202020204" pitchFamily="34" charset="0"/>
            </a:endParaRPr>
          </a:p>
        </p:txBody>
      </p:sp>
      <p:sp>
        <p:nvSpPr>
          <p:cNvPr id="9" name="TextBox 8">
            <a:extLst>
              <a:ext uri="{FF2B5EF4-FFF2-40B4-BE49-F238E27FC236}">
                <a16:creationId xmlns:a16="http://schemas.microsoft.com/office/drawing/2014/main" id="{76787618-F680-8CB7-3B4B-A51CCAEAE313}"/>
              </a:ext>
            </a:extLst>
          </p:cNvPr>
          <p:cNvSpPr txBox="1"/>
          <p:nvPr/>
        </p:nvSpPr>
        <p:spPr>
          <a:xfrm>
            <a:off x="0" y="351604"/>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Asset design and infrastructure</a:t>
            </a:r>
          </a:p>
        </p:txBody>
      </p:sp>
      <p:sp>
        <p:nvSpPr>
          <p:cNvPr id="4" name="Oval 3">
            <a:extLst>
              <a:ext uri="{FF2B5EF4-FFF2-40B4-BE49-F238E27FC236}">
                <a16:creationId xmlns:a16="http://schemas.microsoft.com/office/drawing/2014/main" id="{98BCEBD8-52A1-1EBF-2F38-7503F1D0AA71}"/>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a:solidFill>
                  <a:schemeClr val="tx1"/>
                </a:solidFill>
                <a:latin typeface="Public Sans Light" panose="020B0604020202020204" charset="0"/>
                <a:ea typeface="AECOM Sans" panose="020B0504020202020204" pitchFamily="34" charset="0"/>
                <a:cs typeface="AECOM Sans" panose="020B0504020202020204" pitchFamily="34" charset="0"/>
              </a:rPr>
              <a:t>AM10</a:t>
            </a:r>
          </a:p>
        </p:txBody>
      </p:sp>
      <p:sp>
        <p:nvSpPr>
          <p:cNvPr id="6" name="Oval 5">
            <a:extLst>
              <a:ext uri="{FF2B5EF4-FFF2-40B4-BE49-F238E27FC236}">
                <a16:creationId xmlns:a16="http://schemas.microsoft.com/office/drawing/2014/main" id="{A569AE0C-F38E-39DB-D1B7-FDB1C2BDD5CD}"/>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8" name="Picture Placeholder 164">
            <a:extLst>
              <a:ext uri="{FF2B5EF4-FFF2-40B4-BE49-F238E27FC236}">
                <a16:creationId xmlns:a16="http://schemas.microsoft.com/office/drawing/2014/main" id="{6CC03188-9998-E291-3AB1-7F62D9EC1CCA}"/>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6592" y="372991"/>
            <a:ext cx="181803" cy="181803"/>
          </a:xfrm>
          <a:prstGeom prst="rect">
            <a:avLst/>
          </a:prstGeom>
        </p:spPr>
      </p:pic>
    </p:spTree>
    <p:extLst>
      <p:ext uri="{BB962C8B-B14F-4D97-AF65-F5344CB8AC3E}">
        <p14:creationId xmlns:p14="http://schemas.microsoft.com/office/powerpoint/2010/main" val="272423207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68AA9-FA52-9DB7-2B2D-ED2A2F76E3F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D9D1549-CA6D-A2A8-7BF6-34CB59A934C8}"/>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6D798F0A-6B70-C525-47D2-765A88F403E3}"/>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dirty="0">
                <a:latin typeface="Public Sans Light" panose="020B0604020202020204" charset="0"/>
                <a:ea typeface="AECOM Sans" panose="020B0504020202020204" pitchFamily="34" charset="0"/>
                <a:cs typeface="AECOM Sans" panose="020B0504020202020204" pitchFamily="34" charset="0"/>
              </a:rPr>
              <a:t>Update procurement policies to include climate risk criteria and support climate resilient suppliers and services </a:t>
            </a:r>
          </a:p>
        </p:txBody>
      </p:sp>
      <p:sp>
        <p:nvSpPr>
          <p:cNvPr id="2" name="Title 4">
            <a:extLst>
              <a:ext uri="{FF2B5EF4-FFF2-40B4-BE49-F238E27FC236}">
                <a16:creationId xmlns:a16="http://schemas.microsoft.com/office/drawing/2014/main" id="{1CFDECAD-1AB9-B2F0-5122-74A0A8CFC462}"/>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E3BD4E1E-AA77-3429-B406-E64F528D22D8}"/>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it-IT" sz="1200" i="1" dirty="0">
                <a:latin typeface="Public Sans Light" panose="020B0604020202020204" charset="0"/>
                <a:ea typeface="AECOM Sans" panose="020B0504020202020204" pitchFamily="34" charset="0"/>
                <a:cs typeface="AECOM Sans" panose="020B0504020202020204" pitchFamily="34" charset="0"/>
              </a:rPr>
              <a:t>Align procurement with </a:t>
            </a:r>
          </a:p>
          <a:p>
            <a:pPr algn="ctr"/>
            <a:r>
              <a:rPr lang="it-IT" sz="1200" i="1" dirty="0">
                <a:latin typeface="Public Sans Light" panose="020B0604020202020204" charset="0"/>
                <a:ea typeface="AECOM Sans" panose="020B0504020202020204" pitchFamily="34" charset="0"/>
                <a:cs typeface="AECOM Sans" panose="020B0504020202020204" pitchFamily="34" charset="0"/>
              </a:rPr>
              <a:t>climate resilience</a:t>
            </a:r>
            <a:endParaRPr lang="en-AU" sz="1200" i="1" dirty="0">
              <a:latin typeface="Public Sans Light" panose="020B0604020202020204" charset="0"/>
              <a:ea typeface="AECOM Sans" panose="020B0504020202020204" pitchFamily="34" charset="0"/>
              <a:cs typeface="AECOM Sans" panose="020B0504020202020204" pitchFamily="34" charset="0"/>
            </a:endParaRPr>
          </a:p>
        </p:txBody>
      </p:sp>
      <p:sp>
        <p:nvSpPr>
          <p:cNvPr id="9" name="TextBox 8">
            <a:extLst>
              <a:ext uri="{FF2B5EF4-FFF2-40B4-BE49-F238E27FC236}">
                <a16:creationId xmlns:a16="http://schemas.microsoft.com/office/drawing/2014/main" id="{799C0B31-D054-66B9-7FE1-8586BCBE4B93}"/>
              </a:ext>
            </a:extLst>
          </p:cNvPr>
          <p:cNvSpPr txBox="1"/>
          <p:nvPr/>
        </p:nvSpPr>
        <p:spPr>
          <a:xfrm>
            <a:off x="0" y="351604"/>
            <a:ext cx="3203575"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Asset design and infrastructure</a:t>
            </a:r>
          </a:p>
        </p:txBody>
      </p:sp>
      <p:sp>
        <p:nvSpPr>
          <p:cNvPr id="4" name="Oval 3">
            <a:extLst>
              <a:ext uri="{FF2B5EF4-FFF2-40B4-BE49-F238E27FC236}">
                <a16:creationId xmlns:a16="http://schemas.microsoft.com/office/drawing/2014/main" id="{889E7163-5D3A-4EB9-2DD6-F25867ABF364}"/>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AM11</a:t>
            </a:r>
          </a:p>
        </p:txBody>
      </p:sp>
      <p:sp>
        <p:nvSpPr>
          <p:cNvPr id="6" name="Oval 5">
            <a:extLst>
              <a:ext uri="{FF2B5EF4-FFF2-40B4-BE49-F238E27FC236}">
                <a16:creationId xmlns:a16="http://schemas.microsoft.com/office/drawing/2014/main" id="{524121E4-1733-5597-B058-808F82C35AA9}"/>
              </a:ext>
            </a:extLst>
          </p:cNvPr>
          <p:cNvSpPr/>
          <p:nvPr/>
        </p:nvSpPr>
        <p:spPr>
          <a:xfrm>
            <a:off x="112666"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8" name="Picture Placeholder 164">
            <a:extLst>
              <a:ext uri="{FF2B5EF4-FFF2-40B4-BE49-F238E27FC236}">
                <a16:creationId xmlns:a16="http://schemas.microsoft.com/office/drawing/2014/main" id="{01A80698-AB10-DAB0-7BAF-E37E9E6AFE49}"/>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66592" y="372991"/>
            <a:ext cx="181803" cy="181803"/>
          </a:xfrm>
          <a:prstGeom prst="rect">
            <a:avLst/>
          </a:prstGeom>
        </p:spPr>
      </p:pic>
    </p:spTree>
    <p:extLst>
      <p:ext uri="{BB962C8B-B14F-4D97-AF65-F5344CB8AC3E}">
        <p14:creationId xmlns:p14="http://schemas.microsoft.com/office/powerpoint/2010/main" val="57748153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C4B47-2C16-0891-2964-474D8FFE0D9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D0AEF1B-4766-8806-3B0E-D95B64EE5676}"/>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1471FED0-D50A-48FC-EC07-3E9E7CA38EBC}"/>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Educate the public on climate adaptation and preparedness and co-develop tailored, inclusive communications, particularly for vulnerable groups</a:t>
            </a:r>
          </a:p>
        </p:txBody>
      </p:sp>
      <p:sp>
        <p:nvSpPr>
          <p:cNvPr id="2" name="Title 4">
            <a:extLst>
              <a:ext uri="{FF2B5EF4-FFF2-40B4-BE49-F238E27FC236}">
                <a16:creationId xmlns:a16="http://schemas.microsoft.com/office/drawing/2014/main" id="{1B01FA35-CCFA-A927-CC6E-9FA696693F93}"/>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50A4B050-0A33-3CC1-8E79-C9C88052CFD8}"/>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Educate and </a:t>
            </a:r>
          </a:p>
          <a:p>
            <a:pPr algn="ctr"/>
            <a:r>
              <a:rPr lang="en-AU" sz="1200" i="1">
                <a:latin typeface="Public Sans Light" panose="020B0604020202020204" charset="0"/>
                <a:ea typeface="AECOM Sans" panose="020B0504020202020204" pitchFamily="34" charset="0"/>
                <a:cs typeface="AECOM Sans" panose="020B0504020202020204" pitchFamily="34" charset="0"/>
              </a:rPr>
              <a:t>communicate with communities</a:t>
            </a:r>
          </a:p>
        </p:txBody>
      </p:sp>
      <p:sp>
        <p:nvSpPr>
          <p:cNvPr id="9" name="TextBox 8">
            <a:extLst>
              <a:ext uri="{FF2B5EF4-FFF2-40B4-BE49-F238E27FC236}">
                <a16:creationId xmlns:a16="http://schemas.microsoft.com/office/drawing/2014/main" id="{7A40A797-F46A-FC64-3F31-317BA5D7A05C}"/>
              </a:ext>
            </a:extLst>
          </p:cNvPr>
          <p:cNvSpPr txBox="1"/>
          <p:nvPr/>
        </p:nvSpPr>
        <p:spPr>
          <a:xfrm>
            <a:off x="0" y="348476"/>
            <a:ext cx="2924468"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Community engagement and partnerships</a:t>
            </a:r>
          </a:p>
        </p:txBody>
      </p:sp>
      <p:sp>
        <p:nvSpPr>
          <p:cNvPr id="4" name="Oval 3">
            <a:extLst>
              <a:ext uri="{FF2B5EF4-FFF2-40B4-BE49-F238E27FC236}">
                <a16:creationId xmlns:a16="http://schemas.microsoft.com/office/drawing/2014/main" id="{128E847E-20AA-DD05-2679-47DAFF507929}"/>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AM12</a:t>
            </a:r>
          </a:p>
        </p:txBody>
      </p:sp>
      <p:sp>
        <p:nvSpPr>
          <p:cNvPr id="6" name="Oval 5">
            <a:extLst>
              <a:ext uri="{FF2B5EF4-FFF2-40B4-BE49-F238E27FC236}">
                <a16:creationId xmlns:a16="http://schemas.microsoft.com/office/drawing/2014/main" id="{5206FDA0-A1F3-5088-2185-B26B481A1DC1}"/>
              </a:ext>
            </a:extLst>
          </p:cNvPr>
          <p:cNvSpPr/>
          <p:nvPr/>
        </p:nvSpPr>
        <p:spPr>
          <a:xfrm>
            <a:off x="88249"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14">
            <a:extLst>
              <a:ext uri="{FF2B5EF4-FFF2-40B4-BE49-F238E27FC236}">
                <a16:creationId xmlns:a16="http://schemas.microsoft.com/office/drawing/2014/main" id="{D31BD37E-CF75-9F2A-4AD8-A45738C03512}"/>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13328" y="345349"/>
            <a:ext cx="211786" cy="211786"/>
          </a:xfrm>
          <a:prstGeom prst="rect">
            <a:avLst/>
          </a:prstGeom>
        </p:spPr>
      </p:pic>
    </p:spTree>
    <p:extLst>
      <p:ext uri="{BB962C8B-B14F-4D97-AF65-F5344CB8AC3E}">
        <p14:creationId xmlns:p14="http://schemas.microsoft.com/office/powerpoint/2010/main" val="266163494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AF325-B065-6424-C618-DB071346639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DC604B7-AA91-8189-B8DC-A76DBD94B6BF}"/>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A7E32B47-2773-D7A1-0CFF-64632DEEEBE1}"/>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Undertake ongoing investigations and analysis of community attitudes and knowledge (including psychological wellbeing) in relation to climate change</a:t>
            </a:r>
          </a:p>
        </p:txBody>
      </p:sp>
      <p:sp>
        <p:nvSpPr>
          <p:cNvPr id="2" name="Title 4">
            <a:extLst>
              <a:ext uri="{FF2B5EF4-FFF2-40B4-BE49-F238E27FC236}">
                <a16:creationId xmlns:a16="http://schemas.microsoft.com/office/drawing/2014/main" id="{1F6EBB5A-41C9-A1DB-3E15-AC51442F4C12}"/>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9F2C633C-352B-191C-F3D4-E6C1A9535120}"/>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Research community </a:t>
            </a:r>
          </a:p>
          <a:p>
            <a:pPr algn="ctr"/>
            <a:r>
              <a:rPr lang="en-AU" sz="1200" i="1">
                <a:latin typeface="Public Sans Light" panose="020B0604020202020204" charset="0"/>
                <a:ea typeface="AECOM Sans" panose="020B0504020202020204" pitchFamily="34" charset="0"/>
                <a:cs typeface="AECOM Sans" panose="020B0504020202020204" pitchFamily="34" charset="0"/>
              </a:rPr>
              <a:t>climate perceptions and needs</a:t>
            </a:r>
          </a:p>
        </p:txBody>
      </p:sp>
      <p:sp>
        <p:nvSpPr>
          <p:cNvPr id="9" name="TextBox 8">
            <a:extLst>
              <a:ext uri="{FF2B5EF4-FFF2-40B4-BE49-F238E27FC236}">
                <a16:creationId xmlns:a16="http://schemas.microsoft.com/office/drawing/2014/main" id="{C5633AD2-17C4-0DD2-3832-EEA91D00AA11}"/>
              </a:ext>
            </a:extLst>
          </p:cNvPr>
          <p:cNvSpPr txBox="1"/>
          <p:nvPr/>
        </p:nvSpPr>
        <p:spPr>
          <a:xfrm>
            <a:off x="0" y="348476"/>
            <a:ext cx="2924468"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Community engagement and partnerships</a:t>
            </a:r>
          </a:p>
        </p:txBody>
      </p:sp>
      <p:sp>
        <p:nvSpPr>
          <p:cNvPr id="4" name="Oval 3">
            <a:extLst>
              <a:ext uri="{FF2B5EF4-FFF2-40B4-BE49-F238E27FC236}">
                <a16:creationId xmlns:a16="http://schemas.microsoft.com/office/drawing/2014/main" id="{B79F8220-4A1E-A691-EE25-AFC5ACB59F8F}"/>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AM13</a:t>
            </a:r>
          </a:p>
        </p:txBody>
      </p:sp>
      <p:sp>
        <p:nvSpPr>
          <p:cNvPr id="6" name="Oval 5">
            <a:extLst>
              <a:ext uri="{FF2B5EF4-FFF2-40B4-BE49-F238E27FC236}">
                <a16:creationId xmlns:a16="http://schemas.microsoft.com/office/drawing/2014/main" id="{2E9C1422-56F5-4A2F-1598-89ADE757FD1E}"/>
              </a:ext>
            </a:extLst>
          </p:cNvPr>
          <p:cNvSpPr/>
          <p:nvPr/>
        </p:nvSpPr>
        <p:spPr>
          <a:xfrm>
            <a:off x="88249"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14">
            <a:extLst>
              <a:ext uri="{FF2B5EF4-FFF2-40B4-BE49-F238E27FC236}">
                <a16:creationId xmlns:a16="http://schemas.microsoft.com/office/drawing/2014/main" id="{0B05974C-EB7E-2BBE-00DF-755F9933AC6F}"/>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13328" y="345349"/>
            <a:ext cx="211786" cy="211786"/>
          </a:xfrm>
          <a:prstGeom prst="rect">
            <a:avLst/>
          </a:prstGeom>
        </p:spPr>
      </p:pic>
    </p:spTree>
    <p:extLst>
      <p:ext uri="{BB962C8B-B14F-4D97-AF65-F5344CB8AC3E}">
        <p14:creationId xmlns:p14="http://schemas.microsoft.com/office/powerpoint/2010/main" val="38087826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562BC-491A-4625-5F80-CFBDB358F8FF}"/>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3B860E5-45DC-1EB8-77EF-AFF84A675F08}"/>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1F21FAEA-4C93-DBEE-9F1E-A70400D96B51}"/>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dirty="0">
                <a:latin typeface="Public Sans Light" panose="020B0604020202020204" charset="0"/>
                <a:ea typeface="AECOM Sans" panose="020B0504020202020204" pitchFamily="34" charset="0"/>
                <a:cs typeface="AECOM Sans" panose="020B0504020202020204" pitchFamily="34" charset="0"/>
              </a:rPr>
              <a:t>Engage with communities to co-develop resilience strategies and build local capacity</a:t>
            </a:r>
          </a:p>
        </p:txBody>
      </p:sp>
      <p:sp>
        <p:nvSpPr>
          <p:cNvPr id="2" name="Title 4">
            <a:extLst>
              <a:ext uri="{FF2B5EF4-FFF2-40B4-BE49-F238E27FC236}">
                <a16:creationId xmlns:a16="http://schemas.microsoft.com/office/drawing/2014/main" id="{FAD76577-6ADD-2D8E-AA08-93541E0DC1BD}"/>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E2E064A2-F6CD-5630-FCC4-6406EC90E83F}"/>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Co-develop resilience </a:t>
            </a:r>
          </a:p>
          <a:p>
            <a:pPr algn="ctr"/>
            <a:r>
              <a:rPr lang="en-AU" sz="1200" i="1">
                <a:latin typeface="Public Sans Light" panose="020B0604020202020204" charset="0"/>
                <a:ea typeface="AECOM Sans" panose="020B0504020202020204" pitchFamily="34" charset="0"/>
                <a:cs typeface="AECOM Sans" panose="020B0504020202020204" pitchFamily="34" charset="0"/>
              </a:rPr>
              <a:t>plans with communities</a:t>
            </a:r>
          </a:p>
        </p:txBody>
      </p:sp>
      <p:sp>
        <p:nvSpPr>
          <p:cNvPr id="9" name="TextBox 8">
            <a:extLst>
              <a:ext uri="{FF2B5EF4-FFF2-40B4-BE49-F238E27FC236}">
                <a16:creationId xmlns:a16="http://schemas.microsoft.com/office/drawing/2014/main" id="{C30C57C8-E2A1-BA5B-75D6-DC1A3CCA00D2}"/>
              </a:ext>
            </a:extLst>
          </p:cNvPr>
          <p:cNvSpPr txBox="1"/>
          <p:nvPr/>
        </p:nvSpPr>
        <p:spPr>
          <a:xfrm>
            <a:off x="0" y="348476"/>
            <a:ext cx="2924468"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Community engagement and partnerships</a:t>
            </a:r>
          </a:p>
        </p:txBody>
      </p:sp>
      <p:sp>
        <p:nvSpPr>
          <p:cNvPr id="4" name="Oval 3">
            <a:extLst>
              <a:ext uri="{FF2B5EF4-FFF2-40B4-BE49-F238E27FC236}">
                <a16:creationId xmlns:a16="http://schemas.microsoft.com/office/drawing/2014/main" id="{CD598E92-FA2D-DEAA-64A7-521D105EE6A0}"/>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AM14</a:t>
            </a:r>
          </a:p>
        </p:txBody>
      </p:sp>
      <p:sp>
        <p:nvSpPr>
          <p:cNvPr id="6" name="Oval 5">
            <a:extLst>
              <a:ext uri="{FF2B5EF4-FFF2-40B4-BE49-F238E27FC236}">
                <a16:creationId xmlns:a16="http://schemas.microsoft.com/office/drawing/2014/main" id="{0A8A10C0-7F79-0C50-5B44-B521930CEBC1}"/>
              </a:ext>
            </a:extLst>
          </p:cNvPr>
          <p:cNvSpPr/>
          <p:nvPr/>
        </p:nvSpPr>
        <p:spPr>
          <a:xfrm>
            <a:off x="88249"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14">
            <a:extLst>
              <a:ext uri="{FF2B5EF4-FFF2-40B4-BE49-F238E27FC236}">
                <a16:creationId xmlns:a16="http://schemas.microsoft.com/office/drawing/2014/main" id="{5363A909-B701-E95B-A381-FE5D82598211}"/>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13328" y="345349"/>
            <a:ext cx="211786" cy="211786"/>
          </a:xfrm>
          <a:prstGeom prst="rect">
            <a:avLst/>
          </a:prstGeom>
        </p:spPr>
      </p:pic>
    </p:spTree>
    <p:extLst>
      <p:ext uri="{BB962C8B-B14F-4D97-AF65-F5344CB8AC3E}">
        <p14:creationId xmlns:p14="http://schemas.microsoft.com/office/powerpoint/2010/main" val="404315460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73DC6-7A44-ED4E-D0AE-41FB8D4CE2C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1535FBC-7F48-ADCB-18E6-3148F1E81B1B}"/>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B4DB5293-95FD-F9F6-D5AB-F13C8D43A6C8}"/>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Establish collaborative networks with stakeholders, service providers, and critical infrastructure operators to share knowledge and manage interdependencies	</a:t>
            </a:r>
          </a:p>
        </p:txBody>
      </p:sp>
      <p:sp>
        <p:nvSpPr>
          <p:cNvPr id="2" name="Title 4">
            <a:extLst>
              <a:ext uri="{FF2B5EF4-FFF2-40B4-BE49-F238E27FC236}">
                <a16:creationId xmlns:a16="http://schemas.microsoft.com/office/drawing/2014/main" id="{038871AD-C0CB-1E5B-51F4-7D5F9A098E1D}"/>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A7B0AD22-B13A-68FD-3F0E-583B18F36156}"/>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Build cross-sector </a:t>
            </a:r>
          </a:p>
          <a:p>
            <a:pPr algn="ctr"/>
            <a:r>
              <a:rPr lang="en-AU" sz="1200" i="1">
                <a:latin typeface="Public Sans Light" panose="020B0604020202020204" charset="0"/>
                <a:ea typeface="AECOM Sans" panose="020B0504020202020204" pitchFamily="34" charset="0"/>
                <a:cs typeface="AECOM Sans" panose="020B0504020202020204" pitchFamily="34" charset="0"/>
              </a:rPr>
              <a:t>climate networks</a:t>
            </a:r>
          </a:p>
        </p:txBody>
      </p:sp>
      <p:sp>
        <p:nvSpPr>
          <p:cNvPr id="9" name="TextBox 8">
            <a:extLst>
              <a:ext uri="{FF2B5EF4-FFF2-40B4-BE49-F238E27FC236}">
                <a16:creationId xmlns:a16="http://schemas.microsoft.com/office/drawing/2014/main" id="{C6F017D6-B0BC-7BB2-DC8B-8BD039F6E562}"/>
              </a:ext>
            </a:extLst>
          </p:cNvPr>
          <p:cNvSpPr txBox="1"/>
          <p:nvPr/>
        </p:nvSpPr>
        <p:spPr>
          <a:xfrm>
            <a:off x="0" y="348476"/>
            <a:ext cx="2924468"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Community engagement and partnerships</a:t>
            </a:r>
          </a:p>
        </p:txBody>
      </p:sp>
      <p:sp>
        <p:nvSpPr>
          <p:cNvPr id="4" name="Oval 3">
            <a:extLst>
              <a:ext uri="{FF2B5EF4-FFF2-40B4-BE49-F238E27FC236}">
                <a16:creationId xmlns:a16="http://schemas.microsoft.com/office/drawing/2014/main" id="{6F65B4D1-47E9-CCD8-EF71-0BACB95F543F}"/>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AM15</a:t>
            </a:r>
          </a:p>
        </p:txBody>
      </p:sp>
      <p:sp>
        <p:nvSpPr>
          <p:cNvPr id="6" name="Oval 5">
            <a:extLst>
              <a:ext uri="{FF2B5EF4-FFF2-40B4-BE49-F238E27FC236}">
                <a16:creationId xmlns:a16="http://schemas.microsoft.com/office/drawing/2014/main" id="{B78F5557-7BBE-5E95-FA68-35A30F795F88}"/>
              </a:ext>
            </a:extLst>
          </p:cNvPr>
          <p:cNvSpPr/>
          <p:nvPr/>
        </p:nvSpPr>
        <p:spPr>
          <a:xfrm>
            <a:off x="88249"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14">
            <a:extLst>
              <a:ext uri="{FF2B5EF4-FFF2-40B4-BE49-F238E27FC236}">
                <a16:creationId xmlns:a16="http://schemas.microsoft.com/office/drawing/2014/main" id="{E2301A7C-B882-33D7-9F27-78C1921B0310}"/>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13328" y="345349"/>
            <a:ext cx="211786" cy="211786"/>
          </a:xfrm>
          <a:prstGeom prst="rect">
            <a:avLst/>
          </a:prstGeom>
        </p:spPr>
      </p:pic>
    </p:spTree>
    <p:extLst>
      <p:ext uri="{BB962C8B-B14F-4D97-AF65-F5344CB8AC3E}">
        <p14:creationId xmlns:p14="http://schemas.microsoft.com/office/powerpoint/2010/main" val="140273187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5178F-3171-0830-4F50-AF20E5432CE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768EEA5-EF46-F1FF-6142-55C97D7E60F1}"/>
              </a:ext>
            </a:extLst>
          </p:cNvPr>
          <p:cNvSpPr/>
          <p:nvPr/>
        </p:nvSpPr>
        <p:spPr>
          <a:xfrm>
            <a:off x="-46412" y="368542"/>
            <a:ext cx="2780824" cy="196958"/>
          </a:xfrm>
          <a:prstGeom prst="rect">
            <a:avLst/>
          </a:prstGeom>
          <a:solidFill>
            <a:srgbClr val="ECF3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4B2844B3-E4B9-42DD-EDC6-F3C0D15FC0FB}"/>
              </a:ext>
            </a:extLst>
          </p:cNvPr>
          <p:cNvSpPr txBox="1"/>
          <p:nvPr/>
        </p:nvSpPr>
        <p:spPr>
          <a:xfrm>
            <a:off x="125412" y="984899"/>
            <a:ext cx="2952750" cy="1244213"/>
          </a:xfrm>
          <a:prstGeom prst="rect">
            <a:avLst/>
          </a:prstGeom>
          <a:noFill/>
        </p:spPr>
        <p:txBody>
          <a:bodyPr wrap="square" lIns="94594" tIns="94594" rIns="94594" bIns="94594" anchor="ctr">
            <a:noAutofit/>
          </a:bodyPr>
          <a:lstStyle/>
          <a:p>
            <a:pPr algn="ctr"/>
            <a:r>
              <a:rPr lang="en-AU" sz="1000">
                <a:latin typeface="Public Sans Light" panose="020B0604020202020204" charset="0"/>
                <a:ea typeface="AECOM Sans" panose="020B0504020202020204" pitchFamily="34" charset="0"/>
                <a:cs typeface="AECOM Sans" panose="020B0504020202020204" pitchFamily="34" charset="0"/>
              </a:rPr>
              <a:t>Liaise with insurers to demonstrate proactive measures to reduce flood risk and other material climate impacts</a:t>
            </a:r>
          </a:p>
        </p:txBody>
      </p:sp>
      <p:sp>
        <p:nvSpPr>
          <p:cNvPr id="2" name="Title 4">
            <a:extLst>
              <a:ext uri="{FF2B5EF4-FFF2-40B4-BE49-F238E27FC236}">
                <a16:creationId xmlns:a16="http://schemas.microsoft.com/office/drawing/2014/main" id="{AB9FD5F3-CD01-99D2-018C-56ADE1BDC3FB}"/>
              </a:ext>
            </a:extLst>
          </p:cNvPr>
          <p:cNvSpPr txBox="1">
            <a:spLocks/>
          </p:cNvSpPr>
          <p:nvPr/>
        </p:nvSpPr>
        <p:spPr>
          <a:xfrm>
            <a:off x="-45558" y="-40434"/>
            <a:ext cx="3296395" cy="368845"/>
          </a:xfrm>
          <a:prstGeom prst="rect">
            <a:avLst/>
          </a:prstGeom>
          <a:solidFill>
            <a:schemeClr val="accent2"/>
          </a:solidFill>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lnSpc>
                <a:spcPct val="250000"/>
              </a:lnSpc>
            </a:pPr>
            <a:r>
              <a:rPr lang="en-AU" sz="900">
                <a:latin typeface="Public Sans Light" panose="020B0604020202020204" charset="0"/>
                <a:ea typeface="AECOM Sans" panose="020B0504020202020204" pitchFamily="34" charset="0"/>
                <a:cs typeface="AECOM Sans" panose="020B0504020202020204" pitchFamily="34" charset="0"/>
              </a:rPr>
              <a:t>ADAPTATION MEASURE CARD</a:t>
            </a:r>
            <a:endParaRPr lang="en-AU" sz="900" b="0">
              <a:latin typeface="Public Sans Light" panose="020B0604020202020204" charset="0"/>
              <a:ea typeface="AECOM Sans" panose="020B0504020202020204" pitchFamily="34" charset="0"/>
              <a:cs typeface="AECOM Sans" panose="020B0504020202020204" pitchFamily="34" charset="0"/>
            </a:endParaRPr>
          </a:p>
        </p:txBody>
      </p:sp>
      <p:sp>
        <p:nvSpPr>
          <p:cNvPr id="3" name="Title 4">
            <a:extLst>
              <a:ext uri="{FF2B5EF4-FFF2-40B4-BE49-F238E27FC236}">
                <a16:creationId xmlns:a16="http://schemas.microsoft.com/office/drawing/2014/main" id="{D3486EEC-7863-5FC9-8148-D0E7BB23E3F2}"/>
              </a:ext>
            </a:extLst>
          </p:cNvPr>
          <p:cNvSpPr txBox="1">
            <a:spLocks/>
          </p:cNvSpPr>
          <p:nvPr/>
        </p:nvSpPr>
        <p:spPr>
          <a:xfrm>
            <a:off x="-46412" y="599374"/>
            <a:ext cx="3296395" cy="511200"/>
          </a:xfrm>
          <a:prstGeom prst="rect">
            <a:avLst/>
          </a:prstGeom>
          <a:solidFill>
            <a:srgbClr val="C5D984"/>
          </a:solidFill>
          <a:ln w="76200">
            <a:noFill/>
          </a:ln>
        </p:spPr>
        <p:txBody>
          <a:bodyPr lIns="0" tIns="0" rIns="0" bIns="0" anchor="ctr"/>
          <a:lstStyle>
            <a:lvl1pPr algn="l" defTabSz="914400" rtl="0" eaLnBrk="1" latinLnBrk="0" hangingPunct="1">
              <a:lnSpc>
                <a:spcPct val="100000"/>
              </a:lnSpc>
              <a:spcBef>
                <a:spcPct val="0"/>
              </a:spcBef>
              <a:buNone/>
              <a:defRPr lang="en-US" sz="2500" b="1" i="0" kern="1200" baseline="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algn="ctr"/>
            <a:r>
              <a:rPr lang="en-AU" sz="1200" i="1">
                <a:latin typeface="Public Sans Light" panose="020B0604020202020204" charset="0"/>
                <a:ea typeface="AECOM Sans" panose="020B0504020202020204" pitchFamily="34" charset="0"/>
                <a:cs typeface="AECOM Sans" panose="020B0504020202020204" pitchFamily="34" charset="0"/>
              </a:rPr>
              <a:t>Engage insurers </a:t>
            </a:r>
          </a:p>
          <a:p>
            <a:pPr algn="ctr"/>
            <a:r>
              <a:rPr lang="en-AU" sz="1200" i="1">
                <a:latin typeface="Public Sans Light" panose="020B0604020202020204" charset="0"/>
                <a:ea typeface="AECOM Sans" panose="020B0504020202020204" pitchFamily="34" charset="0"/>
                <a:cs typeface="AECOM Sans" panose="020B0504020202020204" pitchFamily="34" charset="0"/>
              </a:rPr>
              <a:t>on risk reduction</a:t>
            </a:r>
          </a:p>
        </p:txBody>
      </p:sp>
      <p:sp>
        <p:nvSpPr>
          <p:cNvPr id="9" name="TextBox 8">
            <a:extLst>
              <a:ext uri="{FF2B5EF4-FFF2-40B4-BE49-F238E27FC236}">
                <a16:creationId xmlns:a16="http://schemas.microsoft.com/office/drawing/2014/main" id="{534F4954-0E52-3BB1-E618-1F32F69F212A}"/>
              </a:ext>
            </a:extLst>
          </p:cNvPr>
          <p:cNvSpPr txBox="1"/>
          <p:nvPr/>
        </p:nvSpPr>
        <p:spPr>
          <a:xfrm>
            <a:off x="0" y="348476"/>
            <a:ext cx="2924468" cy="230832"/>
          </a:xfrm>
          <a:prstGeom prst="rect">
            <a:avLst/>
          </a:prstGeom>
          <a:noFill/>
        </p:spPr>
        <p:txBody>
          <a:bodyPr wrap="square" rtlCol="0">
            <a:spAutoFit/>
          </a:bodyPr>
          <a:lstStyle/>
          <a:p>
            <a:pPr algn="ctr"/>
            <a:r>
              <a:rPr lang="en-AU" sz="900" b="1">
                <a:latin typeface="Public Sans Light" panose="020B0604020202020204" charset="0"/>
                <a:cs typeface="Public Sans Light" panose="020B0604020202020204" charset="0"/>
              </a:rPr>
              <a:t>Community engagement and partnerships</a:t>
            </a:r>
          </a:p>
        </p:txBody>
      </p:sp>
      <p:sp>
        <p:nvSpPr>
          <p:cNvPr id="4" name="Oval 3">
            <a:extLst>
              <a:ext uri="{FF2B5EF4-FFF2-40B4-BE49-F238E27FC236}">
                <a16:creationId xmlns:a16="http://schemas.microsoft.com/office/drawing/2014/main" id="{3CAF3AEC-BBD1-4B37-1417-D7CEFC5A71EC}"/>
              </a:ext>
            </a:extLst>
          </p:cNvPr>
          <p:cNvSpPr/>
          <p:nvPr/>
        </p:nvSpPr>
        <p:spPr>
          <a:xfrm>
            <a:off x="2592000" y="7704"/>
            <a:ext cx="895459" cy="895458"/>
          </a:xfrm>
          <a:prstGeom prst="ellipse">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r>
              <a:rPr lang="en-AU" sz="1050" b="1" dirty="0">
                <a:solidFill>
                  <a:schemeClr val="tx1"/>
                </a:solidFill>
                <a:latin typeface="Public Sans Light" panose="020B0604020202020204" charset="0"/>
                <a:ea typeface="AECOM Sans" panose="020B0504020202020204" pitchFamily="34" charset="0"/>
                <a:cs typeface="AECOM Sans" panose="020B0504020202020204" pitchFamily="34" charset="0"/>
              </a:rPr>
              <a:t>AM16</a:t>
            </a:r>
          </a:p>
        </p:txBody>
      </p:sp>
      <p:sp>
        <p:nvSpPr>
          <p:cNvPr id="6" name="Oval 5">
            <a:extLst>
              <a:ext uri="{FF2B5EF4-FFF2-40B4-BE49-F238E27FC236}">
                <a16:creationId xmlns:a16="http://schemas.microsoft.com/office/drawing/2014/main" id="{617F838B-CEF8-04FB-FE0E-A614B3DE6D32}"/>
              </a:ext>
            </a:extLst>
          </p:cNvPr>
          <p:cNvSpPr/>
          <p:nvPr/>
        </p:nvSpPr>
        <p:spPr>
          <a:xfrm>
            <a:off x="88249" y="333590"/>
            <a:ext cx="270000" cy="265784"/>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AU"/>
          </a:p>
        </p:txBody>
      </p:sp>
      <p:pic>
        <p:nvPicPr>
          <p:cNvPr id="5" name="Picture Placeholder 214">
            <a:extLst>
              <a:ext uri="{FF2B5EF4-FFF2-40B4-BE49-F238E27FC236}">
                <a16:creationId xmlns:a16="http://schemas.microsoft.com/office/drawing/2014/main" id="{4FE5E0E3-0E33-E0D2-62EE-50B5AA26FF14}"/>
              </a:ext>
            </a:extLst>
          </p:cNvPr>
          <p:cNvPicPr>
            <a:picLocks noChangeAspect="1"/>
          </p:cNvPicPr>
          <p:nvPr/>
        </p:nvPicPr>
        <p:blipFill>
          <a:blip>
            <a:extLst>
              <a:ext uri="{96DAC541-7B7A-43D3-8B79-37D633B846F1}">
                <asvg:svgBlip xmlns:asvg="http://schemas.microsoft.com/office/drawing/2016/SVG/main" r:embed="rId2"/>
              </a:ext>
            </a:extLst>
          </a:blip>
          <a:srcRect/>
          <a:stretch>
            <a:fillRect/>
          </a:stretch>
        </p:blipFill>
        <p:spPr>
          <a:xfrm>
            <a:off x="113328" y="345349"/>
            <a:ext cx="211786" cy="211786"/>
          </a:xfrm>
          <a:prstGeom prst="rect">
            <a:avLst/>
          </a:prstGeom>
        </p:spPr>
      </p:pic>
    </p:spTree>
    <p:extLst>
      <p:ext uri="{BB962C8B-B14F-4D97-AF65-F5344CB8AC3E}">
        <p14:creationId xmlns:p14="http://schemas.microsoft.com/office/powerpoint/2010/main" val="2461313044"/>
      </p:ext>
    </p:extLst>
  </p:cSld>
  <p:clrMapOvr>
    <a:masterClrMapping/>
  </p:clrMapOvr>
</p:sld>
</file>

<file path=ppt/theme/theme1.xml><?xml version="1.0" encoding="utf-8"?>
<a:theme xmlns:a="http://schemas.openxmlformats.org/drawingml/2006/main" name="Unified Master V1">
  <a:themeElements>
    <a:clrScheme name="AECOM">
      <a:dk1>
        <a:srgbClr val="000000"/>
      </a:dk1>
      <a:lt1>
        <a:srgbClr val="FFFFFF"/>
      </a:lt1>
      <a:dk2>
        <a:srgbClr val="00353E"/>
      </a:dk2>
      <a:lt2>
        <a:srgbClr val="DAD8CC"/>
      </a:lt2>
      <a:accent1>
        <a:srgbClr val="008966"/>
      </a:accent1>
      <a:accent2>
        <a:srgbClr val="AECC53"/>
      </a:accent2>
      <a:accent3>
        <a:srgbClr val="009A9B"/>
      </a:accent3>
      <a:accent4>
        <a:srgbClr val="FFCE00"/>
      </a:accent4>
      <a:accent5>
        <a:srgbClr val="E52713"/>
      </a:accent5>
      <a:accent6>
        <a:srgbClr val="C70C6F"/>
      </a:accent6>
      <a:hlink>
        <a:srgbClr val="008768"/>
      </a:hlink>
      <a:folHlink>
        <a:srgbClr val="00876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COM - Arial - Copy.potx" id="{60793E75-FFB5-45C0-8137-5E8169914A31}" vid="{855BC865-5CF4-4E5E-9C0E-7557ACC985D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44195B364DB36478B7F29A5D0E2B684" ma:contentTypeVersion="31" ma:contentTypeDescription="Create a new document." ma:contentTypeScope="" ma:versionID="9030f87a474afd87980bcf547c3a8022">
  <xsd:schema xmlns:xsd="http://www.w3.org/2001/XMLSchema" xmlns:xs="http://www.w3.org/2001/XMLSchema" xmlns:p="http://schemas.microsoft.com/office/2006/metadata/properties" xmlns:ns2="85e1a80b-cf92-4a8b-953d-8015860f4e7c" xmlns:ns3="f2b4dc00-5d6e-4ed3-af35-4cc64572b571" targetNamespace="http://schemas.microsoft.com/office/2006/metadata/properties" ma:root="true" ma:fieldsID="7ba12e23477316fce61e23759343da08" ns2:_="" ns3:_="">
    <xsd:import namespace="85e1a80b-cf92-4a8b-953d-8015860f4e7c"/>
    <xsd:import namespace="f2b4dc00-5d6e-4ed3-af35-4cc64572b57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DateandTime" minOccurs="0"/>
                <xsd:element ref="ns2:Creator" minOccurs="0"/>
                <xsd:element ref="ns2:MediaServiceObjectDetectorVersions" minOccurs="0"/>
                <xsd:element ref="ns2:MediaServiceSearchProperties" minOccurs="0"/>
                <xsd:element ref="ns2:_Flow_SignoffStatus" minOccurs="0"/>
                <xsd:element ref="ns2:MediaServiceBillingMetadata" minOccurs="0"/>
                <xsd:element ref="ns2:Summariesed" minOccurs="0"/>
                <xsd:element ref="ns2:Folder_x002f_FileNotes" minOccurs="0"/>
                <xsd:element ref="ns2:ImageCredi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e1a80b-cf92-4a8b-953d-8015860f4e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444c108-d34f-4c01-85d9-27842d74072d" ma:termSetId="09814cd3-568e-fe90-9814-8d621ff8fb84" ma:anchorId="fba54fb3-c3e1-fe81-a776-ca4b69148c4d" ma:open="true" ma:isKeyword="false">
      <xsd:complexType>
        <xsd:sequence>
          <xsd:element ref="pc:Terms" minOccurs="0" maxOccurs="1"/>
        </xsd:sequence>
      </xsd:complexType>
    </xsd:element>
    <xsd:element name="DateandTime" ma:index="24" nillable="true" ma:displayName="Date and Time" ma:format="DateOnly" ma:internalName="DateandTime">
      <xsd:simpleType>
        <xsd:restriction base="dms:DateTime"/>
      </xsd:simpleType>
    </xsd:element>
    <xsd:element name="Creator" ma:index="25" nillable="true" ma:displayName="Creator" ma:format="Dropdown" ma:list="UserInfo" ma:SharePointGroup="0" ma:internalName="Creato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_Flow_SignoffStatus" ma:index="28" nillable="true" ma:displayName="Sign-off status" ma:internalName="Sign_x002d_off_x0020_status">
      <xsd:simpleType>
        <xsd:restriction base="dms:Text"/>
      </xsd:simpleType>
    </xsd:element>
    <xsd:element name="MediaServiceBillingMetadata" ma:index="29" nillable="true" ma:displayName="MediaServiceBillingMetadata" ma:hidden="true" ma:internalName="MediaServiceBillingMetadata" ma:readOnly="true">
      <xsd:simpleType>
        <xsd:restriction base="dms:Note"/>
      </xsd:simpleType>
    </xsd:element>
    <xsd:element name="Summariesed" ma:index="30" nillable="true" ma:displayName="Summarised" ma:default="1" ma:format="Dropdown" ma:internalName="Summariesed">
      <xsd:simpleType>
        <xsd:restriction base="dms:Boolean"/>
      </xsd:simpleType>
    </xsd:element>
    <xsd:element name="Folder_x002f_FileNotes" ma:index="31" nillable="true" ma:displayName="Folder/File Notes" ma:format="Dropdown" ma:internalName="Folder_x002f_FileNotes">
      <xsd:simpleType>
        <xsd:restriction base="dms:Note">
          <xsd:maxLength value="255"/>
        </xsd:restriction>
      </xsd:simpleType>
    </xsd:element>
    <xsd:element name="ImageCredit" ma:index="32" nillable="true" ma:displayName="Image Credit" ma:format="Dropdown" ma:internalName="ImageCredit">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b4dc00-5d6e-4ed3-af35-4cc64572b57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436a96f-c3b4-4f65-8e2e-52149ae3fcbf}" ma:internalName="TaxCatchAll" ma:showField="CatchAllData" ma:web="f2b4dc00-5d6e-4ed3-af35-4cc64572b57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DateandTime xmlns="85e1a80b-cf92-4a8b-953d-8015860f4e7c" xsi:nil="true"/>
    <Folder_x002f_FileNotes xmlns="85e1a80b-cf92-4a8b-953d-8015860f4e7c" xsi:nil="true"/>
    <Creator xmlns="85e1a80b-cf92-4a8b-953d-8015860f4e7c">
      <UserInfo>
        <DisplayName/>
        <AccountId xsi:nil="true"/>
        <AccountType/>
      </UserInfo>
    </Creator>
    <_Flow_SignoffStatus xmlns="85e1a80b-cf92-4a8b-953d-8015860f4e7c" xsi:nil="true"/>
    <lcf76f155ced4ddcb4097134ff3c332f xmlns="85e1a80b-cf92-4a8b-953d-8015860f4e7c">
      <Terms xmlns="http://schemas.microsoft.com/office/infopath/2007/PartnerControls"/>
    </lcf76f155ced4ddcb4097134ff3c332f>
    <TaxCatchAll xmlns="f2b4dc00-5d6e-4ed3-af35-4cc64572b571" xsi:nil="true"/>
    <ImageCredit xmlns="85e1a80b-cf92-4a8b-953d-8015860f4e7c" xsi:nil="true"/>
    <Summariesed xmlns="85e1a80b-cf92-4a8b-953d-8015860f4e7c">true</Summariesed>
  </documentManagement>
</p:properties>
</file>

<file path=customXml/itemProps1.xml><?xml version="1.0" encoding="utf-8"?>
<ds:datastoreItem xmlns:ds="http://schemas.openxmlformats.org/officeDocument/2006/customXml" ds:itemID="{197BC35A-9309-4C4D-8D0F-704B7C98EEDE}">
  <ds:schemaRefs>
    <ds:schemaRef ds:uri="http://schemas.microsoft.com/sharepoint/v3/contenttype/forms"/>
  </ds:schemaRefs>
</ds:datastoreItem>
</file>

<file path=customXml/itemProps2.xml><?xml version="1.0" encoding="utf-8"?>
<ds:datastoreItem xmlns:ds="http://schemas.openxmlformats.org/officeDocument/2006/customXml" ds:itemID="{44DE0E16-5AD0-49B2-8BAA-3416AADFC7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e1a80b-cf92-4a8b-953d-8015860f4e7c"/>
    <ds:schemaRef ds:uri="f2b4dc00-5d6e-4ed3-af35-4cc64572b5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B6BAA2-0C27-4FD7-81BB-F13AF75C5E43}">
  <ds:schemaRefs>
    <ds:schemaRef ds:uri="http://purl.org/dc/dcmitype/"/>
    <ds:schemaRef ds:uri="http://www.w3.org/XML/1998/namespace"/>
    <ds:schemaRef ds:uri="http://schemas.microsoft.com/office/2006/documentManagement/types"/>
    <ds:schemaRef ds:uri="http://purl.org/dc/terms/"/>
    <ds:schemaRef ds:uri="http://purl.org/dc/elements/1.1/"/>
    <ds:schemaRef ds:uri="dec2d015-5203-4ed3-8619-73ea5236ca8e"/>
    <ds:schemaRef ds:uri="http://schemas.microsoft.com/office/infopath/2007/PartnerControls"/>
    <ds:schemaRef ds:uri="http://schemas.openxmlformats.org/package/2006/metadata/core-properties"/>
    <ds:schemaRef ds:uri="ea2ac7a2-ab25-4811-8cae-4cce8ea23933"/>
    <ds:schemaRef ds:uri="http://schemas.microsoft.com/office/2006/metadata/properties"/>
    <ds:schemaRef ds:uri="85e1a80b-cf92-4a8b-953d-8015860f4e7c"/>
    <ds:schemaRef ds:uri="f2b4dc00-5d6e-4ed3-af35-4cc64572b571"/>
  </ds:schemaRefs>
</ds:datastoreItem>
</file>

<file path=docProps/app.xml><?xml version="1.0" encoding="utf-8"?>
<Properties xmlns="http://schemas.openxmlformats.org/officeDocument/2006/extended-properties" xmlns:vt="http://schemas.openxmlformats.org/officeDocument/2006/docPropsVTypes">
  <Template>AECOM - Arial</Template>
  <TotalTime>316</TotalTime>
  <Words>2451</Words>
  <Application>Microsoft Office PowerPoint</Application>
  <PresentationFormat>Custom</PresentationFormat>
  <Paragraphs>490</Paragraphs>
  <Slides>123</Slides>
  <Notes>0</Notes>
  <HiddenSlides>0</HiddenSlides>
  <MMClips>0</MMClips>
  <ScaleCrop>false</ScaleCrop>
  <HeadingPairs>
    <vt:vector size="4" baseType="variant">
      <vt:variant>
        <vt:lpstr>Theme</vt:lpstr>
      </vt:variant>
      <vt:variant>
        <vt:i4>1</vt:i4>
      </vt:variant>
      <vt:variant>
        <vt:lpstr>Slide Titles</vt:lpstr>
      </vt:variant>
      <vt:variant>
        <vt:i4>123</vt:i4>
      </vt:variant>
    </vt:vector>
  </HeadingPairs>
  <TitlesOfParts>
    <vt:vector size="124" baseType="lpstr">
      <vt:lpstr>Unified Master V1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Lewington, Harley</dc:creator>
  <cp:keywords/>
  <dc:description/>
  <cp:lastModifiedBy>Leaney, Ella</cp:lastModifiedBy>
  <cp:revision>7</cp:revision>
  <cp:lastPrinted>2024-10-23T22:03:07Z</cp:lastPrinted>
  <dcterms:created xsi:type="dcterms:W3CDTF">2024-09-30T04:49:22Z</dcterms:created>
  <dcterms:modified xsi:type="dcterms:W3CDTF">2026-07-08T00:46:27Z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0x010100944195B364DB36478B7F29A5D0E2B684</vt:lpwstr>
  </property>
</Properties>
</file>