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4"/>
  </p:sldMasterIdLst>
  <p:notesMasterIdLst>
    <p:notesMasterId r:id="rId7"/>
  </p:notesMasterIdLst>
  <p:handoutMasterIdLst>
    <p:handoutMasterId r:id="rId8"/>
  </p:handoutMasterIdLst>
  <p:sldIdLst>
    <p:sldId id="277" r:id="rId5"/>
    <p:sldId id="278" r:id="rId6"/>
  </p:sldIdLst>
  <p:sldSz cx="21383625" cy="15119350"/>
  <p:notesSz cx="6858000" cy="9144000"/>
  <p:defaultTextStyle>
    <a:defPPr>
      <a:defRPr lang="en-US"/>
    </a:defPPr>
    <a:lvl1pPr marL="0" algn="l" defTabSz="876035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1pPr>
    <a:lvl2pPr marL="876035" algn="l" defTabSz="876035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2pPr>
    <a:lvl3pPr marL="1752070" algn="l" defTabSz="876035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3pPr>
    <a:lvl4pPr marL="2628105" algn="l" defTabSz="876035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4pPr>
    <a:lvl5pPr marL="3504140" algn="l" defTabSz="876035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5pPr>
    <a:lvl6pPr marL="4380175" algn="l" defTabSz="876035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6pPr>
    <a:lvl7pPr marL="5256210" algn="l" defTabSz="876035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7pPr>
    <a:lvl8pPr marL="6132246" algn="l" defTabSz="876035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8pPr>
    <a:lvl9pPr marL="7008281" algn="l" defTabSz="876035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3AF4AA96-06AA-4639-9ED4-D224E60E023A}">
          <p14:sldIdLst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78E99DA-044A-9613-BF92-50060969908E}" name="Varnier, Cindy" initials="CV" userId="S::Cindy.Varnier@aecom.com::750c6339-7db3-43ee-88de-f78cb145621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erson, Juli" initials="AJ" lastIdx="6" clrIdx="0">
    <p:extLst>
      <p:ext uri="{19B8F6BF-5375-455C-9EA6-DF929625EA0E}">
        <p15:presenceInfo xmlns:p15="http://schemas.microsoft.com/office/powerpoint/2012/main" userId="S::Juli.Anderson@aecom.com::57ae67b0-c5bf-427d-8be6-dd75e71d21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DD"/>
    <a:srgbClr val="008966"/>
    <a:srgbClr val="FFCE00"/>
    <a:srgbClr val="EFF5DD"/>
    <a:srgbClr val="DAD8CC"/>
    <a:srgbClr val="BFBFBF"/>
    <a:srgbClr val="00353E"/>
    <a:srgbClr val="80C3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B496EA-EAE8-453F-91CA-AB84EC0F1A45}" v="1" dt="2025-08-19T03:35:58.9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6" autoAdjust="0"/>
    <p:restoredTop sz="96357" autoAdjust="0"/>
  </p:normalViewPr>
  <p:slideViewPr>
    <p:cSldViewPr snapToGrid="0" snapToObjects="1" showGuides="1">
      <p:cViewPr varScale="1">
        <p:scale>
          <a:sx n="45" d="100"/>
          <a:sy n="45" d="100"/>
        </p:scale>
        <p:origin x="1728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84" d="100"/>
          <a:sy n="84" d="100"/>
        </p:scale>
        <p:origin x="319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aney, Ella" userId="S::ella.leaney@aecom.com::5f294e6a-5c15-4c1f-a124-cb85e89aa7f3" providerId="AD" clId="Web-{D169973D-8B66-8CAF-5617-E93CEFBAA214}"/>
    <pc:docChg chg="modSld">
      <pc:chgData name="Leaney, Ella" userId="S::ella.leaney@aecom.com::5f294e6a-5c15-4c1f-a124-cb85e89aa7f3" providerId="AD" clId="Web-{D169973D-8B66-8CAF-5617-E93CEFBAA214}" dt="2025-06-20T01:59:02.798" v="0" actId="14100"/>
      <pc:docMkLst>
        <pc:docMk/>
      </pc:docMkLst>
      <pc:sldChg chg="modSp">
        <pc:chgData name="Leaney, Ella" userId="S::ella.leaney@aecom.com::5f294e6a-5c15-4c1f-a124-cb85e89aa7f3" providerId="AD" clId="Web-{D169973D-8B66-8CAF-5617-E93CEFBAA214}" dt="2025-06-20T01:59:02.798" v="0" actId="14100"/>
        <pc:sldMkLst>
          <pc:docMk/>
          <pc:sldMk cId="4129977777" sldId="278"/>
        </pc:sldMkLst>
        <pc:spChg chg="mod">
          <ac:chgData name="Leaney, Ella" userId="S::ella.leaney@aecom.com::5f294e6a-5c15-4c1f-a124-cb85e89aa7f3" providerId="AD" clId="Web-{D169973D-8B66-8CAF-5617-E93CEFBAA214}" dt="2025-06-20T01:59:02.798" v="0" actId="14100"/>
          <ac:spMkLst>
            <pc:docMk/>
            <pc:sldMk cId="4129977777" sldId="278"/>
            <ac:spMk id="21" creationId="{FF9C58A8-8B1A-7862-B464-73462ABC82A9}"/>
          </ac:spMkLst>
        </pc:spChg>
      </pc:sldChg>
    </pc:docChg>
  </pc:docChgLst>
  <pc:docChgLst>
    <pc:chgData name="Leaney, Ella" userId="5f294e6a-5c15-4c1f-a124-cb85e89aa7f3" providerId="ADAL" clId="{B15A25CF-1263-4BD7-9552-AC7FD8217D1B}"/>
    <pc:docChg chg="custSel modSld">
      <pc:chgData name="Leaney, Ella" userId="5f294e6a-5c15-4c1f-a124-cb85e89aa7f3" providerId="ADAL" clId="{B15A25CF-1263-4BD7-9552-AC7FD8217D1B}" dt="2025-06-16T04:29:31.420" v="31" actId="14100"/>
      <pc:docMkLst>
        <pc:docMk/>
      </pc:docMkLst>
      <pc:sldChg chg="delSp modSp mod">
        <pc:chgData name="Leaney, Ella" userId="5f294e6a-5c15-4c1f-a124-cb85e89aa7f3" providerId="ADAL" clId="{B15A25CF-1263-4BD7-9552-AC7FD8217D1B}" dt="2025-06-16T04:29:21.751" v="28" actId="14100"/>
        <pc:sldMkLst>
          <pc:docMk/>
          <pc:sldMk cId="378727893" sldId="277"/>
        </pc:sldMkLst>
        <pc:spChg chg="mod">
          <ac:chgData name="Leaney, Ella" userId="5f294e6a-5c15-4c1f-a124-cb85e89aa7f3" providerId="ADAL" clId="{B15A25CF-1263-4BD7-9552-AC7FD8217D1B}" dt="2025-06-16T04:27:17.916" v="0" actId="20577"/>
          <ac:spMkLst>
            <pc:docMk/>
            <pc:sldMk cId="378727893" sldId="277"/>
            <ac:spMk id="6" creationId="{E429D97D-B0A5-4389-E874-3F069295F777}"/>
          </ac:spMkLst>
        </pc:spChg>
        <pc:spChg chg="mod">
          <ac:chgData name="Leaney, Ella" userId="5f294e6a-5c15-4c1f-a124-cb85e89aa7f3" providerId="ADAL" clId="{B15A25CF-1263-4BD7-9552-AC7FD8217D1B}" dt="2025-06-16T04:28:56.796" v="19" actId="14100"/>
          <ac:spMkLst>
            <pc:docMk/>
            <pc:sldMk cId="378727893" sldId="277"/>
            <ac:spMk id="12" creationId="{A1D1484C-5DCE-FF9E-5CB3-2B2D8965927B}"/>
          </ac:spMkLst>
        </pc:spChg>
        <pc:spChg chg="mod">
          <ac:chgData name="Leaney, Ella" userId="5f294e6a-5c15-4c1f-a124-cb85e89aa7f3" providerId="ADAL" clId="{B15A25CF-1263-4BD7-9552-AC7FD8217D1B}" dt="2025-06-16T04:29:18.286" v="26" actId="14100"/>
          <ac:spMkLst>
            <pc:docMk/>
            <pc:sldMk cId="378727893" sldId="277"/>
            <ac:spMk id="13" creationId="{A1F38BFD-6238-2FC5-5591-752ADD5EB28A}"/>
          </ac:spMkLst>
        </pc:spChg>
        <pc:spChg chg="mod">
          <ac:chgData name="Leaney, Ella" userId="5f294e6a-5c15-4c1f-a124-cb85e89aa7f3" providerId="ADAL" clId="{B15A25CF-1263-4BD7-9552-AC7FD8217D1B}" dt="2025-06-16T04:29:00.122" v="20" actId="14100"/>
          <ac:spMkLst>
            <pc:docMk/>
            <pc:sldMk cId="378727893" sldId="277"/>
            <ac:spMk id="15" creationId="{D3D42E9A-7273-7253-E7F2-547D871080DB}"/>
          </ac:spMkLst>
        </pc:spChg>
        <pc:spChg chg="mod">
          <ac:chgData name="Leaney, Ella" userId="5f294e6a-5c15-4c1f-a124-cb85e89aa7f3" providerId="ADAL" clId="{B15A25CF-1263-4BD7-9552-AC7FD8217D1B}" dt="2025-06-16T04:29:20.191" v="27" actId="14100"/>
          <ac:spMkLst>
            <pc:docMk/>
            <pc:sldMk cId="378727893" sldId="277"/>
            <ac:spMk id="16" creationId="{817D710E-B6A6-91E3-18DD-209ABF5E005E}"/>
          </ac:spMkLst>
        </pc:spChg>
        <pc:spChg chg="mod">
          <ac:chgData name="Leaney, Ella" userId="5f294e6a-5c15-4c1f-a124-cb85e89aa7f3" providerId="ADAL" clId="{B15A25CF-1263-4BD7-9552-AC7FD8217D1B}" dt="2025-06-16T04:29:02.102" v="21" actId="14100"/>
          <ac:spMkLst>
            <pc:docMk/>
            <pc:sldMk cId="378727893" sldId="277"/>
            <ac:spMk id="18" creationId="{44E60D28-717C-01AF-5B72-A3B7CE8287A1}"/>
          </ac:spMkLst>
        </pc:spChg>
        <pc:spChg chg="mod">
          <ac:chgData name="Leaney, Ella" userId="5f294e6a-5c15-4c1f-a124-cb85e89aa7f3" providerId="ADAL" clId="{B15A25CF-1263-4BD7-9552-AC7FD8217D1B}" dt="2025-06-16T04:29:21.751" v="28" actId="14100"/>
          <ac:spMkLst>
            <pc:docMk/>
            <pc:sldMk cId="378727893" sldId="277"/>
            <ac:spMk id="19" creationId="{609291DA-DBEF-7C6B-715E-52A0FDBAC85A}"/>
          </ac:spMkLst>
        </pc:spChg>
        <pc:spChg chg="mod">
          <ac:chgData name="Leaney, Ella" userId="5f294e6a-5c15-4c1f-a124-cb85e89aa7f3" providerId="ADAL" clId="{B15A25CF-1263-4BD7-9552-AC7FD8217D1B}" dt="2025-06-16T04:29:04.087" v="22" actId="14100"/>
          <ac:spMkLst>
            <pc:docMk/>
            <pc:sldMk cId="378727893" sldId="277"/>
            <ac:spMk id="21" creationId="{FF9C58A8-8B1A-7862-B464-73462ABC82A9}"/>
          </ac:spMkLst>
        </pc:spChg>
        <pc:spChg chg="mod">
          <ac:chgData name="Leaney, Ella" userId="5f294e6a-5c15-4c1f-a124-cb85e89aa7f3" providerId="ADAL" clId="{B15A25CF-1263-4BD7-9552-AC7FD8217D1B}" dt="2025-06-16T04:27:19.887" v="1" actId="20577"/>
          <ac:spMkLst>
            <pc:docMk/>
            <pc:sldMk cId="378727893" sldId="277"/>
            <ac:spMk id="36" creationId="{2C3FC408-FFB4-A312-FCFA-6736C938511B}"/>
          </ac:spMkLst>
        </pc:spChg>
        <pc:spChg chg="mod">
          <ac:chgData name="Leaney, Ella" userId="5f294e6a-5c15-4c1f-a124-cb85e89aa7f3" providerId="ADAL" clId="{B15A25CF-1263-4BD7-9552-AC7FD8217D1B}" dt="2025-06-16T04:27:23.555" v="2" actId="20577"/>
          <ac:spMkLst>
            <pc:docMk/>
            <pc:sldMk cId="378727893" sldId="277"/>
            <ac:spMk id="37" creationId="{A9889819-3679-16AF-465F-D798155E9ABC}"/>
          </ac:spMkLst>
        </pc:spChg>
        <pc:spChg chg="mod">
          <ac:chgData name="Leaney, Ella" userId="5f294e6a-5c15-4c1f-a124-cb85e89aa7f3" providerId="ADAL" clId="{B15A25CF-1263-4BD7-9552-AC7FD8217D1B}" dt="2025-06-16T04:27:25.791" v="3" actId="20577"/>
          <ac:spMkLst>
            <pc:docMk/>
            <pc:sldMk cId="378727893" sldId="277"/>
            <ac:spMk id="38" creationId="{89A2CDED-A89F-9001-7F7E-B8C8F55B8B9C}"/>
          </ac:spMkLst>
        </pc:spChg>
      </pc:sldChg>
      <pc:sldChg chg="delSp modSp mod">
        <pc:chgData name="Leaney, Ella" userId="5f294e6a-5c15-4c1f-a124-cb85e89aa7f3" providerId="ADAL" clId="{B15A25CF-1263-4BD7-9552-AC7FD8217D1B}" dt="2025-06-16T04:29:31.420" v="31" actId="14100"/>
        <pc:sldMkLst>
          <pc:docMk/>
          <pc:sldMk cId="4129977777" sldId="278"/>
        </pc:sldMkLst>
        <pc:spChg chg="mod">
          <ac:chgData name="Leaney, Ella" userId="5f294e6a-5c15-4c1f-a124-cb85e89aa7f3" providerId="ADAL" clId="{B15A25CF-1263-4BD7-9552-AC7FD8217D1B}" dt="2025-06-16T04:27:35.420" v="8" actId="20577"/>
          <ac:spMkLst>
            <pc:docMk/>
            <pc:sldMk cId="4129977777" sldId="278"/>
            <ac:spMk id="6" creationId="{E429D97D-B0A5-4389-E874-3F069295F777}"/>
          </ac:spMkLst>
        </pc:spChg>
        <pc:spChg chg="mod">
          <ac:chgData name="Leaney, Ella" userId="5f294e6a-5c15-4c1f-a124-cb85e89aa7f3" providerId="ADAL" clId="{B15A25CF-1263-4BD7-9552-AC7FD8217D1B}" dt="2025-06-16T04:28:08.476" v="18" actId="14100"/>
          <ac:spMkLst>
            <pc:docMk/>
            <pc:sldMk cId="4129977777" sldId="278"/>
            <ac:spMk id="12" creationId="{A1D1484C-5DCE-FF9E-5CB3-2B2D8965927B}"/>
          </ac:spMkLst>
        </pc:spChg>
        <pc:spChg chg="mod">
          <ac:chgData name="Leaney, Ella" userId="5f294e6a-5c15-4c1f-a124-cb85e89aa7f3" providerId="ADAL" clId="{B15A25CF-1263-4BD7-9552-AC7FD8217D1B}" dt="2025-06-16T04:29:26.851" v="29" actId="14100"/>
          <ac:spMkLst>
            <pc:docMk/>
            <pc:sldMk cId="4129977777" sldId="278"/>
            <ac:spMk id="13" creationId="{A1F38BFD-6238-2FC5-5591-752ADD5EB28A}"/>
          </ac:spMkLst>
        </pc:spChg>
        <pc:spChg chg="mod">
          <ac:chgData name="Leaney, Ella" userId="5f294e6a-5c15-4c1f-a124-cb85e89aa7f3" providerId="ADAL" clId="{B15A25CF-1263-4BD7-9552-AC7FD8217D1B}" dt="2025-06-16T04:27:58.996" v="15" actId="14100"/>
          <ac:spMkLst>
            <pc:docMk/>
            <pc:sldMk cId="4129977777" sldId="278"/>
            <ac:spMk id="15" creationId="{D3D42E9A-7273-7253-E7F2-547D871080DB}"/>
          </ac:spMkLst>
        </pc:spChg>
        <pc:spChg chg="mod">
          <ac:chgData name="Leaney, Ella" userId="5f294e6a-5c15-4c1f-a124-cb85e89aa7f3" providerId="ADAL" clId="{B15A25CF-1263-4BD7-9552-AC7FD8217D1B}" dt="2025-06-16T04:29:28.901" v="30" actId="14100"/>
          <ac:spMkLst>
            <pc:docMk/>
            <pc:sldMk cId="4129977777" sldId="278"/>
            <ac:spMk id="16" creationId="{817D710E-B6A6-91E3-18DD-209ABF5E005E}"/>
          </ac:spMkLst>
        </pc:spChg>
        <pc:spChg chg="mod">
          <ac:chgData name="Leaney, Ella" userId="5f294e6a-5c15-4c1f-a124-cb85e89aa7f3" providerId="ADAL" clId="{B15A25CF-1263-4BD7-9552-AC7FD8217D1B}" dt="2025-06-16T04:27:53.752" v="13" actId="14100"/>
          <ac:spMkLst>
            <pc:docMk/>
            <pc:sldMk cId="4129977777" sldId="278"/>
            <ac:spMk id="18" creationId="{44E60D28-717C-01AF-5B72-A3B7CE8287A1}"/>
          </ac:spMkLst>
        </pc:spChg>
        <pc:spChg chg="mod">
          <ac:chgData name="Leaney, Ella" userId="5f294e6a-5c15-4c1f-a124-cb85e89aa7f3" providerId="ADAL" clId="{B15A25CF-1263-4BD7-9552-AC7FD8217D1B}" dt="2025-06-16T04:29:31.420" v="31" actId="14100"/>
          <ac:spMkLst>
            <pc:docMk/>
            <pc:sldMk cId="4129977777" sldId="278"/>
            <ac:spMk id="19" creationId="{609291DA-DBEF-7C6B-715E-52A0FDBAC85A}"/>
          </ac:spMkLst>
        </pc:spChg>
        <pc:spChg chg="mod">
          <ac:chgData name="Leaney, Ella" userId="5f294e6a-5c15-4c1f-a124-cb85e89aa7f3" providerId="ADAL" clId="{B15A25CF-1263-4BD7-9552-AC7FD8217D1B}" dt="2025-06-16T04:27:51.613" v="12" actId="14100"/>
          <ac:spMkLst>
            <pc:docMk/>
            <pc:sldMk cId="4129977777" sldId="278"/>
            <ac:spMk id="21" creationId="{FF9C58A8-8B1A-7862-B464-73462ABC82A9}"/>
          </ac:spMkLst>
        </pc:spChg>
        <pc:spChg chg="mod">
          <ac:chgData name="Leaney, Ella" userId="5f294e6a-5c15-4c1f-a124-cb85e89aa7f3" providerId="ADAL" clId="{B15A25CF-1263-4BD7-9552-AC7FD8217D1B}" dt="2025-06-16T04:27:31.630" v="4" actId="20577"/>
          <ac:spMkLst>
            <pc:docMk/>
            <pc:sldMk cId="4129977777" sldId="278"/>
            <ac:spMk id="36" creationId="{2C3FC408-FFB4-A312-FCFA-6736C938511B}"/>
          </ac:spMkLst>
        </pc:spChg>
      </pc:sldChg>
    </pc:docChg>
  </pc:docChgLst>
  <pc:docChgLst>
    <pc:chgData name="Leaney, Ella" userId="S::ella.leaney@aecom.com::5f294e6a-5c15-4c1f-a124-cb85e89aa7f3" providerId="AD" clId="Web-{11618DB8-859D-C7AC-767C-0AF63EFC1C01}"/>
    <pc:docChg chg="modSld">
      <pc:chgData name="Leaney, Ella" userId="S::ella.leaney@aecom.com::5f294e6a-5c15-4c1f-a124-cb85e89aa7f3" providerId="AD" clId="Web-{11618DB8-859D-C7AC-767C-0AF63EFC1C01}" dt="2025-06-20T04:50:59.936" v="3" actId="14100"/>
      <pc:docMkLst>
        <pc:docMk/>
      </pc:docMkLst>
      <pc:sldChg chg="addSp modSp">
        <pc:chgData name="Leaney, Ella" userId="S::ella.leaney@aecom.com::5f294e6a-5c15-4c1f-a124-cb85e89aa7f3" providerId="AD" clId="Web-{11618DB8-859D-C7AC-767C-0AF63EFC1C01}" dt="2025-06-20T04:50:59.936" v="3" actId="14100"/>
        <pc:sldMkLst>
          <pc:docMk/>
          <pc:sldMk cId="4129977777" sldId="278"/>
        </pc:sldMkLst>
        <pc:spChg chg="add mod">
          <ac:chgData name="Leaney, Ella" userId="S::ella.leaney@aecom.com::5f294e6a-5c15-4c1f-a124-cb85e89aa7f3" providerId="AD" clId="Web-{11618DB8-859D-C7AC-767C-0AF63EFC1C01}" dt="2025-06-20T04:50:59.936" v="3" actId="14100"/>
          <ac:spMkLst>
            <pc:docMk/>
            <pc:sldMk cId="4129977777" sldId="278"/>
            <ac:spMk id="2" creationId="{404DC585-45CB-2C78-CD03-E519D21320E8}"/>
          </ac:spMkLst>
        </pc:spChg>
      </pc:sldChg>
    </pc:docChg>
  </pc:docChgLst>
  <pc:docChgLst>
    <pc:chgData name="Leaney, Ella" userId="5f294e6a-5c15-4c1f-a124-cb85e89aa7f3" providerId="ADAL" clId="{51B496EA-EAE8-453F-91CA-AB84EC0F1A45}"/>
    <pc:docChg chg="modSld">
      <pc:chgData name="Leaney, Ella" userId="5f294e6a-5c15-4c1f-a124-cb85e89aa7f3" providerId="ADAL" clId="{51B496EA-EAE8-453F-91CA-AB84EC0F1A45}" dt="2025-08-19T03:36:04.445" v="3" actId="14100"/>
      <pc:docMkLst>
        <pc:docMk/>
      </pc:docMkLst>
      <pc:sldChg chg="addSp modSp mod">
        <pc:chgData name="Leaney, Ella" userId="5f294e6a-5c15-4c1f-a124-cb85e89aa7f3" providerId="ADAL" clId="{51B496EA-EAE8-453F-91CA-AB84EC0F1A45}" dt="2025-08-19T03:36:04.445" v="3" actId="14100"/>
        <pc:sldMkLst>
          <pc:docMk/>
          <pc:sldMk cId="378727893" sldId="277"/>
        </pc:sldMkLst>
        <pc:spChg chg="add mod">
          <ac:chgData name="Leaney, Ella" userId="5f294e6a-5c15-4c1f-a124-cb85e89aa7f3" providerId="ADAL" clId="{51B496EA-EAE8-453F-91CA-AB84EC0F1A45}" dt="2025-08-19T03:36:04.445" v="3" actId="14100"/>
          <ac:spMkLst>
            <pc:docMk/>
            <pc:sldMk cId="378727893" sldId="277"/>
            <ac:spMk id="2" creationId="{113024F8-3850-DD22-3E38-E9E7CD88D0E6}"/>
          </ac:spMkLst>
        </pc:spChg>
        <pc:spChg chg="mod">
          <ac:chgData name="Leaney, Ella" userId="5f294e6a-5c15-4c1f-a124-cb85e89aa7f3" providerId="ADAL" clId="{51B496EA-EAE8-453F-91CA-AB84EC0F1A45}" dt="2025-08-19T03:35:57.895" v="0" actId="14100"/>
          <ac:spMkLst>
            <pc:docMk/>
            <pc:sldMk cId="378727893" sldId="277"/>
            <ac:spMk id="21" creationId="{FF9C58A8-8B1A-7862-B464-73462ABC82A9}"/>
          </ac:spMkLst>
        </pc:spChg>
      </pc:sldChg>
    </pc:docChg>
  </pc:docChgLst>
  <pc:docChgLst>
    <pc:chgData name="Varnier, Cindy" userId="750c6339-7db3-43ee-88de-f78cb145621e" providerId="ADAL" clId="{5CFBD4E7-FED0-48A1-835A-C413DB1DE34F}"/>
    <pc:docChg chg="custSel addSld delSld modSld delSection modSection">
      <pc:chgData name="Varnier, Cindy" userId="750c6339-7db3-43ee-88de-f78cb145621e" providerId="ADAL" clId="{5CFBD4E7-FED0-48A1-835A-C413DB1DE34F}" dt="2024-10-28T05:10:35.058" v="96" actId="113"/>
      <pc:docMkLst>
        <pc:docMk/>
      </pc:docMkLst>
      <pc:sldChg chg="addSp delSp modSp mod">
        <pc:chgData name="Varnier, Cindy" userId="750c6339-7db3-43ee-88de-f78cb145621e" providerId="ADAL" clId="{5CFBD4E7-FED0-48A1-835A-C413DB1DE34F}" dt="2024-10-21T05:54:47.938" v="28" actId="13822"/>
        <pc:sldMkLst>
          <pc:docMk/>
          <pc:sldMk cId="378727893" sldId="277"/>
        </pc:sldMkLst>
      </pc:sldChg>
      <pc:sldChg chg="modSp add mod">
        <pc:chgData name="Varnier, Cindy" userId="750c6339-7db3-43ee-88de-f78cb145621e" providerId="ADAL" clId="{5CFBD4E7-FED0-48A1-835A-C413DB1DE34F}" dt="2024-10-28T05:10:35.058" v="96" actId="113"/>
        <pc:sldMkLst>
          <pc:docMk/>
          <pc:sldMk cId="4129977777" sldId="278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1729401871" sldId="972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3484806444" sldId="973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1730767477" sldId="974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2993393354" sldId="975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63083615" sldId="977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148420002" sldId="978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2755664076" sldId="979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683143293" sldId="980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322872122" sldId="981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3232414541" sldId="982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3030526768" sldId="983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2447409196" sldId="985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4133093198" sldId="986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239573842" sldId="989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2766611215" sldId="990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91207483" sldId="994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890195031" sldId="995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488259020" sldId="997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1403495728" sldId="998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3193128116" sldId="999"/>
        </pc:sldMkLst>
      </pc:sldChg>
      <pc:sldChg chg="del">
        <pc:chgData name="Varnier, Cindy" userId="750c6339-7db3-43ee-88de-f78cb145621e" providerId="ADAL" clId="{5CFBD4E7-FED0-48A1-835A-C413DB1DE34F}" dt="2024-10-21T05:52:27.707" v="13" actId="18676"/>
        <pc:sldMkLst>
          <pc:docMk/>
          <pc:sldMk cId="729829813" sldId="1011"/>
        </pc:sldMkLst>
      </pc:sldChg>
      <pc:sldMasterChg chg="delSldLayout">
        <pc:chgData name="Varnier, Cindy" userId="750c6339-7db3-43ee-88de-f78cb145621e" providerId="ADAL" clId="{5CFBD4E7-FED0-48A1-835A-C413DB1DE34F}" dt="2024-10-21T05:52:27.707" v="13" actId="18676"/>
        <pc:sldMasterMkLst>
          <pc:docMk/>
          <pc:sldMasterMk cId="83524525" sldId="2147483788"/>
        </pc:sldMasterMkLst>
        <pc:sldLayoutChg chg="del">
          <pc:chgData name="Varnier, Cindy" userId="750c6339-7db3-43ee-88de-f78cb145621e" providerId="ADAL" clId="{5CFBD4E7-FED0-48A1-835A-C413DB1DE34F}" dt="2024-10-21T05:52:27.707" v="13" actId="18676"/>
          <pc:sldLayoutMkLst>
            <pc:docMk/>
            <pc:sldMasterMk cId="83524525" sldId="2147483788"/>
            <pc:sldLayoutMk cId="4086324305" sldId="2147484008"/>
          </pc:sldLayoutMkLst>
        </pc:sldLayoutChg>
      </pc:sldMasterChg>
    </pc:docChg>
  </pc:docChgLst>
  <pc:docChgLst>
    <pc:chgData name="Leaney, Ella" userId="5f294e6a-5c15-4c1f-a124-cb85e89aa7f3" providerId="ADAL" clId="{7AD2EA17-51C5-4798-B724-43A26E184BCF}"/>
    <pc:docChg chg="custSel modSld">
      <pc:chgData name="Leaney, Ella" userId="5f294e6a-5c15-4c1f-a124-cb85e89aa7f3" providerId="ADAL" clId="{7AD2EA17-51C5-4798-B724-43A26E184BCF}" dt="2025-06-19T23:25:04.912" v="1" actId="478"/>
      <pc:docMkLst>
        <pc:docMk/>
      </pc:docMkLst>
      <pc:sldChg chg="delSp mod">
        <pc:chgData name="Leaney, Ella" userId="5f294e6a-5c15-4c1f-a124-cb85e89aa7f3" providerId="ADAL" clId="{7AD2EA17-51C5-4798-B724-43A26E184BCF}" dt="2025-06-19T23:25:01.982" v="0" actId="478"/>
        <pc:sldMkLst>
          <pc:docMk/>
          <pc:sldMk cId="378727893" sldId="277"/>
        </pc:sldMkLst>
      </pc:sldChg>
      <pc:sldChg chg="delSp mod">
        <pc:chgData name="Leaney, Ella" userId="5f294e6a-5c15-4c1f-a124-cb85e89aa7f3" providerId="ADAL" clId="{7AD2EA17-51C5-4798-B724-43A26E184BCF}" dt="2025-06-19T23:25:04.912" v="1" actId="478"/>
        <pc:sldMkLst>
          <pc:docMk/>
          <pc:sldMk cId="4129977777" sldId="278"/>
        </pc:sldMkLst>
      </pc:sldChg>
    </pc:docChg>
  </pc:docChgLst>
  <pc:docChgLst>
    <pc:chgData name="Leaney, Ella" userId="S::ella.leaney@aecom.com::5f294e6a-5c15-4c1f-a124-cb85e89aa7f3" providerId="AD" clId="Web-{670A9A39-0DB1-2293-7CC0-A90410912398}"/>
    <pc:docChg chg="modSld">
      <pc:chgData name="Leaney, Ella" userId="S::ella.leaney@aecom.com::5f294e6a-5c15-4c1f-a124-cb85e89aa7f3" providerId="AD" clId="Web-{670A9A39-0DB1-2293-7CC0-A90410912398}" dt="2025-06-26T02:14:25.862" v="32" actId="20577"/>
      <pc:docMkLst>
        <pc:docMk/>
      </pc:docMkLst>
      <pc:sldChg chg="modSp">
        <pc:chgData name="Leaney, Ella" userId="S::ella.leaney@aecom.com::5f294e6a-5c15-4c1f-a124-cb85e89aa7f3" providerId="AD" clId="Web-{670A9A39-0DB1-2293-7CC0-A90410912398}" dt="2025-06-26T02:14:17.612" v="31" actId="20577"/>
        <pc:sldMkLst>
          <pc:docMk/>
          <pc:sldMk cId="378727893" sldId="277"/>
        </pc:sldMkLst>
        <pc:spChg chg="mod">
          <ac:chgData name="Leaney, Ella" userId="S::ella.leaney@aecom.com::5f294e6a-5c15-4c1f-a124-cb85e89aa7f3" providerId="AD" clId="Web-{670A9A39-0DB1-2293-7CC0-A90410912398}" dt="2025-06-26T02:14:04.346" v="9" actId="20577"/>
          <ac:spMkLst>
            <pc:docMk/>
            <pc:sldMk cId="378727893" sldId="277"/>
            <ac:spMk id="7" creationId="{53980F83-861A-6A1F-659B-2E1A507E654E}"/>
          </ac:spMkLst>
        </pc:spChg>
        <pc:spChg chg="mod">
          <ac:chgData name="Leaney, Ella" userId="S::ella.leaney@aecom.com::5f294e6a-5c15-4c1f-a124-cb85e89aa7f3" providerId="AD" clId="Web-{670A9A39-0DB1-2293-7CC0-A90410912398}" dt="2025-06-26T02:14:17.612" v="31" actId="20577"/>
          <ac:spMkLst>
            <pc:docMk/>
            <pc:sldMk cId="378727893" sldId="277"/>
            <ac:spMk id="37" creationId="{A9889819-3679-16AF-465F-D798155E9ABC}"/>
          </ac:spMkLst>
        </pc:spChg>
      </pc:sldChg>
      <pc:sldChg chg="modSp">
        <pc:chgData name="Leaney, Ella" userId="S::ella.leaney@aecom.com::5f294e6a-5c15-4c1f-a124-cb85e89aa7f3" providerId="AD" clId="Web-{670A9A39-0DB1-2293-7CC0-A90410912398}" dt="2025-06-26T02:14:25.862" v="32" actId="20577"/>
        <pc:sldMkLst>
          <pc:docMk/>
          <pc:sldMk cId="4129977777" sldId="278"/>
        </pc:sldMkLst>
        <pc:spChg chg="mod">
          <ac:chgData name="Leaney, Ella" userId="S::ella.leaney@aecom.com::5f294e6a-5c15-4c1f-a124-cb85e89aa7f3" providerId="AD" clId="Web-{670A9A39-0DB1-2293-7CC0-A90410912398}" dt="2025-06-26T02:14:25.862" v="32" actId="20577"/>
          <ac:spMkLst>
            <pc:docMk/>
            <pc:sldMk cId="4129977777" sldId="278"/>
            <ac:spMk id="7" creationId="{53980F83-861A-6A1F-659B-2E1A507E654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1D0115-48A7-6E48-B687-12C5190D39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97F077-7707-BB41-B248-E7C3D32E9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3882-0BF3-5946-AD16-CB31A6186C76}" type="datetimeFigureOut">
              <a:rPr lang="en-US" smtClean="0">
                <a:latin typeface="Arial" panose="020B0604020202020204" pitchFamily="34" charset="0"/>
              </a:rPr>
              <a:t>8/19/2025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1066F3-08A7-D14C-A4C1-4C34A63632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D344CE-3537-7C49-B00B-64F201665F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6093B4-28C5-2C41-96A7-876B0C3BBCAA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5757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775C0BD8-5BB6-1644-9134-A1B76167D788}" type="datetimeFigureOut">
              <a:rPr lang="en-US" smtClean="0"/>
              <a:pPr/>
              <a:t>8/19/2025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E8C55B8A-C5DE-4D47-97EA-5DFACE7860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346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52070" rtl="0" eaLnBrk="1" latinLnBrk="0" hangingPunct="1">
      <a:defRPr sz="2299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876035" algn="l" defTabSz="1752070" rtl="0" eaLnBrk="1" latinLnBrk="0" hangingPunct="1">
      <a:defRPr sz="2299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752070" algn="l" defTabSz="1752070" rtl="0" eaLnBrk="1" latinLnBrk="0" hangingPunct="1">
      <a:defRPr sz="2299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2628105" algn="l" defTabSz="1752070" rtl="0" eaLnBrk="1" latinLnBrk="0" hangingPunct="1">
      <a:defRPr sz="2299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3504140" algn="l" defTabSz="1752070" rtl="0" eaLnBrk="1" latinLnBrk="0" hangingPunct="1">
      <a:defRPr sz="2299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4380175" algn="l" defTabSz="1752070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6pPr>
    <a:lvl7pPr marL="5256210" algn="l" defTabSz="1752070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7pPr>
    <a:lvl8pPr marL="6132246" algn="l" defTabSz="1752070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8pPr>
    <a:lvl9pPr marL="7008281" algn="l" defTabSz="1752070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3 Divider (White/Orang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8E000-3622-4651-9CD5-06FD599F2026}"/>
              </a:ext>
            </a:extLst>
          </p:cNvPr>
          <p:cNvSpPr/>
          <p:nvPr userDrawn="1"/>
        </p:nvSpPr>
        <p:spPr>
          <a:xfrm>
            <a:off x="0" y="-8242"/>
            <a:ext cx="21383625" cy="15135834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87BA563-304C-4B27-AFA4-94688EE5F57C}"/>
              </a:ext>
            </a:extLst>
          </p:cNvPr>
          <p:cNvSpPr/>
          <p:nvPr userDrawn="1"/>
        </p:nvSpPr>
        <p:spPr>
          <a:xfrm>
            <a:off x="5766340" y="1368441"/>
            <a:ext cx="9850946" cy="123824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9C4938C-6E62-4ED2-8CA9-DE03480C3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41090" y="4983223"/>
            <a:ext cx="7701446" cy="2197908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841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B542772-874C-4B18-A899-C8E6AFABB9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1090" y="7967720"/>
            <a:ext cx="7701445" cy="3183597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004D2-7925-4DF1-860C-5D334E1B54A0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8E1B9F4A-28DE-434E-BC5A-6FF3EE2C92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EE4BEF0D-7DC3-4116-B940-38CD7420ED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209BAEA3-D9D4-41D0-ABEC-16E147E73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CC0D8C51-9BF6-4199-B7F0-6192313B7F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41C834E5-D4F1-4AB9-911C-34B94F5AC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7D5AFD1-0DB3-4369-B32E-C36F4A4CF0BF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95F500-A989-A649-8B6E-0AA166D22EFD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E562A16E-8913-964D-B8A0-DA0498FA87EC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A0580ED2-D388-2C4C-B460-4ABC1ED3DC10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9486950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2 Cov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5E7099E8-E73F-4469-8077-24D03521D11D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C2B13C63-1F33-4EE8-A600-0FF5DD14D06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82BC188B-98D0-46E1-A6C5-ED20069FBEE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6000BFE9-ADCC-4EFD-B2E4-FC095C34D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905D047C-4AF9-4B42-A2C9-44DD714E68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id="{AC229751-CFF8-4B06-9F8E-B1C4793B53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910B289-4576-4F83-BBC1-AF0735EF0462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F8E6638F-D5ED-F74C-910D-E5FA1BA8F5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66341" y="4987174"/>
            <a:ext cx="9850946" cy="2931264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Short heading </a:t>
            </a:r>
            <a:br>
              <a:rPr lang="en-GB" dirty="0"/>
            </a:br>
            <a:r>
              <a:rPr lang="en-GB" dirty="0"/>
              <a:t>here only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419EA15C-E150-9246-A4CF-9C436C47E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66340" y="8666544"/>
            <a:ext cx="9850946" cy="1591648"/>
          </a:xfrm>
        </p:spPr>
        <p:txBody>
          <a:bodyPr wrap="square" anchor="t" anchorCtr="0">
            <a:normAutofit/>
          </a:bodyPr>
          <a:lstStyle>
            <a:lvl1pPr algn="ctr"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event name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414721D2-7349-ED45-9774-CF660811A2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66340" y="10626553"/>
            <a:ext cx="9850946" cy="977087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6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20" name="Graphic 24">
            <a:extLst>
              <a:ext uri="{FF2B5EF4-FFF2-40B4-BE49-F238E27FC236}">
                <a16:creationId xmlns:a16="http://schemas.microsoft.com/office/drawing/2014/main" id="{58AA9C9E-55FC-D34E-96A4-64152F1E2F30}"/>
              </a:ext>
            </a:extLst>
          </p:cNvPr>
          <p:cNvSpPr/>
          <p:nvPr userDrawn="1"/>
        </p:nvSpPr>
        <p:spPr>
          <a:xfrm>
            <a:off x="5134298" y="569340"/>
            <a:ext cx="11115030" cy="13971399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0299C50-46D1-A74B-81CB-A0C1DF2F0B41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309CA6F1-5650-8842-ADDA-61864A0B18F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06A4A51C-6718-AE4D-A3A6-4125B8E23FC5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944347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71" userDrawn="1">
          <p15:clr>
            <a:srgbClr val="A4A3A4"/>
          </p15:clr>
        </p15:guide>
        <p15:guide id="2" pos="9599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3 Cov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45389" y="4175322"/>
            <a:ext cx="13492847" cy="2988872"/>
          </a:xfrm>
        </p:spPr>
        <p:txBody>
          <a:bodyPr anchor="b" anchorCtr="0">
            <a:normAutofit/>
          </a:bodyPr>
          <a:lstStyle>
            <a:lvl1pPr>
              <a:spcBef>
                <a:spcPts val="0"/>
              </a:spcBef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Longer heading </a:t>
            </a:r>
            <a:br>
              <a:rPr lang="en-GB" dirty="0"/>
            </a:br>
            <a:r>
              <a:rPr lang="en-GB" dirty="0"/>
              <a:t>here but only two lines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45389" y="7955159"/>
            <a:ext cx="13492847" cy="1688473"/>
          </a:xfrm>
        </p:spPr>
        <p:txBody>
          <a:bodyPr anchor="t" anchorCtr="0">
            <a:normAutofit/>
          </a:bodyPr>
          <a:lstStyle>
            <a:lvl1pPr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45389" y="9961099"/>
            <a:ext cx="13492847" cy="977087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6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F486E8B-9AF0-484B-9187-A9702156C4E6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82215BF6-E550-4E05-B602-B196F8C6B5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F7055E80-1D5C-446D-BF34-DE123818B8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54843861-9887-4F38-83AD-5593EBE790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id="{2B6FE62B-2D82-44E9-9D4D-E1E2AE1B41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F04D67A9-738B-42F5-906C-FCC631EA3B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72B5C90-92A6-4DED-AEA7-BD2C16E45DB9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16" name="Graphic 24">
            <a:extLst>
              <a:ext uri="{FF2B5EF4-FFF2-40B4-BE49-F238E27FC236}">
                <a16:creationId xmlns:a16="http://schemas.microsoft.com/office/drawing/2014/main" id="{17B4CC1C-0AB5-474C-BAE7-3F5D3B6A3C09}"/>
              </a:ext>
            </a:extLst>
          </p:cNvPr>
          <p:cNvSpPr/>
          <p:nvPr userDrawn="1"/>
        </p:nvSpPr>
        <p:spPr>
          <a:xfrm>
            <a:off x="3007074" y="-2099907"/>
            <a:ext cx="15369477" cy="19319165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D0EFF82-06E6-0145-AAE3-B4AF25D74357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BD3BC02F-FFB8-9049-9DE9-291CE8DDFB04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DE605ABF-2798-D44B-868D-F538307AAAF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041029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8" userDrawn="1">
          <p15:clr>
            <a:srgbClr val="A4A3A4"/>
          </p15:clr>
        </p15:guide>
        <p15:guide id="2" pos="10992" userDrawn="1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1 Divid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5">
            <a:extLst>
              <a:ext uri="{FF2B5EF4-FFF2-40B4-BE49-F238E27FC236}">
                <a16:creationId xmlns:a16="http://schemas.microsoft.com/office/drawing/2014/main" id="{B6B125B8-FB5E-4C71-8D9B-34E183EABE30}"/>
              </a:ext>
            </a:extLst>
          </p:cNvPr>
          <p:cNvSpPr/>
          <p:nvPr userDrawn="1"/>
        </p:nvSpPr>
        <p:spPr>
          <a:xfrm>
            <a:off x="-136066" y="671970"/>
            <a:ext cx="18495913" cy="11707000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 sz="8560"/>
              <a:t>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F3FB76B-DBC1-4F3F-A32C-35D7AB9E4C83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E4F3E202-5251-4346-8234-AD87DF8D3D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5EE33DB3-1B1B-4A45-A5AE-8B93318CE0D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CEDDB83-1BFF-4C74-B791-5B7E3A2218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9D324F73-6E33-4234-92E1-98CE34961BC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3A4E9F4B-79D8-4760-A18F-C1AD61D63C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B74EA68-3130-46EC-BBD0-CE7E4935A848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EA96CE8-D9BC-9146-A518-8146EB22C8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9" y="4175322"/>
            <a:ext cx="13451081" cy="2988872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37FB669-BCC0-4543-8942-323F88C966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199" y="7955158"/>
            <a:ext cx="13451081" cy="4763294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497DCE0-011D-6A4A-A28B-E7B9CDD50207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959CB2CD-A3A0-9B41-AA62-B4D690D36F2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C5E989C9-0272-1840-A5EE-A73F661A350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1523121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2 Divid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F3FB76B-DBC1-4F3F-A32C-35D7AB9E4C83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E4F3E202-5251-4346-8234-AD87DF8D3D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5EE33DB3-1B1B-4A45-A5AE-8B93318CE0D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CEDDB83-1BFF-4C74-B791-5B7E3A2218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9D324F73-6E33-4234-92E1-98CE34961BC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3A4E9F4B-79D8-4760-A18F-C1AD61D63C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B74EA68-3130-46EC-BBD0-CE7E4935A848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EA96CE8-D9BC-9146-A518-8146EB22C8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34253" y="4175322"/>
            <a:ext cx="13261745" cy="2988872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37FB669-BCC0-4543-8942-323F88C966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34253" y="7955158"/>
            <a:ext cx="13261745" cy="4763294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497DCE0-011D-6A4A-A28B-E7B9CDD50207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959CB2CD-A3A0-9B41-AA62-B4D690D36F2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C5E989C9-0272-1840-A5EE-A73F661A350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  <p:sp>
        <p:nvSpPr>
          <p:cNvPr id="20" name="Graphic 24">
            <a:extLst>
              <a:ext uri="{FF2B5EF4-FFF2-40B4-BE49-F238E27FC236}">
                <a16:creationId xmlns:a16="http://schemas.microsoft.com/office/drawing/2014/main" id="{A437915E-4841-4540-85F5-BF1CE09FE05D}"/>
              </a:ext>
            </a:extLst>
          </p:cNvPr>
          <p:cNvSpPr/>
          <p:nvPr userDrawn="1"/>
        </p:nvSpPr>
        <p:spPr>
          <a:xfrm>
            <a:off x="3007074" y="-2099907"/>
            <a:ext cx="15369477" cy="19319165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</p:spTree>
    <p:extLst>
      <p:ext uri="{BB962C8B-B14F-4D97-AF65-F5344CB8AC3E}">
        <p14:creationId xmlns:p14="http://schemas.microsoft.com/office/powerpoint/2010/main" val="1432488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8" userDrawn="1">
          <p15:clr>
            <a:srgbClr val="A4A3A4"/>
          </p15:clr>
        </p15:guide>
        <p15:guide id="2" pos="10832" userDrawn="1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3 Divid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F9979FDD-549F-4ACB-8FB4-540D628D5DE9}"/>
              </a:ext>
            </a:extLst>
          </p:cNvPr>
          <p:cNvSpPr/>
          <p:nvPr userDrawn="1"/>
        </p:nvSpPr>
        <p:spPr>
          <a:xfrm>
            <a:off x="503967" y="1799067"/>
            <a:ext cx="1637070" cy="20577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018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8560" dirty="0">
              <a:solidFill>
                <a:schemeClr val="tx2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CA0A310-FF9C-4ABE-9C75-F439D44CA63F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6E0C918D-761C-4236-A937-B02B1F89C7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1D9B0F64-6A85-4CA6-BDF4-F3A21EE5B5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310B2CBD-D045-4F19-ADB0-DC01CF18C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F6D6DB4E-F514-4DC6-A231-1873E2C333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32A6EA30-7288-48EF-8A79-AFED44CE1C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064E4E2-6E81-4359-BDCB-21BC7077A243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A86E6B1-F20D-1749-950A-9BAA9D1A8D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9" y="4175322"/>
            <a:ext cx="13451081" cy="2988872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A36FB10B-11B6-0348-8DDA-7AC6EF8876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199" y="7955158"/>
            <a:ext cx="13451081" cy="4763294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08A6C07-B476-2646-A532-90199123FF46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10DB13A1-1C04-5C4A-9A05-ACC253B6950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335977CC-C3E6-1949-9F11-B1E471DCF2BE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1B774E-655C-4A28-AC55-0559711C5E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2316" y="2437551"/>
            <a:ext cx="1628832" cy="983459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/>
              <a:t>XX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43303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4 Divider (Teal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8E000-3622-4651-9CD5-06FD599F2026}"/>
              </a:ext>
            </a:extLst>
          </p:cNvPr>
          <p:cNvSpPr/>
          <p:nvPr userDrawn="1"/>
        </p:nvSpPr>
        <p:spPr>
          <a:xfrm>
            <a:off x="0" y="-8242"/>
            <a:ext cx="21383625" cy="15135834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E18BDE-80FF-4183-AEAC-886BF28599AA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D19F99E9-6326-40EC-AC37-560DE41CF7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9FD03E5F-1649-48B8-941E-31A1FEA355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594BAD7F-8776-47A3-9B12-8810B4CA03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94066F6C-6853-4D77-9BA5-CFBA04BB811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8876E4CF-7F76-4807-86E8-96F0A05804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87EC9E8-5BCD-4A15-A797-3ACB824EE9B8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7DD0FB1-E058-7E44-B2F1-95F2874CF68F}"/>
              </a:ext>
            </a:extLst>
          </p:cNvPr>
          <p:cNvSpPr/>
          <p:nvPr userDrawn="1"/>
        </p:nvSpPr>
        <p:spPr>
          <a:xfrm>
            <a:off x="5766340" y="1368441"/>
            <a:ext cx="9850946" cy="1238246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243F222-E880-274F-89E8-51343BD7F0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41090" y="4983223"/>
            <a:ext cx="7701446" cy="2197908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42EBD044-07EC-E840-ADDA-BD642CC1D5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1090" y="7967720"/>
            <a:ext cx="7701445" cy="3183597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12342A4-9F16-484D-A619-BDBC6B85B69C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4" name="Freeform: Shape 12">
              <a:extLst>
                <a:ext uri="{FF2B5EF4-FFF2-40B4-BE49-F238E27FC236}">
                  <a16:creationId xmlns:a16="http://schemas.microsoft.com/office/drawing/2014/main" id="{6DC4EA05-FF36-904D-9067-E424878B551B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5" name="Freeform: Shape 13">
              <a:extLst>
                <a:ext uri="{FF2B5EF4-FFF2-40B4-BE49-F238E27FC236}">
                  <a16:creationId xmlns:a16="http://schemas.microsoft.com/office/drawing/2014/main" id="{A931F9D9-65BC-8B47-BE67-0A0D74023A08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4263286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1 Agenda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4D54044-23C0-4142-88BA-1DD4B846EA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966" y="972960"/>
            <a:ext cx="9873219" cy="222240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1E35C5B-1EB5-4A59-AB41-B5A36D3A0A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3966" y="4494827"/>
            <a:ext cx="20411894" cy="9256082"/>
          </a:xfrm>
        </p:spPr>
        <p:txBody>
          <a:bodyPr>
            <a:normAutofit/>
          </a:bodyPr>
          <a:lstStyle>
            <a:lvl1pPr marL="1255716" marR="0" indent="-801876" algn="l" defTabSz="947097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b="0" i="0">
                <a:solidFill>
                  <a:schemeClr val="accent2"/>
                </a:solidFill>
              </a:defRPr>
            </a:lvl1pPr>
          </a:lstStyle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37AFC19-DE74-5F4B-BEA0-D804C97B9E8B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0D86FFAA-45F2-3142-84D9-F3AD2388409B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50A0F5A8-8A49-9249-8506-557291DA0B3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435802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1 Cov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882DFD4A-34F4-4462-BFC9-33678FEF75B8}"/>
              </a:ext>
            </a:extLst>
          </p:cNvPr>
          <p:cNvSpPr/>
          <p:nvPr userDrawn="1"/>
        </p:nvSpPr>
        <p:spPr>
          <a:xfrm>
            <a:off x="0" y="1"/>
            <a:ext cx="21383625" cy="15135834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665F81-368B-45EB-A82A-A570F5F8FC69}"/>
              </a:ext>
            </a:extLst>
          </p:cNvPr>
          <p:cNvGrpSpPr/>
          <p:nvPr userDrawn="1"/>
        </p:nvGrpSpPr>
        <p:grpSpPr>
          <a:xfrm>
            <a:off x="18922281" y="14138842"/>
            <a:ext cx="1949029" cy="496979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00116A3-73D4-45F5-87C4-1B5C7043E240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06CDA53-3AC7-4D1D-A311-F5756206436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27738A-EACB-4236-B557-9E49F5EA10D6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36DD17A-92F2-400E-AA44-A748E92DECA9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3DE6E3C0-DE9E-4C08-B0DD-03F838AA54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7C73028B-3F06-4206-8447-9D08CBAFFD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B3B960D8-4160-4D88-96E0-70741522E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628E4A34-34FE-4FD2-9949-DD48DC5FBF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59DCB444-36A0-46DC-BDFC-7A2FE1CFB3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20" name="Graphic 24">
            <a:extLst>
              <a:ext uri="{FF2B5EF4-FFF2-40B4-BE49-F238E27FC236}">
                <a16:creationId xmlns:a16="http://schemas.microsoft.com/office/drawing/2014/main" id="{0768C0C2-DCE3-EA40-83B5-8B5AF330F3D3}"/>
              </a:ext>
            </a:extLst>
          </p:cNvPr>
          <p:cNvSpPr/>
          <p:nvPr userDrawn="1"/>
        </p:nvSpPr>
        <p:spPr>
          <a:xfrm>
            <a:off x="5134298" y="569340"/>
            <a:ext cx="11115030" cy="13971399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10F3F10-075F-354F-B834-94A48B7FD0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66341" y="4987174"/>
            <a:ext cx="9850946" cy="2931264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Short heading </a:t>
            </a:r>
            <a:br>
              <a:rPr lang="en-GB" dirty="0"/>
            </a:br>
            <a:r>
              <a:rPr lang="en-GB" dirty="0"/>
              <a:t>here only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133ED5A8-6562-A34A-B36B-1E614B6F06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66340" y="8666544"/>
            <a:ext cx="9850946" cy="1591648"/>
          </a:xfrm>
        </p:spPr>
        <p:txBody>
          <a:bodyPr wrap="square" anchor="t" anchorCtr="0">
            <a:normAutofit/>
          </a:bodyPr>
          <a:lstStyle>
            <a:lvl1pPr algn="ctr"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event name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E2F24EDD-117F-6543-BAE2-025041C00F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66340" y="10626553"/>
            <a:ext cx="9850946" cy="977087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6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91227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2 Cov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FABF6B3-B7FC-4D65-9632-3448E34B2306}"/>
              </a:ext>
            </a:extLst>
          </p:cNvPr>
          <p:cNvSpPr/>
          <p:nvPr userDrawn="1"/>
        </p:nvSpPr>
        <p:spPr>
          <a:xfrm>
            <a:off x="0" y="-8242"/>
            <a:ext cx="21383625" cy="15135834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BA1EEE6-5F79-43D6-AE3D-EB264FAEE0A2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44ACCD13-8382-49F2-914E-956CDB3AC6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51D4BFE2-0073-4353-A468-CAAF1935D6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A83F070-7A45-4ED4-91F6-DACDCB552A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0BB2196E-A6EE-4D18-8CB8-6D925C47BC9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5C9C51DA-FE75-498A-99DF-588086548F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01A9D79-3696-4F0E-8BC6-CB7501C09AE2}"/>
              </a:ext>
            </a:extLst>
          </p:cNvPr>
          <p:cNvGrpSpPr/>
          <p:nvPr userDrawn="1"/>
        </p:nvGrpSpPr>
        <p:grpSpPr>
          <a:xfrm>
            <a:off x="18922281" y="14138842"/>
            <a:ext cx="1949029" cy="496979"/>
            <a:chOff x="292100" y="6413250"/>
            <a:chExt cx="1111250" cy="225425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4AAD414-F940-4231-B4F7-7D2FE7EEFEDF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B86C6F2-247D-4A0A-B920-8E018E318769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0AA9D96-8B63-4E56-9B7D-1F8BA2C1EA9A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20" name="Graphic 24">
            <a:extLst>
              <a:ext uri="{FF2B5EF4-FFF2-40B4-BE49-F238E27FC236}">
                <a16:creationId xmlns:a16="http://schemas.microsoft.com/office/drawing/2014/main" id="{380EE906-1B69-4287-87AA-ADC56BA7E89B}"/>
              </a:ext>
            </a:extLst>
          </p:cNvPr>
          <p:cNvSpPr/>
          <p:nvPr userDrawn="1"/>
        </p:nvSpPr>
        <p:spPr>
          <a:xfrm>
            <a:off x="3007074" y="-2099907"/>
            <a:ext cx="15369477" cy="19319165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B1A68C8-783B-1F4F-850B-D80F6DDA7A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45389" y="4175322"/>
            <a:ext cx="13492847" cy="2988872"/>
          </a:xfrm>
        </p:spPr>
        <p:txBody>
          <a:bodyPr anchor="b" anchorCtr="0">
            <a:normAutofit/>
          </a:bodyPr>
          <a:lstStyle>
            <a:lvl1pPr>
              <a:spcBef>
                <a:spcPts val="0"/>
              </a:spcBef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Longer heading </a:t>
            </a:r>
            <a:br>
              <a:rPr lang="en-GB" dirty="0"/>
            </a:br>
            <a:r>
              <a:rPr lang="en-GB" dirty="0"/>
              <a:t>here but only two lines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FD6C2E15-C41B-4F4C-935D-CD18D4B23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45389" y="7955159"/>
            <a:ext cx="13492847" cy="1688473"/>
          </a:xfrm>
        </p:spPr>
        <p:txBody>
          <a:bodyPr anchor="t" anchorCtr="0">
            <a:normAutofit/>
          </a:bodyPr>
          <a:lstStyle>
            <a:lvl1pPr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B1866CAE-60D6-7B42-A848-B2A078ED4F1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45389" y="9961099"/>
            <a:ext cx="13492847" cy="977087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6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694669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1 Divid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882DFD4A-34F4-4462-BFC9-33678FEF75B8}"/>
              </a:ext>
            </a:extLst>
          </p:cNvPr>
          <p:cNvSpPr/>
          <p:nvPr userDrawn="1"/>
        </p:nvSpPr>
        <p:spPr>
          <a:xfrm>
            <a:off x="0" y="-8242"/>
            <a:ext cx="21383625" cy="15135834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665F81-368B-45EB-A82A-A570F5F8FC69}"/>
              </a:ext>
            </a:extLst>
          </p:cNvPr>
          <p:cNvGrpSpPr/>
          <p:nvPr userDrawn="1"/>
        </p:nvGrpSpPr>
        <p:grpSpPr>
          <a:xfrm>
            <a:off x="18922281" y="14138842"/>
            <a:ext cx="1949029" cy="496979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00116A3-73D4-45F5-87C4-1B5C7043E240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06CDA53-3AC7-4D1D-A311-F5756206436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27738A-EACB-4236-B557-9E49F5EA10D6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36DD17A-92F2-400E-AA44-A748E92DECA9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3DE6E3C0-DE9E-4C08-B0DD-03F838AA54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7C73028B-3F06-4206-8447-9D08CBAFFD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B3B960D8-4160-4D88-96E0-70741522E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628E4A34-34FE-4FD2-9949-DD48DC5FBF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59DCB444-36A0-46DC-BDFC-7A2FE1CFB3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23" name="Graphic 24">
            <a:extLst>
              <a:ext uri="{FF2B5EF4-FFF2-40B4-BE49-F238E27FC236}">
                <a16:creationId xmlns:a16="http://schemas.microsoft.com/office/drawing/2014/main" id="{99F56875-AA19-0B42-B42B-D95FF160AA02}"/>
              </a:ext>
            </a:extLst>
          </p:cNvPr>
          <p:cNvSpPr/>
          <p:nvPr userDrawn="1"/>
        </p:nvSpPr>
        <p:spPr>
          <a:xfrm>
            <a:off x="3007074" y="-2099907"/>
            <a:ext cx="15369477" cy="19319165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2B68AF-D720-5846-910F-4AA813A7DE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34253" y="4175322"/>
            <a:ext cx="13261745" cy="2988872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65885C5-74BB-3446-801B-5767A17471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34253" y="7955158"/>
            <a:ext cx="13261745" cy="4763294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</p:spTree>
    <p:extLst>
      <p:ext uri="{BB962C8B-B14F-4D97-AF65-F5344CB8AC3E}">
        <p14:creationId xmlns:p14="http://schemas.microsoft.com/office/powerpoint/2010/main" val="4123039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1 Cov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2199" y="4175322"/>
            <a:ext cx="13451081" cy="2988872"/>
          </a:xfrm>
        </p:spPr>
        <p:txBody>
          <a:bodyPr anchor="b" anchorCtr="0">
            <a:normAutofit/>
          </a:bodyPr>
          <a:lstStyle>
            <a:lvl1pPr>
              <a:defRPr sz="10523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name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2201" y="7955160"/>
            <a:ext cx="13490061" cy="2985370"/>
          </a:xfrm>
        </p:spPr>
        <p:txBody>
          <a:bodyPr anchor="t" anchorCtr="0">
            <a:normAutofit/>
          </a:bodyPr>
          <a:lstStyle>
            <a:lvl1pPr>
              <a:defRPr sz="3683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198" y="11424620"/>
            <a:ext cx="13490061" cy="1282429"/>
          </a:xfrm>
        </p:spPr>
        <p:txBody>
          <a:bodyPr wrap="square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4244F6F-6BB6-4A01-9FD7-C45A41F82EF5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BEFFAC7F-2714-42A6-9E63-DCB81A449E00}"/>
              </a:ext>
            </a:extLst>
          </p:cNvPr>
          <p:cNvSpPr/>
          <p:nvPr userDrawn="1"/>
        </p:nvSpPr>
        <p:spPr>
          <a:xfrm>
            <a:off x="-136066" y="671970"/>
            <a:ext cx="18495913" cy="11707000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rgbClr val="008966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 sz="8560" dirty="0"/>
              <a:t>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8E79973-5F1A-457D-9581-1931721FFBA1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7EB225E2-4459-44A7-B0C2-87EECD398D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E27CD816-A831-4AA5-9547-1E32473ACF9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723674AE-EDCD-4746-881F-B4880C6BDD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4F8BB6B2-68EA-41BB-8C50-BBC2B5486E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CF6A4BBC-A8A5-4396-9E51-98543970E5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DEC0E30-918A-434C-847A-8E1607CF02E3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7" name="Freeform: Shape 12">
              <a:extLst>
                <a:ext uri="{FF2B5EF4-FFF2-40B4-BE49-F238E27FC236}">
                  <a16:creationId xmlns:a16="http://schemas.microsoft.com/office/drawing/2014/main" id="{43A7AA66-7043-8441-BD5C-EDB3C30F81A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8" name="Freeform: Shape 13">
              <a:extLst>
                <a:ext uri="{FF2B5EF4-FFF2-40B4-BE49-F238E27FC236}">
                  <a16:creationId xmlns:a16="http://schemas.microsoft.com/office/drawing/2014/main" id="{28DF3D78-6B27-7D4A-A641-087A9078063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142891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2 Divid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346E88E-7A66-4E60-A9C9-52D80E2B1262}"/>
              </a:ext>
            </a:extLst>
          </p:cNvPr>
          <p:cNvSpPr/>
          <p:nvPr userDrawn="1"/>
        </p:nvSpPr>
        <p:spPr>
          <a:xfrm>
            <a:off x="0" y="-8242"/>
            <a:ext cx="21383625" cy="15135834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58A0C7C-87A1-404D-B61C-17E9F5902AC6}"/>
              </a:ext>
            </a:extLst>
          </p:cNvPr>
          <p:cNvSpPr/>
          <p:nvPr userDrawn="1"/>
        </p:nvSpPr>
        <p:spPr>
          <a:xfrm>
            <a:off x="503967" y="1799067"/>
            <a:ext cx="1637070" cy="20577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018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8560" dirty="0">
              <a:solidFill>
                <a:schemeClr val="tx2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F272D90-0F3F-4B96-BA2D-9F9AEC08B5CD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F597634A-494B-4D6E-AC2F-E29EC92267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97786E6C-77B1-45CE-B455-BC65C99AA1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53762890-251F-41E5-9F4D-B4F7E6EFC8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BE48F9D2-830C-4FF2-AD0B-FF7A4B7567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AC44D111-C99A-4DC3-93F8-9A927FBA4F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A9186C1-F5F8-4FAF-8BBD-A986EFC833C8}"/>
              </a:ext>
            </a:extLst>
          </p:cNvPr>
          <p:cNvGrpSpPr/>
          <p:nvPr userDrawn="1"/>
        </p:nvGrpSpPr>
        <p:grpSpPr>
          <a:xfrm>
            <a:off x="18922281" y="14138842"/>
            <a:ext cx="1949029" cy="496979"/>
            <a:chOff x="292100" y="6413250"/>
            <a:chExt cx="1111250" cy="225425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0D741E1-A4E4-4260-8522-E17A98018356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052E6C1-ECC0-4750-B5DD-AC1C2D6307A5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5F4B4E8-593D-41DB-A324-BD5D05E2EAA5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4379C8-CC2C-884A-8925-6D82D90FB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9" y="4175322"/>
            <a:ext cx="13451081" cy="2988872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6D35E16-4EE8-4347-BD15-404B9E8BA8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199" y="7955158"/>
            <a:ext cx="13451081" cy="4763294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EBCEEA-06F5-4B1C-91B6-319739A884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36" y="2492084"/>
            <a:ext cx="1628832" cy="81896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359803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1 Divider (Penpic/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D47358F-F59C-44D7-A41B-43594B83DA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966" y="9245064"/>
            <a:ext cx="2170959" cy="3466387"/>
          </a:xfrm>
          <a:prstGeom prst="rect">
            <a:avLst/>
          </a:prstGeom>
        </p:spPr>
      </p:pic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240B64B7-C6F0-423A-839B-0918247B17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966" y="12947107"/>
            <a:ext cx="10059770" cy="68686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754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Person First Name, Last Name</a:t>
            </a:r>
          </a:p>
          <a:p>
            <a:pPr lvl="0"/>
            <a:r>
              <a:rPr lang="en-GB" dirty="0"/>
              <a:t>Title, Location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489A89B-77DF-4CE6-8370-2B737D333B6E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tx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425B6982-6199-4148-83E7-18AED2AF8E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C8D6F83E-4C60-4EE4-A124-EF41FC9C16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EB4C7FDC-746C-4B3D-9EED-EAF69DE512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25A4EBB9-39B0-4C07-9035-3193AF5E92E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F0FA2954-DC4C-4A7E-8F61-AFEC8435FB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42EB699-7C45-480F-A85E-883B1A30766A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6BFF15A-9E08-F141-99DB-BDDD2FAFF5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9" y="4175322"/>
            <a:ext cx="13451081" cy="2988872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841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6771ED-5239-BD48-9524-42390DCBBEA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199" y="7955158"/>
            <a:ext cx="13451081" cy="4763294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41A7AD5-2CC4-5948-AB2F-52A2A2D5FED6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1" name="Freeform: Shape 12">
              <a:extLst>
                <a:ext uri="{FF2B5EF4-FFF2-40B4-BE49-F238E27FC236}">
                  <a16:creationId xmlns:a16="http://schemas.microsoft.com/office/drawing/2014/main" id="{4C1204CC-273E-064D-B34B-8BFE78B41A0C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7" name="Freeform: Shape 13">
              <a:extLst>
                <a:ext uri="{FF2B5EF4-FFF2-40B4-BE49-F238E27FC236}">
                  <a16:creationId xmlns:a16="http://schemas.microsoft.com/office/drawing/2014/main" id="{7EA04C04-AF1B-1844-AD7F-C9DD1364037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4943228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1 Divider (Penpic/Teal)">
    <p:bg>
      <p:bgPr>
        <a:solidFill>
          <a:srgbClr val="003D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D47358F-F59C-44D7-A41B-43594B83DA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966" y="9245064"/>
            <a:ext cx="2170959" cy="3466387"/>
          </a:xfrm>
          <a:prstGeom prst="rect">
            <a:avLst/>
          </a:prstGeom>
        </p:spPr>
      </p:pic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240B64B7-C6F0-423A-839B-0918247B17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966" y="12947107"/>
            <a:ext cx="10059770" cy="68686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754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Person First Name, Last Name</a:t>
            </a:r>
          </a:p>
          <a:p>
            <a:pPr lvl="0"/>
            <a:r>
              <a:rPr lang="en-GB" dirty="0"/>
              <a:t>Title, Location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6260A9-B467-47DF-97C5-FC88AD036EA9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8EBE39D4-F878-47FD-B7EA-D522B7DEAA6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68E00F20-AA77-4E5B-974E-FC1E992192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D7AA3596-62E1-455D-8BE7-D3F11FF968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A55D6F37-7B0C-4AEF-ABF0-F6AF8AC56D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9417C7CC-49C0-4526-91B4-1F638C8C79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8AB93FB-2CC4-4739-9DE5-D6101E938026}"/>
              </a:ext>
            </a:extLst>
          </p:cNvPr>
          <p:cNvGrpSpPr/>
          <p:nvPr userDrawn="1"/>
        </p:nvGrpSpPr>
        <p:grpSpPr>
          <a:xfrm>
            <a:off x="18922281" y="14138842"/>
            <a:ext cx="1949029" cy="496979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C86AC34-408F-4FD7-A5A6-62449AD8CCE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99B5213-1C64-4DA6-9A29-F782EA0FFAE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F7F9567-84EF-40D1-BA86-1ACDFAB00AA6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850926A-5BFF-2C41-942E-908948DC1A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9" y="4175322"/>
            <a:ext cx="13451081" cy="2988872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E6FFAC7E-1BCD-FC40-8981-09989BBB4D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199" y="7955158"/>
            <a:ext cx="13451081" cy="4763294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</p:spTree>
    <p:extLst>
      <p:ext uri="{BB962C8B-B14F-4D97-AF65-F5344CB8AC3E}">
        <p14:creationId xmlns:p14="http://schemas.microsoft.com/office/powerpoint/2010/main" val="33933678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No heading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0BE4B-D944-4D5E-80F0-70BD6E3133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2198" y="972964"/>
            <a:ext cx="20459229" cy="12777947"/>
          </a:xfrm>
        </p:spPr>
        <p:txBody>
          <a:bodyPr/>
          <a:lstStyle>
            <a:lvl1pPr>
              <a:defRPr b="0" i="0"/>
            </a:lvl1pPr>
            <a:lvl2pPr marL="631398" indent="-631398">
              <a:buFont typeface="Arial" panose="020B0604020202020204" pitchFamily="34" charset="0"/>
              <a:buChar char="•"/>
              <a:defRPr b="0" i="0"/>
            </a:lvl2pPr>
            <a:lvl3pPr marL="1262797" indent="-631398">
              <a:buFont typeface="Arial" panose="020B0604020202020204" pitchFamily="34" charset="0"/>
              <a:buChar char="-"/>
              <a:defRPr b="0" i="0"/>
            </a:lvl3pPr>
            <a:lvl4pPr marL="1894195" indent="-631398">
              <a:buFont typeface="Wingdings" panose="05000000000000000000" pitchFamily="2" charset="2"/>
              <a:buChar char="§"/>
              <a:defRPr b="0" i="0"/>
            </a:lvl4pPr>
            <a:lvl5pPr>
              <a:defRPr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EEC3561-D742-1140-9E18-E9665E6131DC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7B69F88D-C038-D14B-A9B2-C7097F3F6E98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C87F6670-C61B-5B45-BDEF-8692ACF9949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91CD34D5-2C53-0445-B694-02630460009B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623637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No heading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0BE4B-D944-4D5E-80F0-70BD6E3133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2198" y="972965"/>
            <a:ext cx="20459229" cy="1277794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  <a:lvl2pPr marL="631398" indent="-631398">
              <a:buFont typeface="Arial" panose="020B0604020202020204" pitchFamily="34" charset="0"/>
              <a:buChar char="•"/>
              <a:defRPr b="0" i="0">
                <a:solidFill>
                  <a:schemeClr val="bg1"/>
                </a:solidFill>
              </a:defRPr>
            </a:lvl2pPr>
            <a:lvl3pPr marL="1262797" indent="-631398">
              <a:buFont typeface="Arial" panose="020B0604020202020204" pitchFamily="34" charset="0"/>
              <a:buChar char="-"/>
              <a:defRPr b="0" i="0">
                <a:solidFill>
                  <a:schemeClr val="bg1"/>
                </a:solidFill>
              </a:defRPr>
            </a:lvl3pPr>
            <a:lvl4pPr marL="1894195" indent="-631398">
              <a:buFont typeface="Wingdings" panose="05000000000000000000" pitchFamily="2" charset="2"/>
              <a:buChar char="§"/>
              <a:defRPr b="0" i="0">
                <a:solidFill>
                  <a:schemeClr val="bg1"/>
                </a:solidFill>
              </a:defRPr>
            </a:lvl4pPr>
            <a:lvl5pPr>
              <a:defRPr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EEC3561-D742-1140-9E18-E9665E6131DC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7B69F88D-C038-D14B-A9B2-C7097F3F6E98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C87F6670-C61B-5B45-BDEF-8692ACF9949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91CD34D5-2C53-0445-B694-02630460009B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571894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Heading only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AB04A6-7031-4AEE-83BC-110DC80C2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2974"/>
            <a:ext cx="20453662" cy="142792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8591237-668C-8349-A5F6-D829ACF0B946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519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Heading only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AB04A6-7031-4AEE-83BC-110DC80C2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2961"/>
            <a:ext cx="20409113" cy="1364933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61E96F-B3B4-9C4F-A9B8-CB5D68B07E5C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DBD9FDEC-B213-7843-87AC-6093AFEA8E33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48CB81B5-D396-474A-99C8-71ECE82E332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A1E07B2A-A72C-F146-8589-E2199F8EF157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1068180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1x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5B8DB-908B-5345-9445-A0BD1EB4EDB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62198" y="3214029"/>
            <a:ext cx="20459229" cy="10536882"/>
          </a:xfrm>
        </p:spPr>
        <p:txBody>
          <a:bodyPr/>
          <a:lstStyle>
            <a:lvl1pPr>
              <a:defRPr b="0" i="0"/>
            </a:lvl1pPr>
            <a:lvl2pPr marL="623681" indent="-623681">
              <a:defRPr lang="en-US" sz="4385" b="0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>
              <a:defRPr lang="en-US" sz="3507" b="0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>
              <a:defRPr lang="en-US" sz="3157" b="0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>
              <a:defRPr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195A2A-1106-7F45-A3BB-0D3A2ED93CBE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9191B89D-66F9-9447-A147-7D12A9F5E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2"/>
            <a:ext cx="20453662" cy="1424686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D5E74C-2EF5-EC45-8183-8BA534B8D110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4B6E2FF8-4350-4047-8DED-0620671F25C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DF863911-60F3-A740-BF4B-76AC1B0FD967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6966920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1 Standard (1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5B8DB-908B-5345-9445-A0BD1EB4EDB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62198" y="3214029"/>
            <a:ext cx="20459229" cy="10536882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  <a:lvl2pPr marL="631398" indent="-631398">
              <a:buFont typeface="Arial" panose="020B0604020202020204" pitchFamily="34" charset="0"/>
              <a:buChar char="•"/>
              <a:defRPr b="0" i="0">
                <a:solidFill>
                  <a:schemeClr val="bg1"/>
                </a:solidFill>
              </a:defRPr>
            </a:lvl2pPr>
            <a:lvl3pPr marL="1262797" indent="-631398">
              <a:buFont typeface="Arial" panose="020B0604020202020204" pitchFamily="34" charset="0"/>
              <a:buChar char="-"/>
              <a:defRPr b="0" i="0">
                <a:solidFill>
                  <a:schemeClr val="bg1"/>
                </a:solidFill>
              </a:defRPr>
            </a:lvl3pPr>
            <a:lvl4pPr marL="1894195" indent="-631398">
              <a:buFont typeface="Wingdings" panose="05000000000000000000" pitchFamily="2" charset="2"/>
              <a:buChar char="§"/>
              <a:defRPr b="0" i="0">
                <a:solidFill>
                  <a:schemeClr val="bg1"/>
                </a:solidFill>
              </a:defRPr>
            </a:lvl4pPr>
            <a:lvl5pPr>
              <a:defRPr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195A2A-1106-7F45-A3BB-0D3A2ED93CBE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9191B89D-66F9-9447-A147-7D12A9F5E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2960"/>
            <a:ext cx="20453662" cy="142793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D5E74C-2EF5-EC45-8183-8BA534B8D110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4B6E2FF8-4350-4047-8DED-0620671F25C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DF863911-60F3-A740-BF4B-76AC1B0FD967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599209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2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62198" y="3195365"/>
            <a:ext cx="9914986" cy="10542709"/>
          </a:xfrm>
        </p:spPr>
        <p:txBody>
          <a:bodyPr/>
          <a:lstStyle>
            <a:lvl1pPr marL="0" indent="0">
              <a:buFont typeface="System Font"/>
              <a:buNone/>
              <a:tabLst/>
              <a:defRPr sz="3683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1262797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defRPr sz="2806" b="0" i="0"/>
            </a:lvl3pPr>
            <a:lvl4pPr marL="1894195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FE643A9-AB22-43A3-AF55-EB96B2966A4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10970246" y="3238531"/>
            <a:ext cx="9951182" cy="10512378"/>
          </a:xfrm>
        </p:spPr>
        <p:txBody>
          <a:bodyPr/>
          <a:lstStyle>
            <a:lvl1pPr marL="0" indent="0">
              <a:buFont typeface="System Font"/>
              <a:buNone/>
              <a:tabLst/>
              <a:defRPr sz="3683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1398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1262797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defRPr sz="2806" b="0" i="0"/>
            </a:lvl3pPr>
            <a:lvl4pPr marL="1894195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DB0975-F48A-CA4B-900B-DC5CC3E60FA0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3C65E603-0712-B446-A4A9-4C5136DD0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0"/>
            <a:ext cx="20453662" cy="138298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2DB8F1-204E-0D40-9798-CD0D92292129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E979A7-0282-5C45-BE81-4AC1FA612B09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1858C7E-BC01-5745-A1F3-A734CBFEA1B6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8160223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2 Cov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B345967-D46E-4D94-8EA1-F47EFBEE52F6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424FE39-8DF4-4F37-B53E-88A8F31616BB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0F12F9CD-2A5C-4DDC-9A3D-33E54B2DFC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E8098262-DED1-4A1A-9299-3CA9F199D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90D2CF5B-362F-4AB9-B992-FEA205D329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0A9D2882-FC9C-4ECA-AE40-CABDD8AAC2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10AF01A6-48B6-485D-A8F8-0ABF8941E8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8B677EEB-B48C-454B-A55A-92086D31C5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66341" y="4987174"/>
            <a:ext cx="9850946" cy="2931264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841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Short heading </a:t>
            </a:r>
            <a:br>
              <a:rPr lang="en-GB" dirty="0"/>
            </a:br>
            <a:r>
              <a:rPr lang="en-GB" dirty="0"/>
              <a:t>here only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807A7FF-0349-6842-8A4B-DA0E748D91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66340" y="8666545"/>
            <a:ext cx="9850946" cy="977087"/>
          </a:xfrm>
        </p:spPr>
        <p:txBody>
          <a:bodyPr wrap="square" anchor="ctr" anchorCtr="0">
            <a:normAutofit/>
          </a:bodyPr>
          <a:lstStyle>
            <a:lvl1pPr algn="ctr">
              <a:defRPr sz="2806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event name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F7637D2F-057D-E048-91F4-F5B7516BC7B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66340" y="9963901"/>
            <a:ext cx="9850946" cy="977087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806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29" name="Graphic 24">
            <a:extLst>
              <a:ext uri="{FF2B5EF4-FFF2-40B4-BE49-F238E27FC236}">
                <a16:creationId xmlns:a16="http://schemas.microsoft.com/office/drawing/2014/main" id="{D751A5BA-CAF6-ED42-901D-9A2CF28FC67B}"/>
              </a:ext>
            </a:extLst>
          </p:cNvPr>
          <p:cNvSpPr/>
          <p:nvPr userDrawn="1"/>
        </p:nvSpPr>
        <p:spPr>
          <a:xfrm>
            <a:off x="5134298" y="569340"/>
            <a:ext cx="11115030" cy="13971399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7229B09-BE84-8540-B5A1-B84D91F58D93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31" name="Freeform: Shape 12">
              <a:extLst>
                <a:ext uri="{FF2B5EF4-FFF2-40B4-BE49-F238E27FC236}">
                  <a16:creationId xmlns:a16="http://schemas.microsoft.com/office/drawing/2014/main" id="{E4101F14-F1CB-E946-8CAA-3CE1B1F56EC6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32" name="Freeform: Shape 13">
              <a:extLst>
                <a:ext uri="{FF2B5EF4-FFF2-40B4-BE49-F238E27FC236}">
                  <a16:creationId xmlns:a16="http://schemas.microsoft.com/office/drawing/2014/main" id="{D61DCD87-E2D1-7A42-8C03-6594EE16EB08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890429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6" pos="3871" userDrawn="1">
          <p15:clr>
            <a:srgbClr val="A4A3A4"/>
          </p15:clr>
        </p15:guide>
        <p15:guide id="17" pos="9599" userDrawn="1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2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62198" y="3195365"/>
            <a:ext cx="9914986" cy="10542709"/>
          </a:xfrm>
        </p:spPr>
        <p:txBody>
          <a:bodyPr/>
          <a:lstStyle>
            <a:lvl1pPr marL="0" indent="0">
              <a:buFont typeface="System Font"/>
              <a:buNone/>
              <a:tabLst/>
              <a:defRPr sz="3683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3681" indent="-623681">
              <a:defRPr lang="en-US" sz="2806" b="0" i="0" kern="1200" dirty="0" smtClean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>
              <a:defRPr lang="en-US" sz="2806" b="0" i="0" kern="1200" dirty="0" smtClean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>
              <a:defRPr lang="en-AU" sz="2806" b="0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FE643A9-AB22-43A3-AF55-EB96B2966A4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10970246" y="3238531"/>
            <a:ext cx="9951182" cy="10512378"/>
          </a:xfrm>
        </p:spPr>
        <p:txBody>
          <a:bodyPr/>
          <a:lstStyle>
            <a:lvl1pPr marL="0" indent="0">
              <a:buFont typeface="System Font"/>
              <a:buNone/>
              <a:tabLst/>
              <a:defRPr sz="3683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1398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1262797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defRPr sz="2806" b="0" i="0">
                <a:solidFill>
                  <a:schemeClr val="bg1"/>
                </a:solidFill>
              </a:defRPr>
            </a:lvl3pPr>
            <a:lvl4pPr marL="1894195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DB0975-F48A-CA4B-900B-DC5CC3E60FA0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3C65E603-0712-B446-A4A9-4C5136DD0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2"/>
            <a:ext cx="20453662" cy="1424686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2DB8F1-204E-0D40-9798-CD0D92292129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E979A7-0282-5C45-BE81-4AC1FA612B09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1858C7E-BC01-5745-A1F3-A734CBFEA1B6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0263361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3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80019" y="3195354"/>
            <a:ext cx="6378892" cy="10555557"/>
          </a:xfrm>
        </p:spPr>
        <p:txBody>
          <a:bodyPr/>
          <a:lstStyle>
            <a:lvl1pPr marL="0" indent="0">
              <a:buFont typeface="System Font"/>
              <a:buNone/>
              <a:tabLst/>
              <a:defRPr sz="2806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08447B-7EA7-4E4E-87A8-2F30E16C61DE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881F7B9-4F04-D646-B586-BDACAB966C1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468956" y="3195354"/>
            <a:ext cx="6444323" cy="10555557"/>
          </a:xfrm>
        </p:spPr>
        <p:txBody>
          <a:bodyPr/>
          <a:lstStyle>
            <a:lvl1pPr marL="0" indent="0">
              <a:buFont typeface="System Font"/>
              <a:buNone/>
              <a:tabLst/>
              <a:defRPr sz="2806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lang="en-US" sz="2806" b="0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lang="en-US" sz="2806" b="0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95C6E5A-81D8-CC40-AB7F-D6D94788F812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4557574" y="3195354"/>
            <a:ext cx="6378892" cy="10555557"/>
          </a:xfrm>
        </p:spPr>
        <p:txBody>
          <a:bodyPr/>
          <a:lstStyle>
            <a:lvl1pPr marL="0" indent="0">
              <a:buFont typeface="System Font"/>
              <a:buNone/>
              <a:tabLst/>
              <a:defRPr sz="2806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lang="en-US" sz="2806" b="0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lang="en-US" sz="2806" b="0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2548E9-9CB2-CB47-8ADA-FFCB6AC2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2960"/>
            <a:ext cx="20453662" cy="142793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1DE30E-E4DB-254B-9FC5-1D3E9C13D650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01D68A93-2A87-E047-A5B4-20B33CDE80F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2EEC18A5-BDDB-614D-9D90-CDCA271F54B0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18195824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3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80019" y="3195354"/>
            <a:ext cx="6378892" cy="10555557"/>
          </a:xfrm>
        </p:spPr>
        <p:txBody>
          <a:bodyPr/>
          <a:lstStyle>
            <a:lvl1pPr marL="0" indent="0">
              <a:buFont typeface="System Font"/>
              <a:buNone/>
              <a:tabLst/>
              <a:defRPr sz="2806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08447B-7EA7-4E4E-87A8-2F30E16C61DE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881F7B9-4F04-D646-B586-BDACAB966C1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468956" y="3195354"/>
            <a:ext cx="6444323" cy="10555557"/>
          </a:xfrm>
        </p:spPr>
        <p:txBody>
          <a:bodyPr/>
          <a:lstStyle>
            <a:lvl1pPr marL="0" indent="0">
              <a:buFont typeface="System Font"/>
              <a:buNone/>
              <a:tabLst/>
              <a:defRPr sz="2806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lang="en-US" sz="2806" b="0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lang="en-US" sz="2806" b="0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95C6E5A-81D8-CC40-AB7F-D6D94788F812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4557574" y="3195354"/>
            <a:ext cx="6378892" cy="10555557"/>
          </a:xfrm>
        </p:spPr>
        <p:txBody>
          <a:bodyPr/>
          <a:lstStyle>
            <a:lvl1pPr marL="0" indent="0">
              <a:buFont typeface="System Font"/>
              <a:buNone/>
              <a:tabLst/>
              <a:defRPr sz="2806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lang="en-US" sz="2806" b="0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lang="en-US" sz="2806" b="0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2548E9-9CB2-CB47-8ADA-FFCB6AC2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0"/>
            <a:ext cx="20453662" cy="142468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1DE30E-E4DB-254B-9FC5-1D3E9C13D650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01D68A93-2A87-E047-A5B4-20B33CDE80F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2EEC18A5-BDDB-614D-9D90-CDCA271F54B0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4406310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4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86143" y="3195364"/>
            <a:ext cx="4630336" cy="10555546"/>
          </a:xfrm>
        </p:spPr>
        <p:txBody>
          <a:bodyPr/>
          <a:lstStyle>
            <a:lvl1pPr>
              <a:defRPr sz="2806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894195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defRPr sz="2806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D507689-3D81-7D40-A2C1-78D03B64207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66343" y="3195364"/>
            <a:ext cx="4610844" cy="10555546"/>
          </a:xfrm>
        </p:spPr>
        <p:txBody>
          <a:bodyPr/>
          <a:lstStyle>
            <a:lvl1pPr>
              <a:defRPr sz="2806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894195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4E33E8-40E7-CE49-B026-BAE778264000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0970246" y="3195364"/>
            <a:ext cx="4630336" cy="10555546"/>
          </a:xfrm>
        </p:spPr>
        <p:txBody>
          <a:bodyPr/>
          <a:lstStyle>
            <a:lvl1pPr>
              <a:defRPr sz="2806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894195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2C00E1-F3ED-AB4F-94F7-8C684B7BCAE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16240974" y="3195364"/>
            <a:ext cx="4680453" cy="10555546"/>
          </a:xfrm>
        </p:spPr>
        <p:txBody>
          <a:bodyPr/>
          <a:lstStyle>
            <a:lvl1pPr>
              <a:defRPr sz="2806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894195" indent="-631398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70EE51-4CE3-4FD3-85C5-0F2EA9F3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1"/>
            <a:ext cx="20459229" cy="142467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5133CE-F8A7-CE4A-8F0F-A11DE3762E49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65D86C1-2704-894B-AA8E-1E150FEC2175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D91ABF25-FCBD-434D-B321-233953B7F215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9DE3594E-8081-C642-9399-3FAA8825FFB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17274192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4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86143" y="3195364"/>
            <a:ext cx="4630336" cy="10555546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D507689-3D81-7D40-A2C1-78D03B64207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66343" y="3195364"/>
            <a:ext cx="4610844" cy="10555546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4E33E8-40E7-CE49-B026-BAE778264000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0970246" y="3195364"/>
            <a:ext cx="4630336" cy="10555546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2C00E1-F3ED-AB4F-94F7-8C684B7BCAE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16240974" y="3195364"/>
            <a:ext cx="4680453" cy="10555546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70EE51-4CE3-4FD3-85C5-0F2EA9F3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1"/>
            <a:ext cx="20459229" cy="138298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5133CE-F8A7-CE4A-8F0F-A11DE3762E49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17993AC-1E24-6948-AD3A-84DAD9917C68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7" name="Freeform: Shape 12">
              <a:extLst>
                <a:ext uri="{FF2B5EF4-FFF2-40B4-BE49-F238E27FC236}">
                  <a16:creationId xmlns:a16="http://schemas.microsoft.com/office/drawing/2014/main" id="{4856B433-2D4F-2D4B-84BB-3DE173983907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BFDF25C7-5CD0-FF4A-98E3-F5BBE84CE730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167063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5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74264" y="3210532"/>
            <a:ext cx="3653964" cy="10555542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947097" indent="0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None/>
              <a:tabLst/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F339C6A-15DB-44F8-92FF-62FE64A6C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2"/>
            <a:ext cx="20459229" cy="142468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5C2DAFC-CA25-994C-BAE4-076D1C89208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72564" y="3210532"/>
            <a:ext cx="3653964" cy="10555542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40F8FA-6089-4844-93CB-4F895C822B46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870863" y="3210532"/>
            <a:ext cx="3653964" cy="10555542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612BE59-4AF5-B24F-963B-449D3B73A4B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13069162" y="3210532"/>
            <a:ext cx="3653964" cy="10555542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9FF9FFA-94BB-054F-A27E-28BA1B4F99C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7267464" y="3210532"/>
            <a:ext cx="3653964" cy="10555542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AE55DC-91D4-6146-BD4E-FA3E8A43BC5E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9E88783-0660-244D-8F64-5C824FE59344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AB37709C-F95C-2C49-8331-373A6544F73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0" name="Freeform: Shape 13">
              <a:extLst>
                <a:ext uri="{FF2B5EF4-FFF2-40B4-BE49-F238E27FC236}">
                  <a16:creationId xmlns:a16="http://schemas.microsoft.com/office/drawing/2014/main" id="{5A6F4EA5-0597-264E-A886-EC151A7FCAC4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176726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5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74264" y="3210532"/>
            <a:ext cx="3653964" cy="10555542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F339C6A-15DB-44F8-92FF-62FE64A6C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1"/>
            <a:ext cx="20459229" cy="1398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5C2DAFC-CA25-994C-BAE4-076D1C89208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72564" y="3210532"/>
            <a:ext cx="3653964" cy="10555542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40F8FA-6089-4844-93CB-4F895C822B46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870863" y="3210532"/>
            <a:ext cx="3653964" cy="10555542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612BE59-4AF5-B24F-963B-449D3B73A4B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13069162" y="3210532"/>
            <a:ext cx="3653964" cy="10555542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9FF9FFA-94BB-054F-A27E-28BA1B4F99C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7267464" y="3210532"/>
            <a:ext cx="3653964" cy="10555542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>
              <a:defRPr sz="2806"/>
            </a:lvl4pPr>
            <a:lvl5pPr>
              <a:defRPr sz="280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AE55DC-91D4-6146-BD4E-FA3E8A43BC5E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7850182-DB38-F24F-A87B-1F38DCDB707B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E41A93F7-9BB4-8044-8798-68764B4304B9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44A97A57-A51F-8045-B87B-E5E6717FCBA3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386524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2x2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80020" y="3217763"/>
            <a:ext cx="9914986" cy="4737397"/>
          </a:xfrm>
        </p:spPr>
        <p:txBody>
          <a:bodyPr/>
          <a:lstStyle>
            <a:lvl1pPr marL="0" indent="0">
              <a:buFont typeface="System Font"/>
              <a:buNone/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8D1D94-5B31-44F0-9D86-DD4AB7297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9" y="972959"/>
            <a:ext cx="20414678" cy="142794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49286C-A4C0-4449-B3C0-58B73800C882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80018" y="8957283"/>
            <a:ext cx="9914986" cy="4759795"/>
          </a:xfrm>
        </p:spPr>
        <p:txBody>
          <a:bodyPr/>
          <a:lstStyle>
            <a:lvl1pPr marL="0" indent="0">
              <a:buFont typeface="System Font"/>
              <a:buNone/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9C55FCF-4DD7-1247-8949-1F16AE3408F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0986024" y="3217763"/>
            <a:ext cx="9914986" cy="4737397"/>
          </a:xfrm>
        </p:spPr>
        <p:txBody>
          <a:bodyPr/>
          <a:lstStyle>
            <a:lvl1pPr marL="0" indent="0">
              <a:buFont typeface="System Font"/>
              <a:buNone/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ACE1490-FD72-AB43-86C9-05113649F9B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10986021" y="8957283"/>
            <a:ext cx="9914986" cy="4759795"/>
          </a:xfrm>
        </p:spPr>
        <p:txBody>
          <a:bodyPr/>
          <a:lstStyle>
            <a:lvl1pPr marL="0" indent="0">
              <a:buFont typeface="System Font"/>
              <a:buNone/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EB007A-7DF9-394D-AAF0-0C8C635C98F6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279AF27-AE3B-0C4C-B3D0-60E5F4281CB9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2" name="Freeform: Shape 12">
              <a:extLst>
                <a:ext uri="{FF2B5EF4-FFF2-40B4-BE49-F238E27FC236}">
                  <a16:creationId xmlns:a16="http://schemas.microsoft.com/office/drawing/2014/main" id="{1ADFF679-46A5-D94E-B553-22ACAE526FA5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7" name="Freeform: Shape 13">
              <a:extLst>
                <a:ext uri="{FF2B5EF4-FFF2-40B4-BE49-F238E27FC236}">
                  <a16:creationId xmlns:a16="http://schemas.microsoft.com/office/drawing/2014/main" id="{CD1DC415-2060-9648-B922-58FD5614810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5355218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2x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80020" y="3217763"/>
            <a:ext cx="9914986" cy="4737397"/>
          </a:xfrm>
        </p:spPr>
        <p:txBody>
          <a:bodyPr/>
          <a:lstStyle>
            <a:lvl1pPr marL="0" indent="0">
              <a:buFont typeface="System Font"/>
              <a:buNone/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8D1D94-5B31-44F0-9D86-DD4AB7297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9" y="976209"/>
            <a:ext cx="20414678" cy="1424678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49286C-A4C0-4449-B3C0-58B73800C882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80018" y="8957283"/>
            <a:ext cx="9914986" cy="4759795"/>
          </a:xfrm>
        </p:spPr>
        <p:txBody>
          <a:bodyPr/>
          <a:lstStyle>
            <a:lvl1pPr marL="0" indent="0">
              <a:buFont typeface="System Font"/>
              <a:buNone/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9C55FCF-4DD7-1247-8949-1F16AE3408F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0986024" y="3217763"/>
            <a:ext cx="9914986" cy="4737397"/>
          </a:xfrm>
        </p:spPr>
        <p:txBody>
          <a:bodyPr/>
          <a:lstStyle>
            <a:lvl1pPr marL="0" indent="0">
              <a:buFont typeface="System Font"/>
              <a:buNone/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ACE1490-FD72-AB43-86C9-05113649F9B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10986021" y="8957283"/>
            <a:ext cx="9914986" cy="4759795"/>
          </a:xfrm>
        </p:spPr>
        <p:txBody>
          <a:bodyPr/>
          <a:lstStyle>
            <a:lvl1pPr marL="0" indent="0">
              <a:buFont typeface="System Font"/>
              <a:buNone/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EB007A-7DF9-394D-AAF0-0C8C635C98F6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449E63E-3D89-2F48-ABFE-94D22D895950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4DEAA572-0A33-6A4F-8E6F-ACBFE8D6AFF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8D40270E-04E2-3946-BF93-FD6C34F2E9D7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0222569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3x2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62199" y="3195361"/>
            <a:ext cx="6378892" cy="4759798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FFB562-8DD7-4966-BD8C-3F7B3C5D5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2961"/>
            <a:ext cx="20459229" cy="142793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BB7BEA5-771B-8B4E-897D-1C4459F65E0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470349" y="3195361"/>
            <a:ext cx="6442931" cy="4759798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9B0FF75-51DA-2B49-B8F7-63E582084AF9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4542539" y="3195361"/>
            <a:ext cx="6378892" cy="4759798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5D5C163-8571-9D4D-BC9C-AF6F91D2CA5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462199" y="8991114"/>
            <a:ext cx="6378889" cy="4759798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68AC547-9C0B-4143-A22E-19CEED94CFFB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470346" y="8991114"/>
            <a:ext cx="6442934" cy="4759798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44E26C8-4A42-A149-9B11-7AE371C11FC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14542536" y="8991114"/>
            <a:ext cx="6378892" cy="4759798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D0C098-B5F5-C642-A34D-9E09A832EAAD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CE882C7-3D9C-F04E-95E3-93DBB355535E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4" name="Freeform: Shape 12">
              <a:extLst>
                <a:ext uri="{FF2B5EF4-FFF2-40B4-BE49-F238E27FC236}">
                  <a16:creationId xmlns:a16="http://schemas.microsoft.com/office/drawing/2014/main" id="{2693C771-CF10-1F4B-947A-4D491C783450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5" name="Freeform: Shape 13">
              <a:extLst>
                <a:ext uri="{FF2B5EF4-FFF2-40B4-BE49-F238E27FC236}">
                  <a16:creationId xmlns:a16="http://schemas.microsoft.com/office/drawing/2014/main" id="{A33375BB-4CD5-7840-AA7D-6B72CBBD8BC5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5872529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3 Cov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45389" y="4313335"/>
            <a:ext cx="13492847" cy="3223363"/>
          </a:xfrm>
        </p:spPr>
        <p:txBody>
          <a:bodyPr anchor="b" anchorCtr="0">
            <a:normAutofit/>
          </a:bodyPr>
          <a:lstStyle>
            <a:lvl1pPr>
              <a:spcBef>
                <a:spcPts val="0"/>
              </a:spcBef>
              <a:defRPr sz="841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Longer heading </a:t>
            </a:r>
            <a:br>
              <a:rPr lang="en-GB" dirty="0"/>
            </a:br>
            <a:r>
              <a:rPr lang="en-GB" dirty="0"/>
              <a:t>here but only two lines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45389" y="7955159"/>
            <a:ext cx="13492847" cy="1922962"/>
          </a:xfrm>
        </p:spPr>
        <p:txBody>
          <a:bodyPr anchor="t" anchorCtr="0">
            <a:normAutofit/>
          </a:bodyPr>
          <a:lstStyle>
            <a:lvl1pPr>
              <a:defRPr sz="3683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45389" y="9961099"/>
            <a:ext cx="13492847" cy="977087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806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6" name="Graphic 24">
            <a:extLst>
              <a:ext uri="{FF2B5EF4-FFF2-40B4-BE49-F238E27FC236}">
                <a16:creationId xmlns:a16="http://schemas.microsoft.com/office/drawing/2014/main" id="{351B1A6D-038A-4C4F-BC20-8F905A71CF62}"/>
              </a:ext>
            </a:extLst>
          </p:cNvPr>
          <p:cNvSpPr/>
          <p:nvPr userDrawn="1"/>
        </p:nvSpPr>
        <p:spPr>
          <a:xfrm>
            <a:off x="3007074" y="-2099907"/>
            <a:ext cx="15369477" cy="19319165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7263AEB-724E-49D8-809C-FCA9BB2739F7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720AF97F-C172-421B-BCE5-E60482EDAA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CBACE23-5F86-4C06-9A84-AACD3E8E19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4F1861C-1110-4CF9-8A43-EC19DD8C46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E9BE49A-96D0-476C-85AD-1CBCB4BD8B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0D943A57-92B6-4A41-A2F2-D860A9817A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862E48B-54F6-4F57-ABE5-4C4D9A963C5F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0E983CE-B798-8447-8B1E-2C617C406A53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3" name="Freeform: Shape 12">
              <a:extLst>
                <a:ext uri="{FF2B5EF4-FFF2-40B4-BE49-F238E27FC236}">
                  <a16:creationId xmlns:a16="http://schemas.microsoft.com/office/drawing/2014/main" id="{0CD0534B-8A03-6743-B44E-6815A095E81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4" name="Freeform: Shape 13">
              <a:extLst>
                <a:ext uri="{FF2B5EF4-FFF2-40B4-BE49-F238E27FC236}">
                  <a16:creationId xmlns:a16="http://schemas.microsoft.com/office/drawing/2014/main" id="{B25ADDF4-378C-9642-9C95-A57715975359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554511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8" userDrawn="1">
          <p15:clr>
            <a:srgbClr val="A4A3A4"/>
          </p15:clr>
        </p15:guide>
        <p15:guide id="2" pos="10992" userDrawn="1">
          <p15:clr>
            <a:srgbClr val="A4A3A4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3x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62199" y="3195361"/>
            <a:ext cx="6378892" cy="4759798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FFB562-8DD7-4966-BD8C-3F7B3C5D5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2961"/>
            <a:ext cx="20459229" cy="142793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BB7BEA5-771B-8B4E-897D-1C4459F65E0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470349" y="3195361"/>
            <a:ext cx="6442931" cy="4759798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9B0FF75-51DA-2B49-B8F7-63E582084AF9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4542539" y="3195361"/>
            <a:ext cx="6378892" cy="4759798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5D5C163-8571-9D4D-BC9C-AF6F91D2CA5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462199" y="8991114"/>
            <a:ext cx="6378889" cy="4759798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68AC547-9C0B-4143-A22E-19CEED94CFFB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470346" y="8991114"/>
            <a:ext cx="6442934" cy="4759798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44E26C8-4A42-A149-9B11-7AE371C11FC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14542536" y="8991114"/>
            <a:ext cx="6378892" cy="4759798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D0C098-B5F5-C642-A34D-9E09A832EAAD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683127-9840-3E41-8457-8990CA313A3E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1" name="Freeform: Shape 12">
              <a:extLst>
                <a:ext uri="{FF2B5EF4-FFF2-40B4-BE49-F238E27FC236}">
                  <a16:creationId xmlns:a16="http://schemas.microsoft.com/office/drawing/2014/main" id="{BF8CFB3C-BF19-EB4F-9A4D-488F91CFDEB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2" name="Freeform: Shape 13">
              <a:extLst>
                <a:ext uri="{FF2B5EF4-FFF2-40B4-BE49-F238E27FC236}">
                  <a16:creationId xmlns:a16="http://schemas.microsoft.com/office/drawing/2014/main" id="{88DE0A24-5CDD-364A-BBA3-7415F58B2BB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550451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4x2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62199" y="3195364"/>
            <a:ext cx="4672100" cy="4759795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 marL="1261284" indent="-311841">
              <a:tabLst/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1373-5089-4611-B962-4B97DA0F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2961"/>
            <a:ext cx="20459230" cy="142793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B662D3D-F323-A745-88C9-B16E0A8401B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2197" y="8991106"/>
            <a:ext cx="4672100" cy="4759795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 marL="1261284" indent="-311841">
              <a:tabLst/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86BAB43-02CA-D546-863F-9D69B8EB323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766343" y="3195373"/>
            <a:ext cx="4647038" cy="4759795"/>
          </a:xfrm>
        </p:spPr>
        <p:txBody>
          <a:bodyPr/>
          <a:lstStyle>
            <a:lvl1pPr>
              <a:defRPr sz="2806" b="0" i="0"/>
            </a:lvl1pPr>
            <a:lvl2pPr marL="501172" indent="-501172">
              <a:tabLst/>
              <a:defRPr lang="en-US" sz="2806" b="0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974721" indent="-501172">
              <a:tabLst/>
              <a:defRPr lang="en-US" sz="2806" b="0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448270" indent="-501172">
              <a:tabLst/>
              <a:defRPr lang="en-AU" sz="2806" b="0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1261284" indent="-311841">
              <a:tabLst/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7FB5B96-4A03-014D-AD73-516DA1A3ADA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66343" y="8991115"/>
            <a:ext cx="4610844" cy="4759795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 marL="1261284" indent="-311841">
              <a:tabLst/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AB3ED5D-4C41-354D-ADA4-6DC9CED4F36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0970248" y="3195373"/>
            <a:ext cx="4647038" cy="4759795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 marL="1261284" indent="-311841">
              <a:tabLst/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F05F39C-30AB-584A-BD0E-3BD8D0919BB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10970246" y="8991115"/>
            <a:ext cx="4647040" cy="4759795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631398" indent="0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None/>
              <a:tabLst/>
              <a:defRPr sz="2806" b="0" i="0"/>
            </a:lvl4pPr>
            <a:lvl5pPr marL="1261284" indent="-311841">
              <a:tabLst/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EC083C0-47CE-1E4C-98D7-D9A751D465D3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16249330" y="3195373"/>
            <a:ext cx="4672100" cy="4759795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947097" indent="0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None/>
              <a:tabLst/>
              <a:defRPr sz="2806" b="0" i="0"/>
            </a:lvl4pPr>
            <a:lvl5pPr marL="1261284" indent="-311841">
              <a:tabLst/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B8794ADB-143A-1F46-8EFF-F0954C8A8577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16249328" y="8991115"/>
            <a:ext cx="4672100" cy="4759795"/>
          </a:xfrm>
        </p:spPr>
        <p:txBody>
          <a:bodyPr/>
          <a:lstStyle>
            <a:lvl1pPr>
              <a:defRPr sz="2806" b="0" i="0"/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/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/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/>
            </a:lvl4pPr>
            <a:lvl5pPr marL="1261284" indent="-311841">
              <a:tabLst/>
              <a:defRPr sz="2806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8EEBCFC-32C9-6147-BE8C-6E906611DC33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3821703-0169-3F45-9D38-500907FC0667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A494C5A6-A6DF-ED43-9F00-A9BD5167C5D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0" name="Freeform: Shape 13">
              <a:extLst>
                <a:ext uri="{FF2B5EF4-FFF2-40B4-BE49-F238E27FC236}">
                  <a16:creationId xmlns:a16="http://schemas.microsoft.com/office/drawing/2014/main" id="{A6BC512D-72B5-DE42-8BE1-5394D3B946CE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4736256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4x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62199" y="3195364"/>
            <a:ext cx="4672100" cy="4759795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 marL="1261284" indent="-311841">
              <a:tabLst/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1373-5089-4611-B962-4B97DA0F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1"/>
            <a:ext cx="20459230" cy="138298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B662D3D-F323-A745-88C9-B16E0A8401B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2197" y="8991106"/>
            <a:ext cx="4672100" cy="4759795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 marL="1261284" indent="-311841">
              <a:tabLst/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86BAB43-02CA-D546-863F-9D69B8EB323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766343" y="3195373"/>
            <a:ext cx="4647038" cy="4759795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974721" indent="-501172">
              <a:tabLst/>
              <a:defRPr lang="en-US" sz="2806" b="0" i="0" kern="1200" dirty="0" smtClean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501172" indent="-501172">
              <a:tabLst/>
              <a:defRPr lang="en-US" sz="2806" b="0" i="0" kern="1200" dirty="0" smtClean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448270" indent="-501172">
              <a:tabLst/>
              <a:defRPr lang="en-AU" sz="2806" b="0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1261284" indent="-311841">
              <a:tabLst/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7FB5B96-4A03-014D-AD73-516DA1A3ADA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66343" y="8991115"/>
            <a:ext cx="4610844" cy="4759795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 marL="1261284" indent="-311841">
              <a:tabLst/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AB3ED5D-4C41-354D-ADA4-6DC9CED4F36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0970248" y="3195373"/>
            <a:ext cx="4647038" cy="4759795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 marL="1261284" indent="-311841">
              <a:tabLst/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F05F39C-30AB-584A-BD0E-3BD8D0919BB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10970246" y="8991115"/>
            <a:ext cx="4647040" cy="4759795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 marL="1261284" indent="-311841">
              <a:tabLst/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EC083C0-47CE-1E4C-98D7-D9A751D465D3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16249330" y="3195373"/>
            <a:ext cx="4672100" cy="4759795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 marL="1261284" indent="-311841">
              <a:tabLst/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B8794ADB-143A-1F46-8EFF-F0954C8A8577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16249328" y="8991115"/>
            <a:ext cx="4672100" cy="4759795"/>
          </a:xfrm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  <a:lvl2pPr marL="473549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tabLst/>
              <a:defRPr sz="2806" b="0" i="0">
                <a:solidFill>
                  <a:schemeClr val="bg1"/>
                </a:solidFill>
              </a:defRPr>
            </a:lvl2pPr>
            <a:lvl3pPr marL="947097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-"/>
              <a:tabLst/>
              <a:defRPr sz="2806" b="0" i="0">
                <a:solidFill>
                  <a:schemeClr val="bg1"/>
                </a:solidFill>
              </a:defRPr>
            </a:lvl3pPr>
            <a:lvl4pPr marL="1420646" indent="-473549" algn="l" defTabSz="1603752" rtl="0" eaLnBrk="1" latinLnBrk="0" hangingPunct="1">
              <a:lnSpc>
                <a:spcPct val="90000"/>
              </a:lnSpc>
              <a:spcBef>
                <a:spcPts val="877"/>
              </a:spcBef>
              <a:buFont typeface="Wingdings" panose="05000000000000000000" pitchFamily="2" charset="2"/>
              <a:buChar char="§"/>
              <a:tabLst/>
              <a:defRPr sz="2806" b="0" i="0">
                <a:solidFill>
                  <a:schemeClr val="bg1"/>
                </a:solidFill>
              </a:defRPr>
            </a:lvl4pPr>
            <a:lvl5pPr marL="1261284" indent="-311841">
              <a:tabLst/>
              <a:defRPr sz="2806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8EEBCFC-32C9-6147-BE8C-6E906611DC33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D018944-6AE2-214E-B104-74653E9CBE32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4AF11A06-A8FE-0A44-87F0-A4F70017142B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06096875-5541-3048-A341-828DB54BC41E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009337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Image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1BD83B-24F1-4032-B2BA-E3528E92C0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1383625" cy="15119350"/>
          </a:xfrm>
        </p:spPr>
        <p:txBody>
          <a:bodyPr/>
          <a:lstStyle>
            <a:lvl1pPr>
              <a:defRPr b="0" i="0"/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091A64-E8A9-4A51-BC6A-7F464ABB7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8" y="976210"/>
            <a:ext cx="20459229" cy="142793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5749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Half fr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462199" y="3195364"/>
            <a:ext cx="9914988" cy="10555546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7016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9" y="972974"/>
            <a:ext cx="20409111" cy="1427925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B050097-A050-AC43-B8AC-8F154A37D01D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D07D4AFD-9B6F-804C-A4B4-194DE7CF5BEC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id="{EC544850-50DF-A54D-9D5E-655AB338E00C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2" name="Freeform: Shape 13">
              <a:extLst>
                <a:ext uri="{FF2B5EF4-FFF2-40B4-BE49-F238E27FC236}">
                  <a16:creationId xmlns:a16="http://schemas.microsoft.com/office/drawing/2014/main" id="{6189A98C-6029-5247-B1F9-C029C61DF1E6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19679442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Text+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C57F44A-A091-EA4A-8388-607E1E2FD7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10507" y="14209572"/>
            <a:ext cx="1594301" cy="7143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00C7E43-69DC-A64D-8E37-1A5C66C0DE0B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10970246" y="-14193"/>
            <a:ext cx="10413378" cy="15119350"/>
          </a:xfr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462200" y="3195365"/>
            <a:ext cx="9914986" cy="10555544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7016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201" y="972974"/>
            <a:ext cx="9914985" cy="142790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51FCD9-7813-7340-AF1B-F0FF7299C282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2656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Text+Imag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C57F44A-A091-EA4A-8388-607E1E2FD7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10507" y="14209572"/>
            <a:ext cx="1594301" cy="7143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00C7E43-69DC-A64D-8E37-1A5C66C0DE0B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11006444" y="-14193"/>
            <a:ext cx="10377181" cy="15119350"/>
          </a:xfr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462200" y="3195364"/>
            <a:ext cx="9914986" cy="10555546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7016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201" y="972962"/>
            <a:ext cx="9914985" cy="142793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385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603752" rtl="0" eaLnBrk="1" latinLnBrk="0" hangingPunct="1">
              <a:lnSpc>
                <a:spcPct val="90000"/>
              </a:lnSpc>
              <a:spcBef>
                <a:spcPts val="1754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39C655-0834-AB47-8F00-F1CFD13675F1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8788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3 Standard (Text+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3102CB-A55A-4EBF-9999-98C73B303A0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4" y="-14193"/>
            <a:ext cx="10377183" cy="1511935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10970245" y="972959"/>
            <a:ext cx="9906633" cy="12777952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7016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2EE6BB3-D11A-3A4E-B10C-00B571B0A659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8" name="Freeform: Shape 12">
              <a:extLst>
                <a:ext uri="{FF2B5EF4-FFF2-40B4-BE49-F238E27FC236}">
                  <a16:creationId xmlns:a16="http://schemas.microsoft.com/office/drawing/2014/main" id="{C0D1F797-B420-E445-B6BC-75AD58351AC2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9" name="Freeform: Shape 13">
              <a:extLst>
                <a:ext uri="{FF2B5EF4-FFF2-40B4-BE49-F238E27FC236}">
                  <a16:creationId xmlns:a16="http://schemas.microsoft.com/office/drawing/2014/main" id="{87054E83-B294-224C-83D4-62B9F48FBCD3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13534724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4 Standard (Text+Imag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3102CB-A55A-4EBF-9999-98C73B303A0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4" y="-14193"/>
            <a:ext cx="10377183" cy="1511935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2806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10970244" y="1368443"/>
            <a:ext cx="9951183" cy="12382468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7016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9FFE8A9-7597-4F6D-8E90-162837D089FD}"/>
              </a:ext>
            </a:extLst>
          </p:cNvPr>
          <p:cNvGrpSpPr/>
          <p:nvPr userDrawn="1"/>
        </p:nvGrpSpPr>
        <p:grpSpPr>
          <a:xfrm>
            <a:off x="18922281" y="14138842"/>
            <a:ext cx="1949029" cy="496979"/>
            <a:chOff x="292100" y="6413250"/>
            <a:chExt cx="1111250" cy="22542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284E6B-2D57-4841-AA19-795844E87F72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>
                <a:solidFill>
                  <a:schemeClr val="bg1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0130474-06CB-4DB0-B42A-F7F7A65B59F8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3980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Call out La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8" y="972959"/>
            <a:ext cx="20459229" cy="1277795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16837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Large text call out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B19BDBE-AF4A-5940-B6E0-7FC401472CC8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050F6376-2CF0-6648-B02D-E5CB3AC0281F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F41EB637-536C-4E4E-8282-87E3FF4A5366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7E71FBE2-FD33-7B4E-BF85-35992BC45035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41553810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1 Divid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5">
            <a:extLst>
              <a:ext uri="{FF2B5EF4-FFF2-40B4-BE49-F238E27FC236}">
                <a16:creationId xmlns:a16="http://schemas.microsoft.com/office/drawing/2014/main" id="{B6B125B8-FB5E-4C71-8D9B-34E183EABE30}"/>
              </a:ext>
            </a:extLst>
          </p:cNvPr>
          <p:cNvSpPr/>
          <p:nvPr userDrawn="1"/>
        </p:nvSpPr>
        <p:spPr>
          <a:xfrm>
            <a:off x="-136066" y="671970"/>
            <a:ext cx="18495913" cy="11707000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 sz="8560"/>
              <a:t>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67B143B-2882-4441-A146-81085A8C5500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30D7E4FC-1FF1-4894-A2C0-159A3C4A6E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DA4EC6E6-9B46-4A2B-AEA4-09DF92D0D7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CA01806E-2F77-47BD-871B-C1B6A295C0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6A8F04A9-1FCF-4211-B60A-9432336295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DB80C9BD-96C0-4809-87C4-851D170F52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A35638CA-BC63-4C88-A309-B5C4D7EDEFBF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A3703C-94C2-BD48-BE90-1E0A710F6B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9" y="4175322"/>
            <a:ext cx="13451081" cy="2988872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841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A9246C6-EAA1-6240-8D80-B8A3B6DC68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199" y="7955158"/>
            <a:ext cx="13451081" cy="4763294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E23FDD6-9800-7A4F-8A35-D15964E0F71A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7" name="Freeform: Shape 12">
              <a:extLst>
                <a:ext uri="{FF2B5EF4-FFF2-40B4-BE49-F238E27FC236}">
                  <a16:creationId xmlns:a16="http://schemas.microsoft.com/office/drawing/2014/main" id="{A716AB79-143B-E947-9634-CE9E2AB9851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8" name="Freeform: Shape 13">
              <a:extLst>
                <a:ext uri="{FF2B5EF4-FFF2-40B4-BE49-F238E27FC236}">
                  <a16:creationId xmlns:a16="http://schemas.microsoft.com/office/drawing/2014/main" id="{AA9C39C0-0A50-DA4C-A8B9-5CA9FF74629D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49838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Call out Lar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8" y="972959"/>
            <a:ext cx="20459229" cy="1277795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16837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Large text call out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B596BE8-3110-764C-9BBC-16D507EF9925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793C40AC-01AD-604C-A852-EF2B1A10D214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F34D1FD1-70E7-064A-AD42-05BD7D8E5048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36ED59FD-A74C-A04B-B454-9DF8F157021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6368312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Call out Mediu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8" y="972967"/>
            <a:ext cx="20459229" cy="1277794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1262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Medium text call 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2D4187-4FC3-4942-8F64-97378B9C504F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2B9B0851-CEB9-0344-AEA1-A17698E8EA95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6A8070E9-F1F1-664D-97B4-FAF57EFDAD1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FA79ABEB-FA91-9449-8F42-63317E39760A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416888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Call out Medium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8" y="972959"/>
            <a:ext cx="20459229" cy="1277795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1262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Medium text call 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514B16-2202-1F4E-A625-CCC316E17EE0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E837DC1E-9AD8-5948-89BD-3A4C098FEB52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7B642F0A-B0BB-F348-9447-D4ACDE2843B2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01B4C5F2-EB81-4248-8CB1-A35EBFBF68A9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11521479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Call out Sma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8" y="972959"/>
            <a:ext cx="20459229" cy="1278255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841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Small text call 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8974E2A-ABE8-0D43-8F6C-17704301D1B4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4" name="Freeform: Shape 12">
              <a:extLst>
                <a:ext uri="{FF2B5EF4-FFF2-40B4-BE49-F238E27FC236}">
                  <a16:creationId xmlns:a16="http://schemas.microsoft.com/office/drawing/2014/main" id="{97ADD078-64B3-4D46-8BB7-036C6BD2DC3C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5" name="Freeform: Shape 13">
              <a:extLst>
                <a:ext uri="{FF2B5EF4-FFF2-40B4-BE49-F238E27FC236}">
                  <a16:creationId xmlns:a16="http://schemas.microsoft.com/office/drawing/2014/main" id="{90326CDB-2216-E640-9AF4-B507219F7F88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307A67-CFFB-7F41-9017-14963722CC3D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8972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Call out Smal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9" y="972969"/>
            <a:ext cx="20459227" cy="1277794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8418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Small text call 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5FF0B00-EC19-A74E-B31A-73535D638000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A23C378A-742B-AF48-B6C1-EBD1CAA766D0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2DB3619A-E4FB-AA48-B244-E3478973AD6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46F1D90F-5C33-BA44-ABCA-36DD2F8F30D6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31831651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1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191E849-2800-4BF6-8648-1810868AF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2199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EAC093F2-4A94-4EC7-BFC5-282DC86922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766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4AB8F044-DB76-470F-8712-563C8D77DA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29333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6100BE5D-F975-4662-A5D8-73DD0F6663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2900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3F780AC3-2DC9-4EBB-9F4A-4B369FDC73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96467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4241E2C-AEC5-4C2F-A388-B4005397B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80034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BA3AED32-46CB-466C-8765-2739AAC2E4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63601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AB8256EC-2FE2-400D-A4E4-37966548E2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7167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EED6D159-A3F2-4B02-A7D4-A0B7B2A98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30734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39B61045-8A1E-4798-B8A2-EE3524BDB5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214300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24E153D6-CC1A-4C88-B1FD-0A426D1D03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297867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6D96D149-215E-4BD5-A884-53D586135D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381434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CD5BF7F5-BDD5-40DB-BD6D-939B542632F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3465001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164B8FCE-B1CA-42F7-B454-3438E06D865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4548568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EB9A9CBA-FB99-49CD-A237-6D4D9DF8D53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5632135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69F3A84F-1D90-4186-8101-4814ED5DA4D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6715702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C76DCF5B-3447-4568-B4B0-947C6E32FDE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7799269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F23FB5D0-81E3-4C82-8E04-C2F90191C51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8882835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67EB411D-F9B1-4144-991C-30A07DB25FF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966409" y="2907103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273D9433-3F04-4DB6-A540-D8A1D24C903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62199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FB754A3E-2B8E-453B-88CA-A6F907506AE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545766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15E74892-D88D-41F2-9117-D95D3BE6613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2629333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108368C8-1137-4A8C-9EE2-4894AB94D3F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12900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45740006-347F-4A43-87BD-295666157DEB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796467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CDE4A34E-8077-4534-A072-C6C634A4163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880034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CD0486D7-393B-434F-B2BB-563A2E02D48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963601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3734AAF6-A301-46B4-BF02-4D780BFDEDC4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047167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2D8158EF-EF53-46D2-A438-ACBF30FCDB6B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9130734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4096548D-9E8F-4860-9DC7-5CA22D780FA1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0214300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F04F13FF-F1AE-48B8-A4FD-355BAADF858A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11297867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926B793F-2B20-430D-964C-8AC252AE1748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2381434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1" name="Picture Placeholder 3">
            <a:extLst>
              <a:ext uri="{FF2B5EF4-FFF2-40B4-BE49-F238E27FC236}">
                <a16:creationId xmlns:a16="http://schemas.microsoft.com/office/drawing/2014/main" id="{ED02578B-E967-4964-875F-710800DF85FD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13465001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2" name="Picture Placeholder 3">
            <a:extLst>
              <a:ext uri="{FF2B5EF4-FFF2-40B4-BE49-F238E27FC236}">
                <a16:creationId xmlns:a16="http://schemas.microsoft.com/office/drawing/2014/main" id="{D74F66E9-31E4-4ECD-A33D-5D0A5F37AD5C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4548568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3" name="Picture Placeholder 3">
            <a:extLst>
              <a:ext uri="{FF2B5EF4-FFF2-40B4-BE49-F238E27FC236}">
                <a16:creationId xmlns:a16="http://schemas.microsoft.com/office/drawing/2014/main" id="{F23DFA21-4B2A-4CA6-9534-0D3B9BA9E2AA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5632135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4" name="Picture Placeholder 3">
            <a:extLst>
              <a:ext uri="{FF2B5EF4-FFF2-40B4-BE49-F238E27FC236}">
                <a16:creationId xmlns:a16="http://schemas.microsoft.com/office/drawing/2014/main" id="{551CD1F5-FAB3-4F44-90FD-CE85BEDF22B3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16715702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5" name="Picture Placeholder 3">
            <a:extLst>
              <a:ext uri="{FF2B5EF4-FFF2-40B4-BE49-F238E27FC236}">
                <a16:creationId xmlns:a16="http://schemas.microsoft.com/office/drawing/2014/main" id="{7830396A-3A72-443A-A43E-E531B093939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17799269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6" name="Picture Placeholder 3">
            <a:extLst>
              <a:ext uri="{FF2B5EF4-FFF2-40B4-BE49-F238E27FC236}">
                <a16:creationId xmlns:a16="http://schemas.microsoft.com/office/drawing/2014/main" id="{7A2EAB1E-A4A2-44B9-8542-2970064A6DB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18882835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7" name="Picture Placeholder 3">
            <a:extLst>
              <a:ext uri="{FF2B5EF4-FFF2-40B4-BE49-F238E27FC236}">
                <a16:creationId xmlns:a16="http://schemas.microsoft.com/office/drawing/2014/main" id="{4C0C34B8-D05F-4634-92A9-1121E46BD24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9966409" y="441372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8" name="Picture Placeholder 3">
            <a:extLst>
              <a:ext uri="{FF2B5EF4-FFF2-40B4-BE49-F238E27FC236}">
                <a16:creationId xmlns:a16="http://schemas.microsoft.com/office/drawing/2014/main" id="{445DF841-33B2-4DFE-BA75-AA74A3D4DB94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62199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49" name="Picture Placeholder 3">
            <a:extLst>
              <a:ext uri="{FF2B5EF4-FFF2-40B4-BE49-F238E27FC236}">
                <a16:creationId xmlns:a16="http://schemas.microsoft.com/office/drawing/2014/main" id="{4110FFA9-1B80-4DF3-A48E-50C405C31F5F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1545766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0" name="Picture Placeholder 3">
            <a:extLst>
              <a:ext uri="{FF2B5EF4-FFF2-40B4-BE49-F238E27FC236}">
                <a16:creationId xmlns:a16="http://schemas.microsoft.com/office/drawing/2014/main" id="{0B328F52-5934-4D92-B82C-701750773EDA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2629333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1" name="Picture Placeholder 3">
            <a:extLst>
              <a:ext uri="{FF2B5EF4-FFF2-40B4-BE49-F238E27FC236}">
                <a16:creationId xmlns:a16="http://schemas.microsoft.com/office/drawing/2014/main" id="{91141F52-193F-4982-89B4-BD89EB2D2FF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3712900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2" name="Picture Placeholder 3">
            <a:extLst>
              <a:ext uri="{FF2B5EF4-FFF2-40B4-BE49-F238E27FC236}">
                <a16:creationId xmlns:a16="http://schemas.microsoft.com/office/drawing/2014/main" id="{D3CDD8F0-35CB-4B85-9815-18C9E5400CE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4796467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id="{E3C68C9F-69A8-4C66-9E5C-F696B78E7A8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5880034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id="{E48D4A9D-F4EA-4200-B41D-792D3A1FDB18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6963601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id="{7D10700B-EF2C-4269-85AA-A576A5E7AAE7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8047167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6" name="Picture Placeholder 3">
            <a:extLst>
              <a:ext uri="{FF2B5EF4-FFF2-40B4-BE49-F238E27FC236}">
                <a16:creationId xmlns:a16="http://schemas.microsoft.com/office/drawing/2014/main" id="{8FE06C52-BE87-4452-A441-01D6FAEDC7B9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9130734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7" name="Picture Placeholder 3">
            <a:extLst>
              <a:ext uri="{FF2B5EF4-FFF2-40B4-BE49-F238E27FC236}">
                <a16:creationId xmlns:a16="http://schemas.microsoft.com/office/drawing/2014/main" id="{9C084F4C-80FE-4ED7-85C1-A2C8D3DD1017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10214300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8" name="Picture Placeholder 3">
            <a:extLst>
              <a:ext uri="{FF2B5EF4-FFF2-40B4-BE49-F238E27FC236}">
                <a16:creationId xmlns:a16="http://schemas.microsoft.com/office/drawing/2014/main" id="{1EDF1320-9D98-470A-8C44-57E324150AB0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11297867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59" name="Picture Placeholder 3">
            <a:extLst>
              <a:ext uri="{FF2B5EF4-FFF2-40B4-BE49-F238E27FC236}">
                <a16:creationId xmlns:a16="http://schemas.microsoft.com/office/drawing/2014/main" id="{54CE2C3F-648A-4865-9C1C-F70BCEA56BAB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12381434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0" name="Picture Placeholder 3">
            <a:extLst>
              <a:ext uri="{FF2B5EF4-FFF2-40B4-BE49-F238E27FC236}">
                <a16:creationId xmlns:a16="http://schemas.microsoft.com/office/drawing/2014/main" id="{04488910-10BE-4568-A894-D1F66E526B32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13465001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1" name="Picture Placeholder 3">
            <a:extLst>
              <a:ext uri="{FF2B5EF4-FFF2-40B4-BE49-F238E27FC236}">
                <a16:creationId xmlns:a16="http://schemas.microsoft.com/office/drawing/2014/main" id="{DE050430-1DFA-4EEA-88CE-F666454182C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14548568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2" name="Picture Placeholder 3">
            <a:extLst>
              <a:ext uri="{FF2B5EF4-FFF2-40B4-BE49-F238E27FC236}">
                <a16:creationId xmlns:a16="http://schemas.microsoft.com/office/drawing/2014/main" id="{7250F372-456A-4F64-87F5-CD1117D7AD71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15632135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3" name="Picture Placeholder 3">
            <a:extLst>
              <a:ext uri="{FF2B5EF4-FFF2-40B4-BE49-F238E27FC236}">
                <a16:creationId xmlns:a16="http://schemas.microsoft.com/office/drawing/2014/main" id="{E9B8EF17-D699-4B18-A4C1-B7DD32034BEF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16715702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4" name="Picture Placeholder 3">
            <a:extLst>
              <a:ext uri="{FF2B5EF4-FFF2-40B4-BE49-F238E27FC236}">
                <a16:creationId xmlns:a16="http://schemas.microsoft.com/office/drawing/2014/main" id="{B42A02A3-6577-4FCF-9110-6215370250BD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>
          <a:xfrm>
            <a:off x="17799269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5" name="Picture Placeholder 3">
            <a:extLst>
              <a:ext uri="{FF2B5EF4-FFF2-40B4-BE49-F238E27FC236}">
                <a16:creationId xmlns:a16="http://schemas.microsoft.com/office/drawing/2014/main" id="{E55B7AA4-F948-4499-858F-65CBEBC2C9AB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>
          <a:xfrm>
            <a:off x="18882835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6" name="Picture Placeholder 3">
            <a:extLst>
              <a:ext uri="{FF2B5EF4-FFF2-40B4-BE49-F238E27FC236}">
                <a16:creationId xmlns:a16="http://schemas.microsoft.com/office/drawing/2014/main" id="{6A44A91D-9498-4AA5-9F3D-38067C377E04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>
          <a:xfrm>
            <a:off x="19966409" y="592033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7" name="Picture Placeholder 3">
            <a:extLst>
              <a:ext uri="{FF2B5EF4-FFF2-40B4-BE49-F238E27FC236}">
                <a16:creationId xmlns:a16="http://schemas.microsoft.com/office/drawing/2014/main" id="{84DE4921-BD50-4781-A4DE-503D567B897A}"/>
              </a:ext>
            </a:extLst>
          </p:cNvPr>
          <p:cNvSpPr>
            <a:spLocks noGrp="1"/>
          </p:cNvSpPr>
          <p:nvPr>
            <p:ph type="pic" sz="quarter" idx="67"/>
          </p:nvPr>
        </p:nvSpPr>
        <p:spPr>
          <a:xfrm>
            <a:off x="462199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8" name="Picture Placeholder 3">
            <a:extLst>
              <a:ext uri="{FF2B5EF4-FFF2-40B4-BE49-F238E27FC236}">
                <a16:creationId xmlns:a16="http://schemas.microsoft.com/office/drawing/2014/main" id="{87A60B1D-2FC2-431E-B149-F5367EB8E6D5}"/>
              </a:ext>
            </a:extLst>
          </p:cNvPr>
          <p:cNvSpPr>
            <a:spLocks noGrp="1"/>
          </p:cNvSpPr>
          <p:nvPr>
            <p:ph type="pic" sz="quarter" idx="68"/>
          </p:nvPr>
        </p:nvSpPr>
        <p:spPr>
          <a:xfrm>
            <a:off x="1545766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9" name="Picture Placeholder 3">
            <a:extLst>
              <a:ext uri="{FF2B5EF4-FFF2-40B4-BE49-F238E27FC236}">
                <a16:creationId xmlns:a16="http://schemas.microsoft.com/office/drawing/2014/main" id="{AC0F2921-F30D-463D-B8E2-5A19F41B0758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2629333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0" name="Picture Placeholder 3">
            <a:extLst>
              <a:ext uri="{FF2B5EF4-FFF2-40B4-BE49-F238E27FC236}">
                <a16:creationId xmlns:a16="http://schemas.microsoft.com/office/drawing/2014/main" id="{6C9B703D-CC7A-4C52-B0B7-91BE5753C7B5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3712900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1" name="Picture Placeholder 3">
            <a:extLst>
              <a:ext uri="{FF2B5EF4-FFF2-40B4-BE49-F238E27FC236}">
                <a16:creationId xmlns:a16="http://schemas.microsoft.com/office/drawing/2014/main" id="{B0AA674E-F985-473C-9472-BD3B17AC93DE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4796467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2" name="Picture Placeholder 3">
            <a:extLst>
              <a:ext uri="{FF2B5EF4-FFF2-40B4-BE49-F238E27FC236}">
                <a16:creationId xmlns:a16="http://schemas.microsoft.com/office/drawing/2014/main" id="{C90D6D1E-01FE-489A-A9FD-F659A69EFB1D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5880034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3" name="Picture Placeholder 3">
            <a:extLst>
              <a:ext uri="{FF2B5EF4-FFF2-40B4-BE49-F238E27FC236}">
                <a16:creationId xmlns:a16="http://schemas.microsoft.com/office/drawing/2014/main" id="{24877CE8-7FEA-45F2-BAAF-1DB49C2EA89A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6963601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4" name="Picture Placeholder 3">
            <a:extLst>
              <a:ext uri="{FF2B5EF4-FFF2-40B4-BE49-F238E27FC236}">
                <a16:creationId xmlns:a16="http://schemas.microsoft.com/office/drawing/2014/main" id="{6909F2FF-4E62-4BDF-9D4F-63160E2F5421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8047167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5" name="Picture Placeholder 3">
            <a:extLst>
              <a:ext uri="{FF2B5EF4-FFF2-40B4-BE49-F238E27FC236}">
                <a16:creationId xmlns:a16="http://schemas.microsoft.com/office/drawing/2014/main" id="{55B26041-2085-4617-B87E-5EE67E48AED3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9130734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6" name="Picture Placeholder 3">
            <a:extLst>
              <a:ext uri="{FF2B5EF4-FFF2-40B4-BE49-F238E27FC236}">
                <a16:creationId xmlns:a16="http://schemas.microsoft.com/office/drawing/2014/main" id="{772E60F6-DEE9-42E1-BE2E-A756D7DB2394}"/>
              </a:ext>
            </a:extLst>
          </p:cNvPr>
          <p:cNvSpPr>
            <a:spLocks noGrp="1"/>
          </p:cNvSpPr>
          <p:nvPr>
            <p:ph type="pic" sz="quarter" idx="76"/>
          </p:nvPr>
        </p:nvSpPr>
        <p:spPr>
          <a:xfrm>
            <a:off x="10214300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7" name="Picture Placeholder 3">
            <a:extLst>
              <a:ext uri="{FF2B5EF4-FFF2-40B4-BE49-F238E27FC236}">
                <a16:creationId xmlns:a16="http://schemas.microsoft.com/office/drawing/2014/main" id="{E65C1EC8-AACB-464B-BAC6-A0C6ED82C98D}"/>
              </a:ext>
            </a:extLst>
          </p:cNvPr>
          <p:cNvSpPr>
            <a:spLocks noGrp="1"/>
          </p:cNvSpPr>
          <p:nvPr>
            <p:ph type="pic" sz="quarter" idx="77"/>
          </p:nvPr>
        </p:nvSpPr>
        <p:spPr>
          <a:xfrm>
            <a:off x="11297867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8" name="Picture Placeholder 3">
            <a:extLst>
              <a:ext uri="{FF2B5EF4-FFF2-40B4-BE49-F238E27FC236}">
                <a16:creationId xmlns:a16="http://schemas.microsoft.com/office/drawing/2014/main" id="{5884D4E4-66AC-4B89-B94A-0342E07C5E91}"/>
              </a:ext>
            </a:extLst>
          </p:cNvPr>
          <p:cNvSpPr>
            <a:spLocks noGrp="1"/>
          </p:cNvSpPr>
          <p:nvPr>
            <p:ph type="pic" sz="quarter" idx="78"/>
          </p:nvPr>
        </p:nvSpPr>
        <p:spPr>
          <a:xfrm>
            <a:off x="12381434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79" name="Picture Placeholder 3">
            <a:extLst>
              <a:ext uri="{FF2B5EF4-FFF2-40B4-BE49-F238E27FC236}">
                <a16:creationId xmlns:a16="http://schemas.microsoft.com/office/drawing/2014/main" id="{223F551B-E0FC-4874-9368-A6A9A54AF800}"/>
              </a:ext>
            </a:extLst>
          </p:cNvPr>
          <p:cNvSpPr>
            <a:spLocks noGrp="1"/>
          </p:cNvSpPr>
          <p:nvPr>
            <p:ph type="pic" sz="quarter" idx="79"/>
          </p:nvPr>
        </p:nvSpPr>
        <p:spPr>
          <a:xfrm>
            <a:off x="13465001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0" name="Picture Placeholder 3">
            <a:extLst>
              <a:ext uri="{FF2B5EF4-FFF2-40B4-BE49-F238E27FC236}">
                <a16:creationId xmlns:a16="http://schemas.microsoft.com/office/drawing/2014/main" id="{619C14EC-64B1-455A-9C0A-B7C6D8DA0E1D}"/>
              </a:ext>
            </a:extLst>
          </p:cNvPr>
          <p:cNvSpPr>
            <a:spLocks noGrp="1"/>
          </p:cNvSpPr>
          <p:nvPr>
            <p:ph type="pic" sz="quarter" idx="80"/>
          </p:nvPr>
        </p:nvSpPr>
        <p:spPr>
          <a:xfrm>
            <a:off x="14548568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1" name="Picture Placeholder 3">
            <a:extLst>
              <a:ext uri="{FF2B5EF4-FFF2-40B4-BE49-F238E27FC236}">
                <a16:creationId xmlns:a16="http://schemas.microsoft.com/office/drawing/2014/main" id="{28089A62-C53A-4B53-8FD1-C69574BEDEB1}"/>
              </a:ext>
            </a:extLst>
          </p:cNvPr>
          <p:cNvSpPr>
            <a:spLocks noGrp="1"/>
          </p:cNvSpPr>
          <p:nvPr>
            <p:ph type="pic" sz="quarter" idx="81"/>
          </p:nvPr>
        </p:nvSpPr>
        <p:spPr>
          <a:xfrm>
            <a:off x="15632135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2" name="Picture Placeholder 3">
            <a:extLst>
              <a:ext uri="{FF2B5EF4-FFF2-40B4-BE49-F238E27FC236}">
                <a16:creationId xmlns:a16="http://schemas.microsoft.com/office/drawing/2014/main" id="{BB43722B-985F-43AC-82CF-C0E5A61D60CA}"/>
              </a:ext>
            </a:extLst>
          </p:cNvPr>
          <p:cNvSpPr>
            <a:spLocks noGrp="1"/>
          </p:cNvSpPr>
          <p:nvPr>
            <p:ph type="pic" sz="quarter" idx="82"/>
          </p:nvPr>
        </p:nvSpPr>
        <p:spPr>
          <a:xfrm>
            <a:off x="16715702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3" name="Picture Placeholder 3">
            <a:extLst>
              <a:ext uri="{FF2B5EF4-FFF2-40B4-BE49-F238E27FC236}">
                <a16:creationId xmlns:a16="http://schemas.microsoft.com/office/drawing/2014/main" id="{7E57E672-6586-4B21-B358-8BBE6CBE64A4}"/>
              </a:ext>
            </a:extLst>
          </p:cNvPr>
          <p:cNvSpPr>
            <a:spLocks noGrp="1"/>
          </p:cNvSpPr>
          <p:nvPr>
            <p:ph type="pic" sz="quarter" idx="83"/>
          </p:nvPr>
        </p:nvSpPr>
        <p:spPr>
          <a:xfrm>
            <a:off x="17799269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4" name="Picture Placeholder 3">
            <a:extLst>
              <a:ext uri="{FF2B5EF4-FFF2-40B4-BE49-F238E27FC236}">
                <a16:creationId xmlns:a16="http://schemas.microsoft.com/office/drawing/2014/main" id="{E6FAA9CF-2AF2-4E8B-8FD7-9FE6EFE13192}"/>
              </a:ext>
            </a:extLst>
          </p:cNvPr>
          <p:cNvSpPr>
            <a:spLocks noGrp="1"/>
          </p:cNvSpPr>
          <p:nvPr>
            <p:ph type="pic" sz="quarter" idx="84"/>
          </p:nvPr>
        </p:nvSpPr>
        <p:spPr>
          <a:xfrm>
            <a:off x="18882835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5" name="Picture Placeholder 3">
            <a:extLst>
              <a:ext uri="{FF2B5EF4-FFF2-40B4-BE49-F238E27FC236}">
                <a16:creationId xmlns:a16="http://schemas.microsoft.com/office/drawing/2014/main" id="{374F3063-3102-4C8D-8950-0C3613A479F6}"/>
              </a:ext>
            </a:extLst>
          </p:cNvPr>
          <p:cNvSpPr>
            <a:spLocks noGrp="1"/>
          </p:cNvSpPr>
          <p:nvPr>
            <p:ph type="pic" sz="quarter" idx="85"/>
          </p:nvPr>
        </p:nvSpPr>
        <p:spPr>
          <a:xfrm>
            <a:off x="19966409" y="7426955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6" name="Picture Placeholder 3">
            <a:extLst>
              <a:ext uri="{FF2B5EF4-FFF2-40B4-BE49-F238E27FC236}">
                <a16:creationId xmlns:a16="http://schemas.microsoft.com/office/drawing/2014/main" id="{12718832-C3C6-4E7B-803E-1E7C297AD74A}"/>
              </a:ext>
            </a:extLst>
          </p:cNvPr>
          <p:cNvSpPr>
            <a:spLocks noGrp="1"/>
          </p:cNvSpPr>
          <p:nvPr>
            <p:ph type="pic" sz="quarter" idx="86"/>
          </p:nvPr>
        </p:nvSpPr>
        <p:spPr>
          <a:xfrm>
            <a:off x="462199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7" name="Picture Placeholder 3">
            <a:extLst>
              <a:ext uri="{FF2B5EF4-FFF2-40B4-BE49-F238E27FC236}">
                <a16:creationId xmlns:a16="http://schemas.microsoft.com/office/drawing/2014/main" id="{64629C66-9BA1-4656-BE4F-9BEB4A89BDF6}"/>
              </a:ext>
            </a:extLst>
          </p:cNvPr>
          <p:cNvSpPr>
            <a:spLocks noGrp="1"/>
          </p:cNvSpPr>
          <p:nvPr>
            <p:ph type="pic" sz="quarter" idx="87"/>
          </p:nvPr>
        </p:nvSpPr>
        <p:spPr>
          <a:xfrm>
            <a:off x="1545766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8" name="Picture Placeholder 3">
            <a:extLst>
              <a:ext uri="{FF2B5EF4-FFF2-40B4-BE49-F238E27FC236}">
                <a16:creationId xmlns:a16="http://schemas.microsoft.com/office/drawing/2014/main" id="{026AC32C-E1DC-4564-8EAA-C6658443DCE9}"/>
              </a:ext>
            </a:extLst>
          </p:cNvPr>
          <p:cNvSpPr>
            <a:spLocks noGrp="1"/>
          </p:cNvSpPr>
          <p:nvPr>
            <p:ph type="pic" sz="quarter" idx="88"/>
          </p:nvPr>
        </p:nvSpPr>
        <p:spPr>
          <a:xfrm>
            <a:off x="2629333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1F699C86-3334-49B1-8647-561FD50FB3B6}"/>
              </a:ext>
            </a:extLst>
          </p:cNvPr>
          <p:cNvSpPr>
            <a:spLocks noGrp="1"/>
          </p:cNvSpPr>
          <p:nvPr>
            <p:ph type="pic" sz="quarter" idx="89"/>
          </p:nvPr>
        </p:nvSpPr>
        <p:spPr>
          <a:xfrm>
            <a:off x="3712900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0" name="Picture Placeholder 3">
            <a:extLst>
              <a:ext uri="{FF2B5EF4-FFF2-40B4-BE49-F238E27FC236}">
                <a16:creationId xmlns:a16="http://schemas.microsoft.com/office/drawing/2014/main" id="{0F7421AA-BFED-425B-8BDE-E0280558901D}"/>
              </a:ext>
            </a:extLst>
          </p:cNvPr>
          <p:cNvSpPr>
            <a:spLocks noGrp="1"/>
          </p:cNvSpPr>
          <p:nvPr>
            <p:ph type="pic" sz="quarter" idx="90"/>
          </p:nvPr>
        </p:nvSpPr>
        <p:spPr>
          <a:xfrm>
            <a:off x="4796467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1" name="Picture Placeholder 3">
            <a:extLst>
              <a:ext uri="{FF2B5EF4-FFF2-40B4-BE49-F238E27FC236}">
                <a16:creationId xmlns:a16="http://schemas.microsoft.com/office/drawing/2014/main" id="{4532239D-11CD-404A-B1E9-BCB2EF45FF3A}"/>
              </a:ext>
            </a:extLst>
          </p:cNvPr>
          <p:cNvSpPr>
            <a:spLocks noGrp="1"/>
          </p:cNvSpPr>
          <p:nvPr>
            <p:ph type="pic" sz="quarter" idx="91"/>
          </p:nvPr>
        </p:nvSpPr>
        <p:spPr>
          <a:xfrm>
            <a:off x="5880034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2" name="Picture Placeholder 3">
            <a:extLst>
              <a:ext uri="{FF2B5EF4-FFF2-40B4-BE49-F238E27FC236}">
                <a16:creationId xmlns:a16="http://schemas.microsoft.com/office/drawing/2014/main" id="{D41F7A79-14CF-4563-AAEC-123A3380A201}"/>
              </a:ext>
            </a:extLst>
          </p:cNvPr>
          <p:cNvSpPr>
            <a:spLocks noGrp="1"/>
          </p:cNvSpPr>
          <p:nvPr>
            <p:ph type="pic" sz="quarter" idx="92"/>
          </p:nvPr>
        </p:nvSpPr>
        <p:spPr>
          <a:xfrm>
            <a:off x="6963601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CECFBA8D-A5D0-4C1B-ABA0-7497D1CA26DD}"/>
              </a:ext>
            </a:extLst>
          </p:cNvPr>
          <p:cNvSpPr>
            <a:spLocks noGrp="1"/>
          </p:cNvSpPr>
          <p:nvPr>
            <p:ph type="pic" sz="quarter" idx="93"/>
          </p:nvPr>
        </p:nvSpPr>
        <p:spPr>
          <a:xfrm>
            <a:off x="8047167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4EA06613-CEDB-4342-9A99-AA308CBA3E8B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9130734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5" name="Picture Placeholder 3">
            <a:extLst>
              <a:ext uri="{FF2B5EF4-FFF2-40B4-BE49-F238E27FC236}">
                <a16:creationId xmlns:a16="http://schemas.microsoft.com/office/drawing/2014/main" id="{9065C0AA-C3E2-4D50-AB7B-A3E3F73789AA}"/>
              </a:ext>
            </a:extLst>
          </p:cNvPr>
          <p:cNvSpPr>
            <a:spLocks noGrp="1"/>
          </p:cNvSpPr>
          <p:nvPr>
            <p:ph type="pic" sz="quarter" idx="95"/>
          </p:nvPr>
        </p:nvSpPr>
        <p:spPr>
          <a:xfrm>
            <a:off x="10214300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6" name="Picture Placeholder 3">
            <a:extLst>
              <a:ext uri="{FF2B5EF4-FFF2-40B4-BE49-F238E27FC236}">
                <a16:creationId xmlns:a16="http://schemas.microsoft.com/office/drawing/2014/main" id="{A465A43A-5ED6-4F01-A76D-9911FE2363AD}"/>
              </a:ext>
            </a:extLst>
          </p:cNvPr>
          <p:cNvSpPr>
            <a:spLocks noGrp="1"/>
          </p:cNvSpPr>
          <p:nvPr>
            <p:ph type="pic" sz="quarter" idx="96"/>
          </p:nvPr>
        </p:nvSpPr>
        <p:spPr>
          <a:xfrm>
            <a:off x="11297867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7" name="Picture Placeholder 3">
            <a:extLst>
              <a:ext uri="{FF2B5EF4-FFF2-40B4-BE49-F238E27FC236}">
                <a16:creationId xmlns:a16="http://schemas.microsoft.com/office/drawing/2014/main" id="{14825284-E3AF-4092-A40D-284575002F34}"/>
              </a:ext>
            </a:extLst>
          </p:cNvPr>
          <p:cNvSpPr>
            <a:spLocks noGrp="1"/>
          </p:cNvSpPr>
          <p:nvPr>
            <p:ph type="pic" sz="quarter" idx="97"/>
          </p:nvPr>
        </p:nvSpPr>
        <p:spPr>
          <a:xfrm>
            <a:off x="12381434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2330A4BA-DE17-491D-A47B-7F2EF4BB10E7}"/>
              </a:ext>
            </a:extLst>
          </p:cNvPr>
          <p:cNvSpPr>
            <a:spLocks noGrp="1"/>
          </p:cNvSpPr>
          <p:nvPr>
            <p:ph type="pic" sz="quarter" idx="98"/>
          </p:nvPr>
        </p:nvSpPr>
        <p:spPr>
          <a:xfrm>
            <a:off x="13465001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3B607C97-2AE4-4282-8F71-C8A837A6D06B}"/>
              </a:ext>
            </a:extLst>
          </p:cNvPr>
          <p:cNvSpPr>
            <a:spLocks noGrp="1"/>
          </p:cNvSpPr>
          <p:nvPr>
            <p:ph type="pic" sz="quarter" idx="99"/>
          </p:nvPr>
        </p:nvSpPr>
        <p:spPr>
          <a:xfrm>
            <a:off x="14548568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3C94E2C4-8768-4EC3-96E6-E02A2ECD0F70}"/>
              </a:ext>
            </a:extLst>
          </p:cNvPr>
          <p:cNvSpPr>
            <a:spLocks noGrp="1"/>
          </p:cNvSpPr>
          <p:nvPr>
            <p:ph type="pic" sz="quarter" idx="100"/>
          </p:nvPr>
        </p:nvSpPr>
        <p:spPr>
          <a:xfrm>
            <a:off x="15632135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1" name="Picture Placeholder 3">
            <a:extLst>
              <a:ext uri="{FF2B5EF4-FFF2-40B4-BE49-F238E27FC236}">
                <a16:creationId xmlns:a16="http://schemas.microsoft.com/office/drawing/2014/main" id="{62E0E981-95BA-4642-AA4C-7B0B52CF6696}"/>
              </a:ext>
            </a:extLst>
          </p:cNvPr>
          <p:cNvSpPr>
            <a:spLocks noGrp="1"/>
          </p:cNvSpPr>
          <p:nvPr>
            <p:ph type="pic" sz="quarter" idx="101"/>
          </p:nvPr>
        </p:nvSpPr>
        <p:spPr>
          <a:xfrm>
            <a:off x="16715702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2" name="Picture Placeholder 3">
            <a:extLst>
              <a:ext uri="{FF2B5EF4-FFF2-40B4-BE49-F238E27FC236}">
                <a16:creationId xmlns:a16="http://schemas.microsoft.com/office/drawing/2014/main" id="{73FD81BC-BC35-4C73-83AF-5C8724E1E818}"/>
              </a:ext>
            </a:extLst>
          </p:cNvPr>
          <p:cNvSpPr>
            <a:spLocks noGrp="1"/>
          </p:cNvSpPr>
          <p:nvPr>
            <p:ph type="pic" sz="quarter" idx="102"/>
          </p:nvPr>
        </p:nvSpPr>
        <p:spPr>
          <a:xfrm>
            <a:off x="17799269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3" name="Picture Placeholder 3">
            <a:extLst>
              <a:ext uri="{FF2B5EF4-FFF2-40B4-BE49-F238E27FC236}">
                <a16:creationId xmlns:a16="http://schemas.microsoft.com/office/drawing/2014/main" id="{35721567-DB33-4C45-8615-7543562C69AC}"/>
              </a:ext>
            </a:extLst>
          </p:cNvPr>
          <p:cNvSpPr>
            <a:spLocks noGrp="1"/>
          </p:cNvSpPr>
          <p:nvPr>
            <p:ph type="pic" sz="quarter" idx="103"/>
          </p:nvPr>
        </p:nvSpPr>
        <p:spPr>
          <a:xfrm>
            <a:off x="18882835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4" name="Picture Placeholder 3">
            <a:extLst>
              <a:ext uri="{FF2B5EF4-FFF2-40B4-BE49-F238E27FC236}">
                <a16:creationId xmlns:a16="http://schemas.microsoft.com/office/drawing/2014/main" id="{DC0CE326-1D20-4E58-BD07-4F3F714C33AC}"/>
              </a:ext>
            </a:extLst>
          </p:cNvPr>
          <p:cNvSpPr>
            <a:spLocks noGrp="1"/>
          </p:cNvSpPr>
          <p:nvPr>
            <p:ph type="pic" sz="quarter" idx="104"/>
          </p:nvPr>
        </p:nvSpPr>
        <p:spPr>
          <a:xfrm>
            <a:off x="19966409" y="889817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5" name="Picture Placeholder 3">
            <a:extLst>
              <a:ext uri="{FF2B5EF4-FFF2-40B4-BE49-F238E27FC236}">
                <a16:creationId xmlns:a16="http://schemas.microsoft.com/office/drawing/2014/main" id="{F8659BAC-FEA6-4630-970C-0D2A6AC68B4D}"/>
              </a:ext>
            </a:extLst>
          </p:cNvPr>
          <p:cNvSpPr>
            <a:spLocks noGrp="1"/>
          </p:cNvSpPr>
          <p:nvPr>
            <p:ph type="pic" sz="quarter" idx="105"/>
          </p:nvPr>
        </p:nvSpPr>
        <p:spPr>
          <a:xfrm>
            <a:off x="462199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6" name="Picture Placeholder 3">
            <a:extLst>
              <a:ext uri="{FF2B5EF4-FFF2-40B4-BE49-F238E27FC236}">
                <a16:creationId xmlns:a16="http://schemas.microsoft.com/office/drawing/2014/main" id="{4CDDEEE9-1030-4C65-B825-72CE4282950C}"/>
              </a:ext>
            </a:extLst>
          </p:cNvPr>
          <p:cNvSpPr>
            <a:spLocks noGrp="1"/>
          </p:cNvSpPr>
          <p:nvPr>
            <p:ph type="pic" sz="quarter" idx="106"/>
          </p:nvPr>
        </p:nvSpPr>
        <p:spPr>
          <a:xfrm>
            <a:off x="1545766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7" name="Picture Placeholder 3">
            <a:extLst>
              <a:ext uri="{FF2B5EF4-FFF2-40B4-BE49-F238E27FC236}">
                <a16:creationId xmlns:a16="http://schemas.microsoft.com/office/drawing/2014/main" id="{3309FA2B-7DF8-49A2-97C1-A4BA3B0152CD}"/>
              </a:ext>
            </a:extLst>
          </p:cNvPr>
          <p:cNvSpPr>
            <a:spLocks noGrp="1"/>
          </p:cNvSpPr>
          <p:nvPr>
            <p:ph type="pic" sz="quarter" idx="107"/>
          </p:nvPr>
        </p:nvSpPr>
        <p:spPr>
          <a:xfrm>
            <a:off x="2629333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8" name="Picture Placeholder 3">
            <a:extLst>
              <a:ext uri="{FF2B5EF4-FFF2-40B4-BE49-F238E27FC236}">
                <a16:creationId xmlns:a16="http://schemas.microsoft.com/office/drawing/2014/main" id="{A65D839D-CBB7-4C01-8E96-D05876D35D81}"/>
              </a:ext>
            </a:extLst>
          </p:cNvPr>
          <p:cNvSpPr>
            <a:spLocks noGrp="1"/>
          </p:cNvSpPr>
          <p:nvPr>
            <p:ph type="pic" sz="quarter" idx="108"/>
          </p:nvPr>
        </p:nvSpPr>
        <p:spPr>
          <a:xfrm>
            <a:off x="3712900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9" name="Picture Placeholder 3">
            <a:extLst>
              <a:ext uri="{FF2B5EF4-FFF2-40B4-BE49-F238E27FC236}">
                <a16:creationId xmlns:a16="http://schemas.microsoft.com/office/drawing/2014/main" id="{1E0787E0-4FB5-403C-B691-117B7A871569}"/>
              </a:ext>
            </a:extLst>
          </p:cNvPr>
          <p:cNvSpPr>
            <a:spLocks noGrp="1"/>
          </p:cNvSpPr>
          <p:nvPr>
            <p:ph type="pic" sz="quarter" idx="109"/>
          </p:nvPr>
        </p:nvSpPr>
        <p:spPr>
          <a:xfrm>
            <a:off x="4796467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0" name="Picture Placeholder 3">
            <a:extLst>
              <a:ext uri="{FF2B5EF4-FFF2-40B4-BE49-F238E27FC236}">
                <a16:creationId xmlns:a16="http://schemas.microsoft.com/office/drawing/2014/main" id="{02E1C102-B191-4ADC-96CB-C72F1A6712C5}"/>
              </a:ext>
            </a:extLst>
          </p:cNvPr>
          <p:cNvSpPr>
            <a:spLocks noGrp="1"/>
          </p:cNvSpPr>
          <p:nvPr>
            <p:ph type="pic" sz="quarter" idx="110"/>
          </p:nvPr>
        </p:nvSpPr>
        <p:spPr>
          <a:xfrm>
            <a:off x="5880034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1" name="Picture Placeholder 3">
            <a:extLst>
              <a:ext uri="{FF2B5EF4-FFF2-40B4-BE49-F238E27FC236}">
                <a16:creationId xmlns:a16="http://schemas.microsoft.com/office/drawing/2014/main" id="{0F732065-2560-4AA6-AE48-72DFD7DC4A7D}"/>
              </a:ext>
            </a:extLst>
          </p:cNvPr>
          <p:cNvSpPr>
            <a:spLocks noGrp="1"/>
          </p:cNvSpPr>
          <p:nvPr>
            <p:ph type="pic" sz="quarter" idx="111"/>
          </p:nvPr>
        </p:nvSpPr>
        <p:spPr>
          <a:xfrm>
            <a:off x="6963601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2" name="Picture Placeholder 3">
            <a:extLst>
              <a:ext uri="{FF2B5EF4-FFF2-40B4-BE49-F238E27FC236}">
                <a16:creationId xmlns:a16="http://schemas.microsoft.com/office/drawing/2014/main" id="{E8E85D65-4D51-4D6C-9930-2C6A76BF751D}"/>
              </a:ext>
            </a:extLst>
          </p:cNvPr>
          <p:cNvSpPr>
            <a:spLocks noGrp="1"/>
          </p:cNvSpPr>
          <p:nvPr>
            <p:ph type="pic" sz="quarter" idx="112"/>
          </p:nvPr>
        </p:nvSpPr>
        <p:spPr>
          <a:xfrm>
            <a:off x="8047167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3" name="Picture Placeholder 3">
            <a:extLst>
              <a:ext uri="{FF2B5EF4-FFF2-40B4-BE49-F238E27FC236}">
                <a16:creationId xmlns:a16="http://schemas.microsoft.com/office/drawing/2014/main" id="{7D02CBBE-C793-46E3-9B75-081BCDE78D5A}"/>
              </a:ext>
            </a:extLst>
          </p:cNvPr>
          <p:cNvSpPr>
            <a:spLocks noGrp="1"/>
          </p:cNvSpPr>
          <p:nvPr>
            <p:ph type="pic" sz="quarter" idx="113"/>
          </p:nvPr>
        </p:nvSpPr>
        <p:spPr>
          <a:xfrm>
            <a:off x="9130734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4" name="Picture Placeholder 3">
            <a:extLst>
              <a:ext uri="{FF2B5EF4-FFF2-40B4-BE49-F238E27FC236}">
                <a16:creationId xmlns:a16="http://schemas.microsoft.com/office/drawing/2014/main" id="{4592D546-EFDE-4B76-9BED-3F841CBD1A31}"/>
              </a:ext>
            </a:extLst>
          </p:cNvPr>
          <p:cNvSpPr>
            <a:spLocks noGrp="1"/>
          </p:cNvSpPr>
          <p:nvPr>
            <p:ph type="pic" sz="quarter" idx="114"/>
          </p:nvPr>
        </p:nvSpPr>
        <p:spPr>
          <a:xfrm>
            <a:off x="10214300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5" name="Picture Placeholder 3">
            <a:extLst>
              <a:ext uri="{FF2B5EF4-FFF2-40B4-BE49-F238E27FC236}">
                <a16:creationId xmlns:a16="http://schemas.microsoft.com/office/drawing/2014/main" id="{073E1E4B-A3B4-4665-857E-0EB63293E5F2}"/>
              </a:ext>
            </a:extLst>
          </p:cNvPr>
          <p:cNvSpPr>
            <a:spLocks noGrp="1"/>
          </p:cNvSpPr>
          <p:nvPr>
            <p:ph type="pic" sz="quarter" idx="115"/>
          </p:nvPr>
        </p:nvSpPr>
        <p:spPr>
          <a:xfrm>
            <a:off x="11297867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6" name="Picture Placeholder 3">
            <a:extLst>
              <a:ext uri="{FF2B5EF4-FFF2-40B4-BE49-F238E27FC236}">
                <a16:creationId xmlns:a16="http://schemas.microsoft.com/office/drawing/2014/main" id="{2B1490F0-B0A4-4BD4-BA04-267E958146C3}"/>
              </a:ext>
            </a:extLst>
          </p:cNvPr>
          <p:cNvSpPr>
            <a:spLocks noGrp="1"/>
          </p:cNvSpPr>
          <p:nvPr>
            <p:ph type="pic" sz="quarter" idx="116"/>
          </p:nvPr>
        </p:nvSpPr>
        <p:spPr>
          <a:xfrm>
            <a:off x="12381434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7" name="Picture Placeholder 3">
            <a:extLst>
              <a:ext uri="{FF2B5EF4-FFF2-40B4-BE49-F238E27FC236}">
                <a16:creationId xmlns:a16="http://schemas.microsoft.com/office/drawing/2014/main" id="{F84E156E-BC15-4A3C-9132-F9CB25A35287}"/>
              </a:ext>
            </a:extLst>
          </p:cNvPr>
          <p:cNvSpPr>
            <a:spLocks noGrp="1"/>
          </p:cNvSpPr>
          <p:nvPr>
            <p:ph type="pic" sz="quarter" idx="117"/>
          </p:nvPr>
        </p:nvSpPr>
        <p:spPr>
          <a:xfrm>
            <a:off x="13465001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8" name="Picture Placeholder 3">
            <a:extLst>
              <a:ext uri="{FF2B5EF4-FFF2-40B4-BE49-F238E27FC236}">
                <a16:creationId xmlns:a16="http://schemas.microsoft.com/office/drawing/2014/main" id="{DEF302F8-1351-412F-B121-3345A8F9A2AE}"/>
              </a:ext>
            </a:extLst>
          </p:cNvPr>
          <p:cNvSpPr>
            <a:spLocks noGrp="1"/>
          </p:cNvSpPr>
          <p:nvPr>
            <p:ph type="pic" sz="quarter" idx="118"/>
          </p:nvPr>
        </p:nvSpPr>
        <p:spPr>
          <a:xfrm>
            <a:off x="14548568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9" name="Picture Placeholder 3">
            <a:extLst>
              <a:ext uri="{FF2B5EF4-FFF2-40B4-BE49-F238E27FC236}">
                <a16:creationId xmlns:a16="http://schemas.microsoft.com/office/drawing/2014/main" id="{FAEB9563-58E3-439A-B15B-B76C8C28D74B}"/>
              </a:ext>
            </a:extLst>
          </p:cNvPr>
          <p:cNvSpPr>
            <a:spLocks noGrp="1"/>
          </p:cNvSpPr>
          <p:nvPr>
            <p:ph type="pic" sz="quarter" idx="119"/>
          </p:nvPr>
        </p:nvSpPr>
        <p:spPr>
          <a:xfrm>
            <a:off x="15632135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0" name="Picture Placeholder 3">
            <a:extLst>
              <a:ext uri="{FF2B5EF4-FFF2-40B4-BE49-F238E27FC236}">
                <a16:creationId xmlns:a16="http://schemas.microsoft.com/office/drawing/2014/main" id="{FABC0962-3285-43C1-AA07-5B073749178C}"/>
              </a:ext>
            </a:extLst>
          </p:cNvPr>
          <p:cNvSpPr>
            <a:spLocks noGrp="1"/>
          </p:cNvSpPr>
          <p:nvPr>
            <p:ph type="pic" sz="quarter" idx="120"/>
          </p:nvPr>
        </p:nvSpPr>
        <p:spPr>
          <a:xfrm>
            <a:off x="16715702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1" name="Picture Placeholder 3">
            <a:extLst>
              <a:ext uri="{FF2B5EF4-FFF2-40B4-BE49-F238E27FC236}">
                <a16:creationId xmlns:a16="http://schemas.microsoft.com/office/drawing/2014/main" id="{62B37DF1-6F3B-40E7-A9F0-BE6353DC8615}"/>
              </a:ext>
            </a:extLst>
          </p:cNvPr>
          <p:cNvSpPr>
            <a:spLocks noGrp="1"/>
          </p:cNvSpPr>
          <p:nvPr>
            <p:ph type="pic" sz="quarter" idx="121"/>
          </p:nvPr>
        </p:nvSpPr>
        <p:spPr>
          <a:xfrm>
            <a:off x="17799269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2" name="Picture Placeholder 3">
            <a:extLst>
              <a:ext uri="{FF2B5EF4-FFF2-40B4-BE49-F238E27FC236}">
                <a16:creationId xmlns:a16="http://schemas.microsoft.com/office/drawing/2014/main" id="{C8BFD0B8-5443-4406-8ACA-4812A4197B59}"/>
              </a:ext>
            </a:extLst>
          </p:cNvPr>
          <p:cNvSpPr>
            <a:spLocks noGrp="1"/>
          </p:cNvSpPr>
          <p:nvPr>
            <p:ph type="pic" sz="quarter" idx="122"/>
          </p:nvPr>
        </p:nvSpPr>
        <p:spPr>
          <a:xfrm>
            <a:off x="18882835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3" name="Picture Placeholder 3">
            <a:extLst>
              <a:ext uri="{FF2B5EF4-FFF2-40B4-BE49-F238E27FC236}">
                <a16:creationId xmlns:a16="http://schemas.microsoft.com/office/drawing/2014/main" id="{89FB2940-1141-484F-A1DD-53F7CCB210BB}"/>
              </a:ext>
            </a:extLst>
          </p:cNvPr>
          <p:cNvSpPr>
            <a:spLocks noGrp="1"/>
          </p:cNvSpPr>
          <p:nvPr>
            <p:ph type="pic" sz="quarter" idx="123"/>
          </p:nvPr>
        </p:nvSpPr>
        <p:spPr>
          <a:xfrm>
            <a:off x="19966409" y="10440190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4" name="Picture Placeholder 3">
            <a:extLst>
              <a:ext uri="{FF2B5EF4-FFF2-40B4-BE49-F238E27FC236}">
                <a16:creationId xmlns:a16="http://schemas.microsoft.com/office/drawing/2014/main" id="{3B4F1262-FE44-4A3A-82D5-7B4645E3B56B}"/>
              </a:ext>
            </a:extLst>
          </p:cNvPr>
          <p:cNvSpPr>
            <a:spLocks noGrp="1"/>
          </p:cNvSpPr>
          <p:nvPr>
            <p:ph type="pic" sz="quarter" idx="124"/>
          </p:nvPr>
        </p:nvSpPr>
        <p:spPr>
          <a:xfrm>
            <a:off x="462199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5" name="Picture Placeholder 3">
            <a:extLst>
              <a:ext uri="{FF2B5EF4-FFF2-40B4-BE49-F238E27FC236}">
                <a16:creationId xmlns:a16="http://schemas.microsoft.com/office/drawing/2014/main" id="{54EB9E2E-6DB6-4ACE-8906-7386589E626E}"/>
              </a:ext>
            </a:extLst>
          </p:cNvPr>
          <p:cNvSpPr>
            <a:spLocks noGrp="1"/>
          </p:cNvSpPr>
          <p:nvPr>
            <p:ph type="pic" sz="quarter" idx="125"/>
          </p:nvPr>
        </p:nvSpPr>
        <p:spPr>
          <a:xfrm>
            <a:off x="1545766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6" name="Picture Placeholder 3">
            <a:extLst>
              <a:ext uri="{FF2B5EF4-FFF2-40B4-BE49-F238E27FC236}">
                <a16:creationId xmlns:a16="http://schemas.microsoft.com/office/drawing/2014/main" id="{0D784079-1370-46EC-A680-4794D9785233}"/>
              </a:ext>
            </a:extLst>
          </p:cNvPr>
          <p:cNvSpPr>
            <a:spLocks noGrp="1"/>
          </p:cNvSpPr>
          <p:nvPr>
            <p:ph type="pic" sz="quarter" idx="126"/>
          </p:nvPr>
        </p:nvSpPr>
        <p:spPr>
          <a:xfrm>
            <a:off x="2629333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7" name="Picture Placeholder 3">
            <a:extLst>
              <a:ext uri="{FF2B5EF4-FFF2-40B4-BE49-F238E27FC236}">
                <a16:creationId xmlns:a16="http://schemas.microsoft.com/office/drawing/2014/main" id="{286050DF-F03B-41EE-9962-F9CC5173056B}"/>
              </a:ext>
            </a:extLst>
          </p:cNvPr>
          <p:cNvSpPr>
            <a:spLocks noGrp="1"/>
          </p:cNvSpPr>
          <p:nvPr>
            <p:ph type="pic" sz="quarter" idx="127"/>
          </p:nvPr>
        </p:nvSpPr>
        <p:spPr>
          <a:xfrm>
            <a:off x="3712900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8" name="Picture Placeholder 3">
            <a:extLst>
              <a:ext uri="{FF2B5EF4-FFF2-40B4-BE49-F238E27FC236}">
                <a16:creationId xmlns:a16="http://schemas.microsoft.com/office/drawing/2014/main" id="{9646F6DE-C08A-4D11-AB97-4E3602D38A3A}"/>
              </a:ext>
            </a:extLst>
          </p:cNvPr>
          <p:cNvSpPr>
            <a:spLocks noGrp="1"/>
          </p:cNvSpPr>
          <p:nvPr>
            <p:ph type="pic" sz="quarter" idx="128"/>
          </p:nvPr>
        </p:nvSpPr>
        <p:spPr>
          <a:xfrm>
            <a:off x="4796467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9" name="Picture Placeholder 3">
            <a:extLst>
              <a:ext uri="{FF2B5EF4-FFF2-40B4-BE49-F238E27FC236}">
                <a16:creationId xmlns:a16="http://schemas.microsoft.com/office/drawing/2014/main" id="{56E0D223-3251-4C49-88CD-4872E28BFCA6}"/>
              </a:ext>
            </a:extLst>
          </p:cNvPr>
          <p:cNvSpPr>
            <a:spLocks noGrp="1"/>
          </p:cNvSpPr>
          <p:nvPr>
            <p:ph type="pic" sz="quarter" idx="129"/>
          </p:nvPr>
        </p:nvSpPr>
        <p:spPr>
          <a:xfrm>
            <a:off x="5880034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0" name="Picture Placeholder 3">
            <a:extLst>
              <a:ext uri="{FF2B5EF4-FFF2-40B4-BE49-F238E27FC236}">
                <a16:creationId xmlns:a16="http://schemas.microsoft.com/office/drawing/2014/main" id="{4D9A9F27-3F53-411A-B9E1-E95820D07551}"/>
              </a:ext>
            </a:extLst>
          </p:cNvPr>
          <p:cNvSpPr>
            <a:spLocks noGrp="1"/>
          </p:cNvSpPr>
          <p:nvPr>
            <p:ph type="pic" sz="quarter" idx="130"/>
          </p:nvPr>
        </p:nvSpPr>
        <p:spPr>
          <a:xfrm>
            <a:off x="6963601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1" name="Picture Placeholder 3">
            <a:extLst>
              <a:ext uri="{FF2B5EF4-FFF2-40B4-BE49-F238E27FC236}">
                <a16:creationId xmlns:a16="http://schemas.microsoft.com/office/drawing/2014/main" id="{A394F9E7-0BF5-4E07-964E-17BB659FD27F}"/>
              </a:ext>
            </a:extLst>
          </p:cNvPr>
          <p:cNvSpPr>
            <a:spLocks noGrp="1"/>
          </p:cNvSpPr>
          <p:nvPr>
            <p:ph type="pic" sz="quarter" idx="131"/>
          </p:nvPr>
        </p:nvSpPr>
        <p:spPr>
          <a:xfrm>
            <a:off x="8047167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2" name="Picture Placeholder 3">
            <a:extLst>
              <a:ext uri="{FF2B5EF4-FFF2-40B4-BE49-F238E27FC236}">
                <a16:creationId xmlns:a16="http://schemas.microsoft.com/office/drawing/2014/main" id="{2A80C605-4F4F-430F-9FD5-9B4AA176EB56}"/>
              </a:ext>
            </a:extLst>
          </p:cNvPr>
          <p:cNvSpPr>
            <a:spLocks noGrp="1"/>
          </p:cNvSpPr>
          <p:nvPr>
            <p:ph type="pic" sz="quarter" idx="132"/>
          </p:nvPr>
        </p:nvSpPr>
        <p:spPr>
          <a:xfrm>
            <a:off x="9130734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3" name="Picture Placeholder 3">
            <a:extLst>
              <a:ext uri="{FF2B5EF4-FFF2-40B4-BE49-F238E27FC236}">
                <a16:creationId xmlns:a16="http://schemas.microsoft.com/office/drawing/2014/main" id="{42D636A3-CEC9-4532-8ABD-C7474A4C2709}"/>
              </a:ext>
            </a:extLst>
          </p:cNvPr>
          <p:cNvSpPr>
            <a:spLocks noGrp="1"/>
          </p:cNvSpPr>
          <p:nvPr>
            <p:ph type="pic" sz="quarter" idx="133"/>
          </p:nvPr>
        </p:nvSpPr>
        <p:spPr>
          <a:xfrm>
            <a:off x="10214300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4" name="Picture Placeholder 3">
            <a:extLst>
              <a:ext uri="{FF2B5EF4-FFF2-40B4-BE49-F238E27FC236}">
                <a16:creationId xmlns:a16="http://schemas.microsoft.com/office/drawing/2014/main" id="{07C2C09A-C51B-4EB4-8A5F-9E91BB333FFD}"/>
              </a:ext>
            </a:extLst>
          </p:cNvPr>
          <p:cNvSpPr>
            <a:spLocks noGrp="1"/>
          </p:cNvSpPr>
          <p:nvPr>
            <p:ph type="pic" sz="quarter" idx="134"/>
          </p:nvPr>
        </p:nvSpPr>
        <p:spPr>
          <a:xfrm>
            <a:off x="11297867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5" name="Picture Placeholder 3">
            <a:extLst>
              <a:ext uri="{FF2B5EF4-FFF2-40B4-BE49-F238E27FC236}">
                <a16:creationId xmlns:a16="http://schemas.microsoft.com/office/drawing/2014/main" id="{BD58E47F-2B7A-4998-867C-E0AE1E70C963}"/>
              </a:ext>
            </a:extLst>
          </p:cNvPr>
          <p:cNvSpPr>
            <a:spLocks noGrp="1"/>
          </p:cNvSpPr>
          <p:nvPr>
            <p:ph type="pic" sz="quarter" idx="135"/>
          </p:nvPr>
        </p:nvSpPr>
        <p:spPr>
          <a:xfrm>
            <a:off x="12381434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6" name="Picture Placeholder 3">
            <a:extLst>
              <a:ext uri="{FF2B5EF4-FFF2-40B4-BE49-F238E27FC236}">
                <a16:creationId xmlns:a16="http://schemas.microsoft.com/office/drawing/2014/main" id="{14C05167-1827-41B5-B874-DA7BC8D36BA2}"/>
              </a:ext>
            </a:extLst>
          </p:cNvPr>
          <p:cNvSpPr>
            <a:spLocks noGrp="1"/>
          </p:cNvSpPr>
          <p:nvPr>
            <p:ph type="pic" sz="quarter" idx="136"/>
          </p:nvPr>
        </p:nvSpPr>
        <p:spPr>
          <a:xfrm>
            <a:off x="13465001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7" name="Picture Placeholder 3">
            <a:extLst>
              <a:ext uri="{FF2B5EF4-FFF2-40B4-BE49-F238E27FC236}">
                <a16:creationId xmlns:a16="http://schemas.microsoft.com/office/drawing/2014/main" id="{FE578703-0F57-4215-B777-20EEF89A144E}"/>
              </a:ext>
            </a:extLst>
          </p:cNvPr>
          <p:cNvSpPr>
            <a:spLocks noGrp="1"/>
          </p:cNvSpPr>
          <p:nvPr>
            <p:ph type="pic" sz="quarter" idx="137"/>
          </p:nvPr>
        </p:nvSpPr>
        <p:spPr>
          <a:xfrm>
            <a:off x="14548568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8" name="Picture Placeholder 3">
            <a:extLst>
              <a:ext uri="{FF2B5EF4-FFF2-40B4-BE49-F238E27FC236}">
                <a16:creationId xmlns:a16="http://schemas.microsoft.com/office/drawing/2014/main" id="{12969293-A09E-4EF3-A143-0909BF9C9AE9}"/>
              </a:ext>
            </a:extLst>
          </p:cNvPr>
          <p:cNvSpPr>
            <a:spLocks noGrp="1"/>
          </p:cNvSpPr>
          <p:nvPr>
            <p:ph type="pic" sz="quarter" idx="138"/>
          </p:nvPr>
        </p:nvSpPr>
        <p:spPr>
          <a:xfrm>
            <a:off x="15632135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9" name="Picture Placeholder 3">
            <a:extLst>
              <a:ext uri="{FF2B5EF4-FFF2-40B4-BE49-F238E27FC236}">
                <a16:creationId xmlns:a16="http://schemas.microsoft.com/office/drawing/2014/main" id="{A941F7EB-C0FE-4F3A-8C94-29C2C19C0B04}"/>
              </a:ext>
            </a:extLst>
          </p:cNvPr>
          <p:cNvSpPr>
            <a:spLocks noGrp="1"/>
          </p:cNvSpPr>
          <p:nvPr>
            <p:ph type="pic" sz="quarter" idx="139"/>
          </p:nvPr>
        </p:nvSpPr>
        <p:spPr>
          <a:xfrm>
            <a:off x="16715702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0" name="Picture Placeholder 3">
            <a:extLst>
              <a:ext uri="{FF2B5EF4-FFF2-40B4-BE49-F238E27FC236}">
                <a16:creationId xmlns:a16="http://schemas.microsoft.com/office/drawing/2014/main" id="{F2A3E907-342F-468A-A5D6-582845FC52B8}"/>
              </a:ext>
            </a:extLst>
          </p:cNvPr>
          <p:cNvSpPr>
            <a:spLocks noGrp="1"/>
          </p:cNvSpPr>
          <p:nvPr>
            <p:ph type="pic" sz="quarter" idx="140"/>
          </p:nvPr>
        </p:nvSpPr>
        <p:spPr>
          <a:xfrm>
            <a:off x="17799269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1" name="Picture Placeholder 3">
            <a:extLst>
              <a:ext uri="{FF2B5EF4-FFF2-40B4-BE49-F238E27FC236}">
                <a16:creationId xmlns:a16="http://schemas.microsoft.com/office/drawing/2014/main" id="{C2C98313-FF85-43C8-A8A1-8706D4DD9997}"/>
              </a:ext>
            </a:extLst>
          </p:cNvPr>
          <p:cNvSpPr>
            <a:spLocks noGrp="1"/>
          </p:cNvSpPr>
          <p:nvPr>
            <p:ph type="pic" sz="quarter" idx="141"/>
          </p:nvPr>
        </p:nvSpPr>
        <p:spPr>
          <a:xfrm>
            <a:off x="18882835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2" name="Picture Placeholder 3">
            <a:extLst>
              <a:ext uri="{FF2B5EF4-FFF2-40B4-BE49-F238E27FC236}">
                <a16:creationId xmlns:a16="http://schemas.microsoft.com/office/drawing/2014/main" id="{E4623E41-E61B-4B96-AFD6-72DF499DFB81}"/>
              </a:ext>
            </a:extLst>
          </p:cNvPr>
          <p:cNvSpPr>
            <a:spLocks noGrp="1"/>
          </p:cNvSpPr>
          <p:nvPr>
            <p:ph type="pic" sz="quarter" idx="142"/>
          </p:nvPr>
        </p:nvSpPr>
        <p:spPr>
          <a:xfrm>
            <a:off x="19966409" y="11946807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4" name="Picture Placeholder 3">
            <a:extLst>
              <a:ext uri="{FF2B5EF4-FFF2-40B4-BE49-F238E27FC236}">
                <a16:creationId xmlns:a16="http://schemas.microsoft.com/office/drawing/2014/main" id="{D5B1BD99-AFED-4B1F-8A06-8E024B506B41}"/>
              </a:ext>
            </a:extLst>
          </p:cNvPr>
          <p:cNvSpPr>
            <a:spLocks noGrp="1"/>
          </p:cNvSpPr>
          <p:nvPr>
            <p:ph type="pic" sz="quarter" idx="143"/>
          </p:nvPr>
        </p:nvSpPr>
        <p:spPr>
          <a:xfrm>
            <a:off x="462199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5" name="Picture Placeholder 3">
            <a:extLst>
              <a:ext uri="{FF2B5EF4-FFF2-40B4-BE49-F238E27FC236}">
                <a16:creationId xmlns:a16="http://schemas.microsoft.com/office/drawing/2014/main" id="{F14EFAF5-9ACD-47D2-9D60-55AC755ED5F6}"/>
              </a:ext>
            </a:extLst>
          </p:cNvPr>
          <p:cNvSpPr>
            <a:spLocks noGrp="1"/>
          </p:cNvSpPr>
          <p:nvPr>
            <p:ph type="pic" sz="quarter" idx="144"/>
          </p:nvPr>
        </p:nvSpPr>
        <p:spPr>
          <a:xfrm>
            <a:off x="1545766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6" name="Picture Placeholder 3">
            <a:extLst>
              <a:ext uri="{FF2B5EF4-FFF2-40B4-BE49-F238E27FC236}">
                <a16:creationId xmlns:a16="http://schemas.microsoft.com/office/drawing/2014/main" id="{D7114E78-E981-481F-B946-9F1D22A3549D}"/>
              </a:ext>
            </a:extLst>
          </p:cNvPr>
          <p:cNvSpPr>
            <a:spLocks noGrp="1"/>
          </p:cNvSpPr>
          <p:nvPr>
            <p:ph type="pic" sz="quarter" idx="145"/>
          </p:nvPr>
        </p:nvSpPr>
        <p:spPr>
          <a:xfrm>
            <a:off x="2629333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7" name="Picture Placeholder 3">
            <a:extLst>
              <a:ext uri="{FF2B5EF4-FFF2-40B4-BE49-F238E27FC236}">
                <a16:creationId xmlns:a16="http://schemas.microsoft.com/office/drawing/2014/main" id="{F33A395B-D3D7-43F2-A2F9-8B4D0A77D90A}"/>
              </a:ext>
            </a:extLst>
          </p:cNvPr>
          <p:cNvSpPr>
            <a:spLocks noGrp="1"/>
          </p:cNvSpPr>
          <p:nvPr>
            <p:ph type="pic" sz="quarter" idx="146"/>
          </p:nvPr>
        </p:nvSpPr>
        <p:spPr>
          <a:xfrm>
            <a:off x="3712900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8" name="Picture Placeholder 3">
            <a:extLst>
              <a:ext uri="{FF2B5EF4-FFF2-40B4-BE49-F238E27FC236}">
                <a16:creationId xmlns:a16="http://schemas.microsoft.com/office/drawing/2014/main" id="{E740AC7B-34ED-4FB3-AB9B-DA89F31356B7}"/>
              </a:ext>
            </a:extLst>
          </p:cNvPr>
          <p:cNvSpPr>
            <a:spLocks noGrp="1"/>
          </p:cNvSpPr>
          <p:nvPr>
            <p:ph type="pic" sz="quarter" idx="147"/>
          </p:nvPr>
        </p:nvSpPr>
        <p:spPr>
          <a:xfrm>
            <a:off x="4796467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49" name="Picture Placeholder 3">
            <a:extLst>
              <a:ext uri="{FF2B5EF4-FFF2-40B4-BE49-F238E27FC236}">
                <a16:creationId xmlns:a16="http://schemas.microsoft.com/office/drawing/2014/main" id="{E00CDCB4-8BDE-408E-A0A8-57EE4276F16B}"/>
              </a:ext>
            </a:extLst>
          </p:cNvPr>
          <p:cNvSpPr>
            <a:spLocks noGrp="1"/>
          </p:cNvSpPr>
          <p:nvPr>
            <p:ph type="pic" sz="quarter" idx="148"/>
          </p:nvPr>
        </p:nvSpPr>
        <p:spPr>
          <a:xfrm>
            <a:off x="5880034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0" name="Picture Placeholder 3">
            <a:extLst>
              <a:ext uri="{FF2B5EF4-FFF2-40B4-BE49-F238E27FC236}">
                <a16:creationId xmlns:a16="http://schemas.microsoft.com/office/drawing/2014/main" id="{976DA504-426C-41AB-97D0-436310D4F9F8}"/>
              </a:ext>
            </a:extLst>
          </p:cNvPr>
          <p:cNvSpPr>
            <a:spLocks noGrp="1"/>
          </p:cNvSpPr>
          <p:nvPr>
            <p:ph type="pic" sz="quarter" idx="149"/>
          </p:nvPr>
        </p:nvSpPr>
        <p:spPr>
          <a:xfrm>
            <a:off x="6963601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1" name="Picture Placeholder 3">
            <a:extLst>
              <a:ext uri="{FF2B5EF4-FFF2-40B4-BE49-F238E27FC236}">
                <a16:creationId xmlns:a16="http://schemas.microsoft.com/office/drawing/2014/main" id="{E8F82A07-9276-4CA3-8922-D4361C9F6023}"/>
              </a:ext>
            </a:extLst>
          </p:cNvPr>
          <p:cNvSpPr>
            <a:spLocks noGrp="1"/>
          </p:cNvSpPr>
          <p:nvPr>
            <p:ph type="pic" sz="quarter" idx="150"/>
          </p:nvPr>
        </p:nvSpPr>
        <p:spPr>
          <a:xfrm>
            <a:off x="8047167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2" name="Picture Placeholder 3">
            <a:extLst>
              <a:ext uri="{FF2B5EF4-FFF2-40B4-BE49-F238E27FC236}">
                <a16:creationId xmlns:a16="http://schemas.microsoft.com/office/drawing/2014/main" id="{343C05C6-B5A3-469D-B24B-5ABD5A75F88E}"/>
              </a:ext>
            </a:extLst>
          </p:cNvPr>
          <p:cNvSpPr>
            <a:spLocks noGrp="1"/>
          </p:cNvSpPr>
          <p:nvPr>
            <p:ph type="pic" sz="quarter" idx="151"/>
          </p:nvPr>
        </p:nvSpPr>
        <p:spPr>
          <a:xfrm>
            <a:off x="9130734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3" name="Picture Placeholder 3">
            <a:extLst>
              <a:ext uri="{FF2B5EF4-FFF2-40B4-BE49-F238E27FC236}">
                <a16:creationId xmlns:a16="http://schemas.microsoft.com/office/drawing/2014/main" id="{85BF6D52-4D8B-41D6-8757-45A03D950565}"/>
              </a:ext>
            </a:extLst>
          </p:cNvPr>
          <p:cNvSpPr>
            <a:spLocks noGrp="1"/>
          </p:cNvSpPr>
          <p:nvPr>
            <p:ph type="pic" sz="quarter" idx="152"/>
          </p:nvPr>
        </p:nvSpPr>
        <p:spPr>
          <a:xfrm>
            <a:off x="10214300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4" name="Picture Placeholder 3">
            <a:extLst>
              <a:ext uri="{FF2B5EF4-FFF2-40B4-BE49-F238E27FC236}">
                <a16:creationId xmlns:a16="http://schemas.microsoft.com/office/drawing/2014/main" id="{1F4A6CD7-0B20-4C90-B26F-05EA65C02768}"/>
              </a:ext>
            </a:extLst>
          </p:cNvPr>
          <p:cNvSpPr>
            <a:spLocks noGrp="1"/>
          </p:cNvSpPr>
          <p:nvPr>
            <p:ph type="pic" sz="quarter" idx="153"/>
          </p:nvPr>
        </p:nvSpPr>
        <p:spPr>
          <a:xfrm>
            <a:off x="11297867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5" name="Picture Placeholder 3">
            <a:extLst>
              <a:ext uri="{FF2B5EF4-FFF2-40B4-BE49-F238E27FC236}">
                <a16:creationId xmlns:a16="http://schemas.microsoft.com/office/drawing/2014/main" id="{A0864688-983B-4ABD-A48A-A82BEC3138A8}"/>
              </a:ext>
            </a:extLst>
          </p:cNvPr>
          <p:cNvSpPr>
            <a:spLocks noGrp="1"/>
          </p:cNvSpPr>
          <p:nvPr>
            <p:ph type="pic" sz="quarter" idx="154"/>
          </p:nvPr>
        </p:nvSpPr>
        <p:spPr>
          <a:xfrm>
            <a:off x="12381434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6" name="Picture Placeholder 3">
            <a:extLst>
              <a:ext uri="{FF2B5EF4-FFF2-40B4-BE49-F238E27FC236}">
                <a16:creationId xmlns:a16="http://schemas.microsoft.com/office/drawing/2014/main" id="{7F7AF68B-8654-4E15-958F-FCB0CF09190B}"/>
              </a:ext>
            </a:extLst>
          </p:cNvPr>
          <p:cNvSpPr>
            <a:spLocks noGrp="1"/>
          </p:cNvSpPr>
          <p:nvPr>
            <p:ph type="pic" sz="quarter" idx="155"/>
          </p:nvPr>
        </p:nvSpPr>
        <p:spPr>
          <a:xfrm>
            <a:off x="13465001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7" name="Picture Placeholder 3">
            <a:extLst>
              <a:ext uri="{FF2B5EF4-FFF2-40B4-BE49-F238E27FC236}">
                <a16:creationId xmlns:a16="http://schemas.microsoft.com/office/drawing/2014/main" id="{A38EEF11-F9F5-4101-A820-5620C22FD88C}"/>
              </a:ext>
            </a:extLst>
          </p:cNvPr>
          <p:cNvSpPr>
            <a:spLocks noGrp="1"/>
          </p:cNvSpPr>
          <p:nvPr>
            <p:ph type="pic" sz="quarter" idx="156"/>
          </p:nvPr>
        </p:nvSpPr>
        <p:spPr>
          <a:xfrm>
            <a:off x="14548568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8" name="Picture Placeholder 3">
            <a:extLst>
              <a:ext uri="{FF2B5EF4-FFF2-40B4-BE49-F238E27FC236}">
                <a16:creationId xmlns:a16="http://schemas.microsoft.com/office/drawing/2014/main" id="{AD6D0E24-F5F0-4099-A04F-1221D594177A}"/>
              </a:ext>
            </a:extLst>
          </p:cNvPr>
          <p:cNvSpPr>
            <a:spLocks noGrp="1"/>
          </p:cNvSpPr>
          <p:nvPr>
            <p:ph type="pic" sz="quarter" idx="157"/>
          </p:nvPr>
        </p:nvSpPr>
        <p:spPr>
          <a:xfrm>
            <a:off x="15632135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59" name="Picture Placeholder 3">
            <a:extLst>
              <a:ext uri="{FF2B5EF4-FFF2-40B4-BE49-F238E27FC236}">
                <a16:creationId xmlns:a16="http://schemas.microsoft.com/office/drawing/2014/main" id="{75A17AAE-D26E-4424-ABC7-19F8409C7D6B}"/>
              </a:ext>
            </a:extLst>
          </p:cNvPr>
          <p:cNvSpPr>
            <a:spLocks noGrp="1"/>
          </p:cNvSpPr>
          <p:nvPr>
            <p:ph type="pic" sz="quarter" idx="158"/>
          </p:nvPr>
        </p:nvSpPr>
        <p:spPr>
          <a:xfrm>
            <a:off x="16715702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63" name="Title 1">
            <a:extLst>
              <a:ext uri="{FF2B5EF4-FFF2-40B4-BE49-F238E27FC236}">
                <a16:creationId xmlns:a16="http://schemas.microsoft.com/office/drawing/2014/main" id="{26D2860D-F1A7-4AB0-8335-949E89DF3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99" y="976210"/>
            <a:ext cx="20459227" cy="999676"/>
          </a:xfrm>
          <a:prstGeom prst="rect">
            <a:avLst/>
          </a:prstGeom>
        </p:spPr>
        <p:txBody>
          <a:bodyPr lIns="0" tIns="0" rIns="0" bIns="0"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FE2426D0-A109-2E4E-802B-82E0DB920266}"/>
              </a:ext>
            </a:extLst>
          </p:cNvPr>
          <p:cNvCxnSpPr>
            <a:cxnSpLocks/>
          </p:cNvCxnSpPr>
          <p:nvPr userDrawn="1"/>
        </p:nvCxnSpPr>
        <p:spPr>
          <a:xfrm>
            <a:off x="462198" y="573975"/>
            <a:ext cx="7576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Picture Placeholder 3">
            <a:extLst>
              <a:ext uri="{FF2B5EF4-FFF2-40B4-BE49-F238E27FC236}">
                <a16:creationId xmlns:a16="http://schemas.microsoft.com/office/drawing/2014/main" id="{139E1FDB-7A45-654F-A9D4-C8DDF84FD9C5}"/>
              </a:ext>
            </a:extLst>
          </p:cNvPr>
          <p:cNvSpPr>
            <a:spLocks noGrp="1"/>
          </p:cNvSpPr>
          <p:nvPr>
            <p:ph type="pic" sz="quarter" idx="159"/>
          </p:nvPr>
        </p:nvSpPr>
        <p:spPr>
          <a:xfrm>
            <a:off x="17791751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62" name="Picture Placeholder 3">
            <a:extLst>
              <a:ext uri="{FF2B5EF4-FFF2-40B4-BE49-F238E27FC236}">
                <a16:creationId xmlns:a16="http://schemas.microsoft.com/office/drawing/2014/main" id="{7B3C680E-821E-154C-9D4E-B799F54D596A}"/>
              </a:ext>
            </a:extLst>
          </p:cNvPr>
          <p:cNvSpPr>
            <a:spLocks noGrp="1"/>
          </p:cNvSpPr>
          <p:nvPr>
            <p:ph type="pic" sz="quarter" idx="160"/>
          </p:nvPr>
        </p:nvSpPr>
        <p:spPr>
          <a:xfrm>
            <a:off x="18875318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64" name="Picture Placeholder 3">
            <a:extLst>
              <a:ext uri="{FF2B5EF4-FFF2-40B4-BE49-F238E27FC236}">
                <a16:creationId xmlns:a16="http://schemas.microsoft.com/office/drawing/2014/main" id="{4C41A32D-6F5A-734B-BB38-488440DB6B96}"/>
              </a:ext>
            </a:extLst>
          </p:cNvPr>
          <p:cNvSpPr>
            <a:spLocks noGrp="1"/>
          </p:cNvSpPr>
          <p:nvPr>
            <p:ph type="pic" sz="quarter" idx="161"/>
          </p:nvPr>
        </p:nvSpPr>
        <p:spPr>
          <a:xfrm>
            <a:off x="19958884" y="13453429"/>
            <a:ext cx="868704" cy="1091947"/>
          </a:xfrm>
          <a:prstGeom prst="rect">
            <a:avLst/>
          </a:prstGeom>
        </p:spPr>
        <p:txBody>
          <a:bodyPr/>
          <a:lstStyle>
            <a:lvl1pPr algn="ctr">
              <a:defRPr sz="1228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318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1 Logo Clo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4EB5448E-2985-4A5A-BEF7-1CE29045550E}"/>
              </a:ext>
            </a:extLst>
          </p:cNvPr>
          <p:cNvSpPr/>
          <p:nvPr/>
        </p:nvSpPr>
        <p:spPr>
          <a:xfrm>
            <a:off x="5867875" y="6796814"/>
            <a:ext cx="9647879" cy="1525723"/>
          </a:xfrm>
          <a:custGeom>
            <a:avLst/>
            <a:gdLst>
              <a:gd name="connsiteX0" fmla="*/ 169544 w 1371600"/>
              <a:gd name="connsiteY0" fmla="*/ 129699 h 172561"/>
              <a:gd name="connsiteX1" fmla="*/ 286702 w 1371600"/>
              <a:gd name="connsiteY1" fmla="*/ 129699 h 172561"/>
              <a:gd name="connsiteX2" fmla="*/ 280987 w 1371600"/>
              <a:gd name="connsiteY2" fmla="*/ 168752 h 172561"/>
              <a:gd name="connsiteX3" fmla="*/ 162877 w 1371600"/>
              <a:gd name="connsiteY3" fmla="*/ 168752 h 172561"/>
              <a:gd name="connsiteX4" fmla="*/ 1343977 w 1371600"/>
              <a:gd name="connsiteY4" fmla="*/ 124936 h 172561"/>
              <a:gd name="connsiteX5" fmla="*/ 1331595 w 1371600"/>
              <a:gd name="connsiteY5" fmla="*/ 144938 h 172561"/>
              <a:gd name="connsiteX6" fmla="*/ 1343025 w 1371600"/>
              <a:gd name="connsiteY6" fmla="*/ 163989 h 172561"/>
              <a:gd name="connsiteX7" fmla="*/ 1355407 w 1371600"/>
              <a:gd name="connsiteY7" fmla="*/ 151606 h 172561"/>
              <a:gd name="connsiteX8" fmla="*/ 1355407 w 1371600"/>
              <a:gd name="connsiteY8" fmla="*/ 136366 h 172561"/>
              <a:gd name="connsiteX9" fmla="*/ 1343977 w 1371600"/>
              <a:gd name="connsiteY9" fmla="*/ 124936 h 172561"/>
              <a:gd name="connsiteX10" fmla="*/ 884872 w 1371600"/>
              <a:gd name="connsiteY10" fmla="*/ 124936 h 172561"/>
              <a:gd name="connsiteX11" fmla="*/ 872489 w 1371600"/>
              <a:gd name="connsiteY11" fmla="*/ 138271 h 172561"/>
              <a:gd name="connsiteX12" fmla="*/ 872489 w 1371600"/>
              <a:gd name="connsiteY12" fmla="*/ 152558 h 172561"/>
              <a:gd name="connsiteX13" fmla="*/ 883920 w 1371600"/>
              <a:gd name="connsiteY13" fmla="*/ 164941 h 172561"/>
              <a:gd name="connsiteX14" fmla="*/ 895349 w 1371600"/>
              <a:gd name="connsiteY14" fmla="*/ 143986 h 172561"/>
              <a:gd name="connsiteX15" fmla="*/ 884872 w 1371600"/>
              <a:gd name="connsiteY15" fmla="*/ 124936 h 172561"/>
              <a:gd name="connsiteX16" fmla="*/ 1227772 w 1371600"/>
              <a:gd name="connsiteY16" fmla="*/ 123984 h 172561"/>
              <a:gd name="connsiteX17" fmla="*/ 1216342 w 1371600"/>
              <a:gd name="connsiteY17" fmla="*/ 143986 h 172561"/>
              <a:gd name="connsiteX18" fmla="*/ 1227772 w 1371600"/>
              <a:gd name="connsiteY18" fmla="*/ 164941 h 172561"/>
              <a:gd name="connsiteX19" fmla="*/ 1239202 w 1371600"/>
              <a:gd name="connsiteY19" fmla="*/ 144938 h 172561"/>
              <a:gd name="connsiteX20" fmla="*/ 1227772 w 1371600"/>
              <a:gd name="connsiteY20" fmla="*/ 123984 h 172561"/>
              <a:gd name="connsiteX21" fmla="*/ 1048702 w 1371600"/>
              <a:gd name="connsiteY21" fmla="*/ 123984 h 172561"/>
              <a:gd name="connsiteX22" fmla="*/ 1037272 w 1371600"/>
              <a:gd name="connsiteY22" fmla="*/ 139224 h 172561"/>
              <a:gd name="connsiteX23" fmla="*/ 1058227 w 1371600"/>
              <a:gd name="connsiteY23" fmla="*/ 139224 h 172561"/>
              <a:gd name="connsiteX24" fmla="*/ 1058227 w 1371600"/>
              <a:gd name="connsiteY24" fmla="*/ 137318 h 172561"/>
              <a:gd name="connsiteX25" fmla="*/ 1048702 w 1371600"/>
              <a:gd name="connsiteY25" fmla="*/ 123984 h 172561"/>
              <a:gd name="connsiteX26" fmla="*/ 933450 w 1371600"/>
              <a:gd name="connsiteY26" fmla="*/ 123984 h 172561"/>
              <a:gd name="connsiteX27" fmla="*/ 922020 w 1371600"/>
              <a:gd name="connsiteY27" fmla="*/ 139224 h 172561"/>
              <a:gd name="connsiteX28" fmla="*/ 942975 w 1371600"/>
              <a:gd name="connsiteY28" fmla="*/ 139224 h 172561"/>
              <a:gd name="connsiteX29" fmla="*/ 942975 w 1371600"/>
              <a:gd name="connsiteY29" fmla="*/ 137318 h 172561"/>
              <a:gd name="connsiteX30" fmla="*/ 933450 w 1371600"/>
              <a:gd name="connsiteY30" fmla="*/ 123984 h 172561"/>
              <a:gd name="connsiteX31" fmla="*/ 1131570 w 1371600"/>
              <a:gd name="connsiteY31" fmla="*/ 120174 h 172561"/>
              <a:gd name="connsiteX32" fmla="*/ 1151572 w 1371600"/>
              <a:gd name="connsiteY32" fmla="*/ 120174 h 172561"/>
              <a:gd name="connsiteX33" fmla="*/ 1151572 w 1371600"/>
              <a:gd name="connsiteY33" fmla="*/ 123984 h 172561"/>
              <a:gd name="connsiteX34" fmla="*/ 1145858 w 1371600"/>
              <a:gd name="connsiteY34" fmla="*/ 123984 h 172561"/>
              <a:gd name="connsiteX35" fmla="*/ 1156335 w 1371600"/>
              <a:gd name="connsiteY35" fmla="*/ 159227 h 172561"/>
              <a:gd name="connsiteX36" fmla="*/ 1165860 w 1371600"/>
              <a:gd name="connsiteY36" fmla="*/ 132556 h 172561"/>
              <a:gd name="connsiteX37" fmla="*/ 1163002 w 1371600"/>
              <a:gd name="connsiteY37" fmla="*/ 123984 h 172561"/>
              <a:gd name="connsiteX38" fmla="*/ 1159192 w 1371600"/>
              <a:gd name="connsiteY38" fmla="*/ 123984 h 172561"/>
              <a:gd name="connsiteX39" fmla="*/ 1159192 w 1371600"/>
              <a:gd name="connsiteY39" fmla="*/ 120174 h 172561"/>
              <a:gd name="connsiteX40" fmla="*/ 1177290 w 1371600"/>
              <a:gd name="connsiteY40" fmla="*/ 120174 h 172561"/>
              <a:gd name="connsiteX41" fmla="*/ 1177290 w 1371600"/>
              <a:gd name="connsiteY41" fmla="*/ 123984 h 172561"/>
              <a:gd name="connsiteX42" fmla="*/ 1172527 w 1371600"/>
              <a:gd name="connsiteY42" fmla="*/ 123984 h 172561"/>
              <a:gd name="connsiteX43" fmla="*/ 1183958 w 1371600"/>
              <a:gd name="connsiteY43" fmla="*/ 159227 h 172561"/>
              <a:gd name="connsiteX44" fmla="*/ 1193483 w 1371600"/>
              <a:gd name="connsiteY44" fmla="*/ 123984 h 172561"/>
              <a:gd name="connsiteX45" fmla="*/ 1186815 w 1371600"/>
              <a:gd name="connsiteY45" fmla="*/ 123984 h 172561"/>
              <a:gd name="connsiteX46" fmla="*/ 1186815 w 1371600"/>
              <a:gd name="connsiteY46" fmla="*/ 120174 h 172561"/>
              <a:gd name="connsiteX47" fmla="*/ 1203960 w 1371600"/>
              <a:gd name="connsiteY47" fmla="*/ 120174 h 172561"/>
              <a:gd name="connsiteX48" fmla="*/ 1203960 w 1371600"/>
              <a:gd name="connsiteY48" fmla="*/ 123984 h 172561"/>
              <a:gd name="connsiteX49" fmla="*/ 1199197 w 1371600"/>
              <a:gd name="connsiteY49" fmla="*/ 123984 h 172561"/>
              <a:gd name="connsiteX50" fmla="*/ 1185862 w 1371600"/>
              <a:gd name="connsiteY50" fmla="*/ 168752 h 172561"/>
              <a:gd name="connsiteX51" fmla="*/ 1179195 w 1371600"/>
              <a:gd name="connsiteY51" fmla="*/ 168752 h 172561"/>
              <a:gd name="connsiteX52" fmla="*/ 1168717 w 1371600"/>
              <a:gd name="connsiteY52" fmla="*/ 140176 h 172561"/>
              <a:gd name="connsiteX53" fmla="*/ 1167765 w 1371600"/>
              <a:gd name="connsiteY53" fmla="*/ 140176 h 172561"/>
              <a:gd name="connsiteX54" fmla="*/ 1157287 w 1371600"/>
              <a:gd name="connsiteY54" fmla="*/ 168752 h 172561"/>
              <a:gd name="connsiteX55" fmla="*/ 1150620 w 1371600"/>
              <a:gd name="connsiteY55" fmla="*/ 168752 h 172561"/>
              <a:gd name="connsiteX56" fmla="*/ 1135380 w 1371600"/>
              <a:gd name="connsiteY56" fmla="*/ 123984 h 172561"/>
              <a:gd name="connsiteX57" fmla="*/ 1131570 w 1371600"/>
              <a:gd name="connsiteY57" fmla="*/ 123984 h 172561"/>
              <a:gd name="connsiteX58" fmla="*/ 1283017 w 1371600"/>
              <a:gd name="connsiteY58" fmla="*/ 119221 h 172561"/>
              <a:gd name="connsiteX59" fmla="*/ 1292542 w 1371600"/>
              <a:gd name="connsiteY59" fmla="*/ 127793 h 172561"/>
              <a:gd name="connsiteX60" fmla="*/ 1285875 w 1371600"/>
              <a:gd name="connsiteY60" fmla="*/ 135413 h 172561"/>
              <a:gd name="connsiteX61" fmla="*/ 1280159 w 1371600"/>
              <a:gd name="connsiteY61" fmla="*/ 128746 h 172561"/>
              <a:gd name="connsiteX62" fmla="*/ 1283017 w 1371600"/>
              <a:gd name="connsiteY62" fmla="*/ 127793 h 172561"/>
              <a:gd name="connsiteX63" fmla="*/ 1283017 w 1371600"/>
              <a:gd name="connsiteY63" fmla="*/ 126841 h 172561"/>
              <a:gd name="connsiteX64" fmla="*/ 1280159 w 1371600"/>
              <a:gd name="connsiteY64" fmla="*/ 124936 h 172561"/>
              <a:gd name="connsiteX65" fmla="*/ 1269682 w 1371600"/>
              <a:gd name="connsiteY65" fmla="*/ 137318 h 172561"/>
              <a:gd name="connsiteX66" fmla="*/ 1269682 w 1371600"/>
              <a:gd name="connsiteY66" fmla="*/ 163989 h 172561"/>
              <a:gd name="connsiteX67" fmla="*/ 1280159 w 1371600"/>
              <a:gd name="connsiteY67" fmla="*/ 164941 h 172561"/>
              <a:gd name="connsiteX68" fmla="*/ 1280159 w 1371600"/>
              <a:gd name="connsiteY68" fmla="*/ 168751 h 172561"/>
              <a:gd name="connsiteX69" fmla="*/ 1254442 w 1371600"/>
              <a:gd name="connsiteY69" fmla="*/ 168751 h 172561"/>
              <a:gd name="connsiteX70" fmla="*/ 1254442 w 1371600"/>
              <a:gd name="connsiteY70" fmla="*/ 164941 h 172561"/>
              <a:gd name="connsiteX71" fmla="*/ 1260157 w 1371600"/>
              <a:gd name="connsiteY71" fmla="*/ 163989 h 172561"/>
              <a:gd name="connsiteX72" fmla="*/ 1260157 w 1371600"/>
              <a:gd name="connsiteY72" fmla="*/ 124936 h 172561"/>
              <a:gd name="connsiteX73" fmla="*/ 1254442 w 1371600"/>
              <a:gd name="connsiteY73" fmla="*/ 123984 h 172561"/>
              <a:gd name="connsiteX74" fmla="*/ 1254442 w 1371600"/>
              <a:gd name="connsiteY74" fmla="*/ 120174 h 172561"/>
              <a:gd name="connsiteX75" fmla="*/ 1268730 w 1371600"/>
              <a:gd name="connsiteY75" fmla="*/ 120174 h 172561"/>
              <a:gd name="connsiteX76" fmla="*/ 1269682 w 1371600"/>
              <a:gd name="connsiteY76" fmla="*/ 127793 h 172561"/>
              <a:gd name="connsiteX77" fmla="*/ 1283017 w 1371600"/>
              <a:gd name="connsiteY77" fmla="*/ 119221 h 172561"/>
              <a:gd name="connsiteX78" fmla="*/ 1228725 w 1371600"/>
              <a:gd name="connsiteY78" fmla="*/ 119221 h 172561"/>
              <a:gd name="connsiteX79" fmla="*/ 1250632 w 1371600"/>
              <a:gd name="connsiteY79" fmla="*/ 143986 h 172561"/>
              <a:gd name="connsiteX80" fmla="*/ 1228725 w 1371600"/>
              <a:gd name="connsiteY80" fmla="*/ 169703 h 172561"/>
              <a:gd name="connsiteX81" fmla="*/ 1206817 w 1371600"/>
              <a:gd name="connsiteY81" fmla="*/ 144938 h 172561"/>
              <a:gd name="connsiteX82" fmla="*/ 1228725 w 1371600"/>
              <a:gd name="connsiteY82" fmla="*/ 119221 h 172561"/>
              <a:gd name="connsiteX83" fmla="*/ 1101089 w 1371600"/>
              <a:gd name="connsiteY83" fmla="*/ 119221 h 172561"/>
              <a:gd name="connsiteX84" fmla="*/ 1109662 w 1371600"/>
              <a:gd name="connsiteY84" fmla="*/ 127793 h 172561"/>
              <a:gd name="connsiteX85" fmla="*/ 1102994 w 1371600"/>
              <a:gd name="connsiteY85" fmla="*/ 135413 h 172561"/>
              <a:gd name="connsiteX86" fmla="*/ 1097279 w 1371600"/>
              <a:gd name="connsiteY86" fmla="*/ 128746 h 172561"/>
              <a:gd name="connsiteX87" fmla="*/ 1100137 w 1371600"/>
              <a:gd name="connsiteY87" fmla="*/ 127793 h 172561"/>
              <a:gd name="connsiteX88" fmla="*/ 1100137 w 1371600"/>
              <a:gd name="connsiteY88" fmla="*/ 126841 h 172561"/>
              <a:gd name="connsiteX89" fmla="*/ 1097279 w 1371600"/>
              <a:gd name="connsiteY89" fmla="*/ 124936 h 172561"/>
              <a:gd name="connsiteX90" fmla="*/ 1087754 w 1371600"/>
              <a:gd name="connsiteY90" fmla="*/ 137318 h 172561"/>
              <a:gd name="connsiteX91" fmla="*/ 1087754 w 1371600"/>
              <a:gd name="connsiteY91" fmla="*/ 163989 h 172561"/>
              <a:gd name="connsiteX92" fmla="*/ 1098232 w 1371600"/>
              <a:gd name="connsiteY92" fmla="*/ 164941 h 172561"/>
              <a:gd name="connsiteX93" fmla="*/ 1098232 w 1371600"/>
              <a:gd name="connsiteY93" fmla="*/ 168751 h 172561"/>
              <a:gd name="connsiteX94" fmla="*/ 1072514 w 1371600"/>
              <a:gd name="connsiteY94" fmla="*/ 168751 h 172561"/>
              <a:gd name="connsiteX95" fmla="*/ 1072514 w 1371600"/>
              <a:gd name="connsiteY95" fmla="*/ 164941 h 172561"/>
              <a:gd name="connsiteX96" fmla="*/ 1078229 w 1371600"/>
              <a:gd name="connsiteY96" fmla="*/ 163989 h 172561"/>
              <a:gd name="connsiteX97" fmla="*/ 1078229 w 1371600"/>
              <a:gd name="connsiteY97" fmla="*/ 124936 h 172561"/>
              <a:gd name="connsiteX98" fmla="*/ 1072514 w 1371600"/>
              <a:gd name="connsiteY98" fmla="*/ 123984 h 172561"/>
              <a:gd name="connsiteX99" fmla="*/ 1072514 w 1371600"/>
              <a:gd name="connsiteY99" fmla="*/ 120174 h 172561"/>
              <a:gd name="connsiteX100" fmla="*/ 1086802 w 1371600"/>
              <a:gd name="connsiteY100" fmla="*/ 120174 h 172561"/>
              <a:gd name="connsiteX101" fmla="*/ 1087754 w 1371600"/>
              <a:gd name="connsiteY101" fmla="*/ 127793 h 172561"/>
              <a:gd name="connsiteX102" fmla="*/ 1101089 w 1371600"/>
              <a:gd name="connsiteY102" fmla="*/ 119221 h 172561"/>
              <a:gd name="connsiteX103" fmla="*/ 1048702 w 1371600"/>
              <a:gd name="connsiteY103" fmla="*/ 119221 h 172561"/>
              <a:gd name="connsiteX104" fmla="*/ 1065847 w 1371600"/>
              <a:gd name="connsiteY104" fmla="*/ 141129 h 172561"/>
              <a:gd name="connsiteX105" fmla="*/ 1065847 w 1371600"/>
              <a:gd name="connsiteY105" fmla="*/ 144938 h 172561"/>
              <a:gd name="connsiteX106" fmla="*/ 1036320 w 1371600"/>
              <a:gd name="connsiteY106" fmla="*/ 144938 h 172561"/>
              <a:gd name="connsiteX107" fmla="*/ 1049655 w 1371600"/>
              <a:gd name="connsiteY107" fmla="*/ 163989 h 172561"/>
              <a:gd name="connsiteX108" fmla="*/ 1062037 w 1371600"/>
              <a:gd name="connsiteY108" fmla="*/ 155416 h 172561"/>
              <a:gd name="connsiteX109" fmla="*/ 1065847 w 1371600"/>
              <a:gd name="connsiteY109" fmla="*/ 157321 h 172561"/>
              <a:gd name="connsiteX110" fmla="*/ 1047750 w 1371600"/>
              <a:gd name="connsiteY110" fmla="*/ 169703 h 172561"/>
              <a:gd name="connsiteX111" fmla="*/ 1026795 w 1371600"/>
              <a:gd name="connsiteY111" fmla="*/ 144938 h 172561"/>
              <a:gd name="connsiteX112" fmla="*/ 1048702 w 1371600"/>
              <a:gd name="connsiteY112" fmla="*/ 119221 h 172561"/>
              <a:gd name="connsiteX113" fmla="*/ 934402 w 1371600"/>
              <a:gd name="connsiteY113" fmla="*/ 119221 h 172561"/>
              <a:gd name="connsiteX114" fmla="*/ 951547 w 1371600"/>
              <a:gd name="connsiteY114" fmla="*/ 141129 h 172561"/>
              <a:gd name="connsiteX115" fmla="*/ 951547 w 1371600"/>
              <a:gd name="connsiteY115" fmla="*/ 144938 h 172561"/>
              <a:gd name="connsiteX116" fmla="*/ 922020 w 1371600"/>
              <a:gd name="connsiteY116" fmla="*/ 144938 h 172561"/>
              <a:gd name="connsiteX117" fmla="*/ 935355 w 1371600"/>
              <a:gd name="connsiteY117" fmla="*/ 163989 h 172561"/>
              <a:gd name="connsiteX118" fmla="*/ 947737 w 1371600"/>
              <a:gd name="connsiteY118" fmla="*/ 155416 h 172561"/>
              <a:gd name="connsiteX119" fmla="*/ 951547 w 1371600"/>
              <a:gd name="connsiteY119" fmla="*/ 157321 h 172561"/>
              <a:gd name="connsiteX120" fmla="*/ 933450 w 1371600"/>
              <a:gd name="connsiteY120" fmla="*/ 169703 h 172561"/>
              <a:gd name="connsiteX121" fmla="*/ 912495 w 1371600"/>
              <a:gd name="connsiteY121" fmla="*/ 144938 h 172561"/>
              <a:gd name="connsiteX122" fmla="*/ 934402 w 1371600"/>
              <a:gd name="connsiteY122" fmla="*/ 119221 h 172561"/>
              <a:gd name="connsiteX123" fmla="*/ 971549 w 1371600"/>
              <a:gd name="connsiteY123" fmla="*/ 105886 h 172561"/>
              <a:gd name="connsiteX124" fmla="*/ 974407 w 1371600"/>
              <a:gd name="connsiteY124" fmla="*/ 105886 h 172561"/>
              <a:gd name="connsiteX125" fmla="*/ 974407 w 1371600"/>
              <a:gd name="connsiteY125" fmla="*/ 120174 h 172561"/>
              <a:gd name="connsiteX126" fmla="*/ 997266 w 1371600"/>
              <a:gd name="connsiteY126" fmla="*/ 120174 h 172561"/>
              <a:gd name="connsiteX127" fmla="*/ 997266 w 1371600"/>
              <a:gd name="connsiteY127" fmla="*/ 107791 h 172561"/>
              <a:gd name="connsiteX128" fmla="*/ 1003934 w 1371600"/>
              <a:gd name="connsiteY128" fmla="*/ 105886 h 172561"/>
              <a:gd name="connsiteX129" fmla="*/ 1005839 w 1371600"/>
              <a:gd name="connsiteY129" fmla="*/ 105886 h 172561"/>
              <a:gd name="connsiteX130" fmla="*/ 1005839 w 1371600"/>
              <a:gd name="connsiteY130" fmla="*/ 120174 h 172561"/>
              <a:gd name="connsiteX131" fmla="*/ 1016316 w 1371600"/>
              <a:gd name="connsiteY131" fmla="*/ 120174 h 172561"/>
              <a:gd name="connsiteX132" fmla="*/ 1016316 w 1371600"/>
              <a:gd name="connsiteY132" fmla="*/ 124936 h 172561"/>
              <a:gd name="connsiteX133" fmla="*/ 1005839 w 1371600"/>
              <a:gd name="connsiteY133" fmla="*/ 124936 h 172561"/>
              <a:gd name="connsiteX134" fmla="*/ 1005839 w 1371600"/>
              <a:gd name="connsiteY134" fmla="*/ 156368 h 172561"/>
              <a:gd name="connsiteX135" fmla="*/ 1010602 w 1371600"/>
              <a:gd name="connsiteY135" fmla="*/ 163989 h 172561"/>
              <a:gd name="connsiteX136" fmla="*/ 1017269 w 1371600"/>
              <a:gd name="connsiteY136" fmla="*/ 156368 h 172561"/>
              <a:gd name="connsiteX137" fmla="*/ 1021079 w 1371600"/>
              <a:gd name="connsiteY137" fmla="*/ 157321 h 172561"/>
              <a:gd name="connsiteX138" fmla="*/ 1007744 w 1371600"/>
              <a:gd name="connsiteY138" fmla="*/ 169703 h 172561"/>
              <a:gd name="connsiteX139" fmla="*/ 996314 w 1371600"/>
              <a:gd name="connsiteY139" fmla="*/ 158274 h 172561"/>
              <a:gd name="connsiteX140" fmla="*/ 996314 w 1371600"/>
              <a:gd name="connsiteY140" fmla="*/ 124936 h 172561"/>
              <a:gd name="connsiteX141" fmla="*/ 973454 w 1371600"/>
              <a:gd name="connsiteY141" fmla="*/ 124936 h 172561"/>
              <a:gd name="connsiteX142" fmla="*/ 973454 w 1371600"/>
              <a:gd name="connsiteY142" fmla="*/ 156368 h 172561"/>
              <a:gd name="connsiteX143" fmla="*/ 978216 w 1371600"/>
              <a:gd name="connsiteY143" fmla="*/ 163989 h 172561"/>
              <a:gd name="connsiteX144" fmla="*/ 985837 w 1371600"/>
              <a:gd name="connsiteY144" fmla="*/ 156368 h 172561"/>
              <a:gd name="connsiteX145" fmla="*/ 989647 w 1371600"/>
              <a:gd name="connsiteY145" fmla="*/ 157321 h 172561"/>
              <a:gd name="connsiteX146" fmla="*/ 976312 w 1371600"/>
              <a:gd name="connsiteY146" fmla="*/ 169703 h 172561"/>
              <a:gd name="connsiteX147" fmla="*/ 964882 w 1371600"/>
              <a:gd name="connsiteY147" fmla="*/ 158274 h 172561"/>
              <a:gd name="connsiteX148" fmla="*/ 964882 w 1371600"/>
              <a:gd name="connsiteY148" fmla="*/ 124936 h 172561"/>
              <a:gd name="connsiteX149" fmla="*/ 958214 w 1371600"/>
              <a:gd name="connsiteY149" fmla="*/ 124936 h 172561"/>
              <a:gd name="connsiteX150" fmla="*/ 958214 w 1371600"/>
              <a:gd name="connsiteY150" fmla="*/ 120174 h 172561"/>
              <a:gd name="connsiteX151" fmla="*/ 964882 w 1371600"/>
              <a:gd name="connsiteY151" fmla="*/ 120174 h 172561"/>
              <a:gd name="connsiteX152" fmla="*/ 964882 w 1371600"/>
              <a:gd name="connsiteY152" fmla="*/ 107791 h 172561"/>
              <a:gd name="connsiteX153" fmla="*/ 1348740 w 1371600"/>
              <a:gd name="connsiteY153" fmla="*/ 96361 h 172561"/>
              <a:gd name="connsiteX154" fmla="*/ 1364932 w 1371600"/>
              <a:gd name="connsiteY154" fmla="*/ 96361 h 172561"/>
              <a:gd name="connsiteX155" fmla="*/ 1364932 w 1371600"/>
              <a:gd name="connsiteY155" fmla="*/ 163989 h 172561"/>
              <a:gd name="connsiteX156" fmla="*/ 1371600 w 1371600"/>
              <a:gd name="connsiteY156" fmla="*/ 163989 h 172561"/>
              <a:gd name="connsiteX157" fmla="*/ 1371600 w 1371600"/>
              <a:gd name="connsiteY157" fmla="*/ 167799 h 172561"/>
              <a:gd name="connsiteX158" fmla="*/ 1357312 w 1371600"/>
              <a:gd name="connsiteY158" fmla="*/ 167799 h 172561"/>
              <a:gd name="connsiteX159" fmla="*/ 1356360 w 1371600"/>
              <a:gd name="connsiteY159" fmla="*/ 160178 h 172561"/>
              <a:gd name="connsiteX160" fmla="*/ 1341120 w 1371600"/>
              <a:gd name="connsiteY160" fmla="*/ 168751 h 172561"/>
              <a:gd name="connsiteX161" fmla="*/ 1323022 w 1371600"/>
              <a:gd name="connsiteY161" fmla="*/ 143986 h 172561"/>
              <a:gd name="connsiteX162" fmla="*/ 1343025 w 1371600"/>
              <a:gd name="connsiteY162" fmla="*/ 118268 h 172561"/>
              <a:gd name="connsiteX163" fmla="*/ 1356360 w 1371600"/>
              <a:gd name="connsiteY163" fmla="*/ 123983 h 172561"/>
              <a:gd name="connsiteX164" fmla="*/ 1356360 w 1371600"/>
              <a:gd name="connsiteY164" fmla="*/ 101124 h 172561"/>
              <a:gd name="connsiteX165" fmla="*/ 1348740 w 1371600"/>
              <a:gd name="connsiteY165" fmla="*/ 100171 h 172561"/>
              <a:gd name="connsiteX166" fmla="*/ 1295400 w 1371600"/>
              <a:gd name="connsiteY166" fmla="*/ 96361 h 172561"/>
              <a:gd name="connsiteX167" fmla="*/ 1311592 w 1371600"/>
              <a:gd name="connsiteY167" fmla="*/ 96361 h 172561"/>
              <a:gd name="connsiteX168" fmla="*/ 1311592 w 1371600"/>
              <a:gd name="connsiteY168" fmla="*/ 163989 h 172561"/>
              <a:gd name="connsiteX169" fmla="*/ 1318260 w 1371600"/>
              <a:gd name="connsiteY169" fmla="*/ 164941 h 172561"/>
              <a:gd name="connsiteX170" fmla="*/ 1318260 w 1371600"/>
              <a:gd name="connsiteY170" fmla="*/ 168751 h 172561"/>
              <a:gd name="connsiteX171" fmla="*/ 1295400 w 1371600"/>
              <a:gd name="connsiteY171" fmla="*/ 168751 h 172561"/>
              <a:gd name="connsiteX172" fmla="*/ 1295400 w 1371600"/>
              <a:gd name="connsiteY172" fmla="*/ 164941 h 172561"/>
              <a:gd name="connsiteX173" fmla="*/ 1302067 w 1371600"/>
              <a:gd name="connsiteY173" fmla="*/ 163989 h 172561"/>
              <a:gd name="connsiteX174" fmla="*/ 1302067 w 1371600"/>
              <a:gd name="connsiteY174" fmla="*/ 101124 h 172561"/>
              <a:gd name="connsiteX175" fmla="*/ 1295400 w 1371600"/>
              <a:gd name="connsiteY175" fmla="*/ 100171 h 172561"/>
              <a:gd name="connsiteX176" fmla="*/ 856297 w 1371600"/>
              <a:gd name="connsiteY176" fmla="*/ 96361 h 172561"/>
              <a:gd name="connsiteX177" fmla="*/ 871537 w 1371600"/>
              <a:gd name="connsiteY177" fmla="*/ 96361 h 172561"/>
              <a:gd name="connsiteX178" fmla="*/ 871537 w 1371600"/>
              <a:gd name="connsiteY178" fmla="*/ 126841 h 172561"/>
              <a:gd name="connsiteX179" fmla="*/ 886777 w 1371600"/>
              <a:gd name="connsiteY179" fmla="*/ 119221 h 172561"/>
              <a:gd name="connsiteX180" fmla="*/ 903922 w 1371600"/>
              <a:gd name="connsiteY180" fmla="*/ 143986 h 172561"/>
              <a:gd name="connsiteX181" fmla="*/ 882967 w 1371600"/>
              <a:gd name="connsiteY181" fmla="*/ 169703 h 172561"/>
              <a:gd name="connsiteX182" fmla="*/ 868679 w 1371600"/>
              <a:gd name="connsiteY182" fmla="*/ 163989 h 172561"/>
              <a:gd name="connsiteX183" fmla="*/ 864870 w 1371600"/>
              <a:gd name="connsiteY183" fmla="*/ 169703 h 172561"/>
              <a:gd name="connsiteX184" fmla="*/ 862012 w 1371600"/>
              <a:gd name="connsiteY184" fmla="*/ 169703 h 172561"/>
              <a:gd name="connsiteX185" fmla="*/ 862012 w 1371600"/>
              <a:gd name="connsiteY185" fmla="*/ 101124 h 172561"/>
              <a:gd name="connsiteX186" fmla="*/ 856297 w 1371600"/>
              <a:gd name="connsiteY186" fmla="*/ 100171 h 172561"/>
              <a:gd name="connsiteX187" fmla="*/ 1256347 w 1371600"/>
              <a:gd name="connsiteY187" fmla="*/ 72549 h 172561"/>
              <a:gd name="connsiteX188" fmla="*/ 1254442 w 1371600"/>
              <a:gd name="connsiteY188" fmla="*/ 79217 h 172561"/>
              <a:gd name="connsiteX189" fmla="*/ 1268730 w 1371600"/>
              <a:gd name="connsiteY189" fmla="*/ 86837 h 172561"/>
              <a:gd name="connsiteX190" fmla="*/ 1283017 w 1371600"/>
              <a:gd name="connsiteY190" fmla="*/ 78264 h 172561"/>
              <a:gd name="connsiteX191" fmla="*/ 1269683 w 1371600"/>
              <a:gd name="connsiteY191" fmla="*/ 72549 h 172561"/>
              <a:gd name="connsiteX192" fmla="*/ 179070 w 1371600"/>
              <a:gd name="connsiteY192" fmla="*/ 66834 h 172561"/>
              <a:gd name="connsiteX193" fmla="*/ 282893 w 1371600"/>
              <a:gd name="connsiteY193" fmla="*/ 66834 h 172561"/>
              <a:gd name="connsiteX194" fmla="*/ 277178 w 1371600"/>
              <a:gd name="connsiteY194" fmla="*/ 104934 h 172561"/>
              <a:gd name="connsiteX195" fmla="*/ 173355 w 1371600"/>
              <a:gd name="connsiteY195" fmla="*/ 104934 h 172561"/>
              <a:gd name="connsiteX196" fmla="*/ 1336357 w 1371600"/>
              <a:gd name="connsiteY196" fmla="*/ 49688 h 172561"/>
              <a:gd name="connsiteX197" fmla="*/ 1324927 w 1371600"/>
              <a:gd name="connsiteY197" fmla="*/ 59214 h 172561"/>
              <a:gd name="connsiteX198" fmla="*/ 1331594 w 1371600"/>
              <a:gd name="connsiteY198" fmla="*/ 66834 h 172561"/>
              <a:gd name="connsiteX199" fmla="*/ 1341119 w 1371600"/>
              <a:gd name="connsiteY199" fmla="*/ 57309 h 172561"/>
              <a:gd name="connsiteX200" fmla="*/ 1341119 w 1371600"/>
              <a:gd name="connsiteY200" fmla="*/ 49688 h 172561"/>
              <a:gd name="connsiteX201" fmla="*/ 96203 w 1371600"/>
              <a:gd name="connsiteY201" fmla="*/ 43021 h 172561"/>
              <a:gd name="connsiteX202" fmla="*/ 71438 w 1371600"/>
              <a:gd name="connsiteY202" fmla="*/ 100171 h 172561"/>
              <a:gd name="connsiteX203" fmla="*/ 108585 w 1371600"/>
              <a:gd name="connsiteY203" fmla="*/ 100171 h 172561"/>
              <a:gd name="connsiteX204" fmla="*/ 519112 w 1371600"/>
              <a:gd name="connsiteY204" fmla="*/ 37306 h 172561"/>
              <a:gd name="connsiteX205" fmla="*/ 467677 w 1371600"/>
              <a:gd name="connsiteY205" fmla="*/ 80168 h 172561"/>
              <a:gd name="connsiteX206" fmla="*/ 493395 w 1371600"/>
              <a:gd name="connsiteY206" fmla="*/ 134461 h 172561"/>
              <a:gd name="connsiteX207" fmla="*/ 544830 w 1371600"/>
              <a:gd name="connsiteY207" fmla="*/ 91598 h 172561"/>
              <a:gd name="connsiteX208" fmla="*/ 519112 w 1371600"/>
              <a:gd name="connsiteY208" fmla="*/ 37306 h 172561"/>
              <a:gd name="connsiteX209" fmla="*/ 1093469 w 1371600"/>
              <a:gd name="connsiteY209" fmla="*/ 26829 h 172561"/>
              <a:gd name="connsiteX210" fmla="*/ 1082039 w 1371600"/>
              <a:gd name="connsiteY210" fmla="*/ 42069 h 172561"/>
              <a:gd name="connsiteX211" fmla="*/ 1102994 w 1371600"/>
              <a:gd name="connsiteY211" fmla="*/ 42069 h 172561"/>
              <a:gd name="connsiteX212" fmla="*/ 1102994 w 1371600"/>
              <a:gd name="connsiteY212" fmla="*/ 40163 h 172561"/>
              <a:gd name="connsiteX213" fmla="*/ 1093469 w 1371600"/>
              <a:gd name="connsiteY213" fmla="*/ 26829 h 172561"/>
              <a:gd name="connsiteX214" fmla="*/ 945833 w 1371600"/>
              <a:gd name="connsiteY214" fmla="*/ 26828 h 172561"/>
              <a:gd name="connsiteX215" fmla="*/ 934402 w 1371600"/>
              <a:gd name="connsiteY215" fmla="*/ 42068 h 172561"/>
              <a:gd name="connsiteX216" fmla="*/ 955358 w 1371600"/>
              <a:gd name="connsiteY216" fmla="*/ 42068 h 172561"/>
              <a:gd name="connsiteX217" fmla="*/ 955358 w 1371600"/>
              <a:gd name="connsiteY217" fmla="*/ 40163 h 172561"/>
              <a:gd name="connsiteX218" fmla="*/ 945833 w 1371600"/>
              <a:gd name="connsiteY218" fmla="*/ 26828 h 172561"/>
              <a:gd name="connsiteX219" fmla="*/ 1267778 w 1371600"/>
              <a:gd name="connsiteY219" fmla="*/ 25877 h 172561"/>
              <a:gd name="connsiteX220" fmla="*/ 1258253 w 1371600"/>
              <a:gd name="connsiteY220" fmla="*/ 38259 h 172561"/>
              <a:gd name="connsiteX221" fmla="*/ 1267778 w 1371600"/>
              <a:gd name="connsiteY221" fmla="*/ 51594 h 172561"/>
              <a:gd name="connsiteX222" fmla="*/ 1276350 w 1371600"/>
              <a:gd name="connsiteY222" fmla="*/ 38259 h 172561"/>
              <a:gd name="connsiteX223" fmla="*/ 1267778 w 1371600"/>
              <a:gd name="connsiteY223" fmla="*/ 25877 h 172561"/>
              <a:gd name="connsiteX224" fmla="*/ 1161097 w 1371600"/>
              <a:gd name="connsiteY224" fmla="*/ 23019 h 172561"/>
              <a:gd name="connsiteX225" fmla="*/ 1177289 w 1371600"/>
              <a:gd name="connsiteY225" fmla="*/ 23019 h 172561"/>
              <a:gd name="connsiteX226" fmla="*/ 1177289 w 1371600"/>
              <a:gd name="connsiteY226" fmla="*/ 66834 h 172561"/>
              <a:gd name="connsiteX227" fmla="*/ 1184910 w 1371600"/>
              <a:gd name="connsiteY227" fmla="*/ 67787 h 172561"/>
              <a:gd name="connsiteX228" fmla="*/ 1184910 w 1371600"/>
              <a:gd name="connsiteY228" fmla="*/ 71597 h 172561"/>
              <a:gd name="connsiteX229" fmla="*/ 1161097 w 1371600"/>
              <a:gd name="connsiteY229" fmla="*/ 71597 h 172561"/>
              <a:gd name="connsiteX230" fmla="*/ 1161097 w 1371600"/>
              <a:gd name="connsiteY230" fmla="*/ 67787 h 172561"/>
              <a:gd name="connsiteX231" fmla="*/ 1168717 w 1371600"/>
              <a:gd name="connsiteY231" fmla="*/ 66834 h 172561"/>
              <a:gd name="connsiteX232" fmla="*/ 1168717 w 1371600"/>
              <a:gd name="connsiteY232" fmla="*/ 27782 h 172561"/>
              <a:gd name="connsiteX233" fmla="*/ 1161097 w 1371600"/>
              <a:gd name="connsiteY233" fmla="*/ 26829 h 172561"/>
              <a:gd name="connsiteX234" fmla="*/ 1145857 w 1371600"/>
              <a:gd name="connsiteY234" fmla="*/ 23019 h 172561"/>
              <a:gd name="connsiteX235" fmla="*/ 1155382 w 1371600"/>
              <a:gd name="connsiteY235" fmla="*/ 31591 h 172561"/>
              <a:gd name="connsiteX236" fmla="*/ 1148714 w 1371600"/>
              <a:gd name="connsiteY236" fmla="*/ 39211 h 172561"/>
              <a:gd name="connsiteX237" fmla="*/ 1142999 w 1371600"/>
              <a:gd name="connsiteY237" fmla="*/ 32544 h 172561"/>
              <a:gd name="connsiteX238" fmla="*/ 1145857 w 1371600"/>
              <a:gd name="connsiteY238" fmla="*/ 30639 h 172561"/>
              <a:gd name="connsiteX239" fmla="*/ 1145857 w 1371600"/>
              <a:gd name="connsiteY239" fmla="*/ 29686 h 172561"/>
              <a:gd name="connsiteX240" fmla="*/ 1142999 w 1371600"/>
              <a:gd name="connsiteY240" fmla="*/ 27782 h 172561"/>
              <a:gd name="connsiteX241" fmla="*/ 1133474 w 1371600"/>
              <a:gd name="connsiteY241" fmla="*/ 40164 h 172561"/>
              <a:gd name="connsiteX242" fmla="*/ 1133474 w 1371600"/>
              <a:gd name="connsiteY242" fmla="*/ 66834 h 172561"/>
              <a:gd name="connsiteX243" fmla="*/ 1142999 w 1371600"/>
              <a:gd name="connsiteY243" fmla="*/ 67787 h 172561"/>
              <a:gd name="connsiteX244" fmla="*/ 1142999 w 1371600"/>
              <a:gd name="connsiteY244" fmla="*/ 71597 h 172561"/>
              <a:gd name="connsiteX245" fmla="*/ 1117282 w 1371600"/>
              <a:gd name="connsiteY245" fmla="*/ 71597 h 172561"/>
              <a:gd name="connsiteX246" fmla="*/ 1117282 w 1371600"/>
              <a:gd name="connsiteY246" fmla="*/ 67787 h 172561"/>
              <a:gd name="connsiteX247" fmla="*/ 1122997 w 1371600"/>
              <a:gd name="connsiteY247" fmla="*/ 66834 h 172561"/>
              <a:gd name="connsiteX248" fmla="*/ 1122997 w 1371600"/>
              <a:gd name="connsiteY248" fmla="*/ 28734 h 172561"/>
              <a:gd name="connsiteX249" fmla="*/ 1117282 w 1371600"/>
              <a:gd name="connsiteY249" fmla="*/ 27782 h 172561"/>
              <a:gd name="connsiteX250" fmla="*/ 1117282 w 1371600"/>
              <a:gd name="connsiteY250" fmla="*/ 23971 h 172561"/>
              <a:gd name="connsiteX251" fmla="*/ 1131570 w 1371600"/>
              <a:gd name="connsiteY251" fmla="*/ 23971 h 172561"/>
              <a:gd name="connsiteX252" fmla="*/ 1132522 w 1371600"/>
              <a:gd name="connsiteY252" fmla="*/ 31591 h 172561"/>
              <a:gd name="connsiteX253" fmla="*/ 1145857 w 1371600"/>
              <a:gd name="connsiteY253" fmla="*/ 23019 h 172561"/>
              <a:gd name="connsiteX254" fmla="*/ 1022985 w 1371600"/>
              <a:gd name="connsiteY254" fmla="*/ 23019 h 172561"/>
              <a:gd name="connsiteX255" fmla="*/ 1043940 w 1371600"/>
              <a:gd name="connsiteY255" fmla="*/ 23019 h 172561"/>
              <a:gd name="connsiteX256" fmla="*/ 1043940 w 1371600"/>
              <a:gd name="connsiteY256" fmla="*/ 26829 h 172561"/>
              <a:gd name="connsiteX257" fmla="*/ 1037273 w 1371600"/>
              <a:gd name="connsiteY257" fmla="*/ 27782 h 172561"/>
              <a:gd name="connsiteX258" fmla="*/ 1048702 w 1371600"/>
              <a:gd name="connsiteY258" fmla="*/ 61119 h 172561"/>
              <a:gd name="connsiteX259" fmla="*/ 1059180 w 1371600"/>
              <a:gd name="connsiteY259" fmla="*/ 27782 h 172561"/>
              <a:gd name="connsiteX260" fmla="*/ 1052512 w 1371600"/>
              <a:gd name="connsiteY260" fmla="*/ 26829 h 172561"/>
              <a:gd name="connsiteX261" fmla="*/ 1052512 w 1371600"/>
              <a:gd name="connsiteY261" fmla="*/ 23019 h 172561"/>
              <a:gd name="connsiteX262" fmla="*/ 1069658 w 1371600"/>
              <a:gd name="connsiteY262" fmla="*/ 23019 h 172561"/>
              <a:gd name="connsiteX263" fmla="*/ 1069658 w 1371600"/>
              <a:gd name="connsiteY263" fmla="*/ 26829 h 172561"/>
              <a:gd name="connsiteX264" fmla="*/ 1064895 w 1371600"/>
              <a:gd name="connsiteY264" fmla="*/ 27782 h 172561"/>
              <a:gd name="connsiteX265" fmla="*/ 1049655 w 1371600"/>
              <a:gd name="connsiteY265" fmla="*/ 71597 h 172561"/>
              <a:gd name="connsiteX266" fmla="*/ 1042035 w 1371600"/>
              <a:gd name="connsiteY266" fmla="*/ 71597 h 172561"/>
              <a:gd name="connsiteX267" fmla="*/ 1026795 w 1371600"/>
              <a:gd name="connsiteY267" fmla="*/ 27782 h 172561"/>
              <a:gd name="connsiteX268" fmla="*/ 1022985 w 1371600"/>
              <a:gd name="connsiteY268" fmla="*/ 26829 h 172561"/>
              <a:gd name="connsiteX269" fmla="*/ 998220 w 1371600"/>
              <a:gd name="connsiteY269" fmla="*/ 23019 h 172561"/>
              <a:gd name="connsiteX270" fmla="*/ 1014412 w 1371600"/>
              <a:gd name="connsiteY270" fmla="*/ 23019 h 172561"/>
              <a:gd name="connsiteX271" fmla="*/ 1014412 w 1371600"/>
              <a:gd name="connsiteY271" fmla="*/ 66834 h 172561"/>
              <a:gd name="connsiteX272" fmla="*/ 1022033 w 1371600"/>
              <a:gd name="connsiteY272" fmla="*/ 67787 h 172561"/>
              <a:gd name="connsiteX273" fmla="*/ 1022033 w 1371600"/>
              <a:gd name="connsiteY273" fmla="*/ 71597 h 172561"/>
              <a:gd name="connsiteX274" fmla="*/ 998220 w 1371600"/>
              <a:gd name="connsiteY274" fmla="*/ 71597 h 172561"/>
              <a:gd name="connsiteX275" fmla="*/ 998220 w 1371600"/>
              <a:gd name="connsiteY275" fmla="*/ 67787 h 172561"/>
              <a:gd name="connsiteX276" fmla="*/ 1004887 w 1371600"/>
              <a:gd name="connsiteY276" fmla="*/ 66834 h 172561"/>
              <a:gd name="connsiteX277" fmla="*/ 1004887 w 1371600"/>
              <a:gd name="connsiteY277" fmla="*/ 27782 h 172561"/>
              <a:gd name="connsiteX278" fmla="*/ 998220 w 1371600"/>
              <a:gd name="connsiteY278" fmla="*/ 26829 h 172561"/>
              <a:gd name="connsiteX279" fmla="*/ 944880 w 1371600"/>
              <a:gd name="connsiteY279" fmla="*/ 23018 h 172561"/>
              <a:gd name="connsiteX280" fmla="*/ 962977 w 1371600"/>
              <a:gd name="connsiteY280" fmla="*/ 43973 h 172561"/>
              <a:gd name="connsiteX281" fmla="*/ 962977 w 1371600"/>
              <a:gd name="connsiteY281" fmla="*/ 47783 h 172561"/>
              <a:gd name="connsiteX282" fmla="*/ 933450 w 1371600"/>
              <a:gd name="connsiteY282" fmla="*/ 47783 h 172561"/>
              <a:gd name="connsiteX283" fmla="*/ 946785 w 1371600"/>
              <a:gd name="connsiteY283" fmla="*/ 66833 h 172561"/>
              <a:gd name="connsiteX284" fmla="*/ 959167 w 1371600"/>
              <a:gd name="connsiteY284" fmla="*/ 58261 h 172561"/>
              <a:gd name="connsiteX285" fmla="*/ 962977 w 1371600"/>
              <a:gd name="connsiteY285" fmla="*/ 60166 h 172561"/>
              <a:gd name="connsiteX286" fmla="*/ 944880 w 1371600"/>
              <a:gd name="connsiteY286" fmla="*/ 72548 h 172561"/>
              <a:gd name="connsiteX287" fmla="*/ 923925 w 1371600"/>
              <a:gd name="connsiteY287" fmla="*/ 47783 h 172561"/>
              <a:gd name="connsiteX288" fmla="*/ 944880 w 1371600"/>
              <a:gd name="connsiteY288" fmla="*/ 23018 h 172561"/>
              <a:gd name="connsiteX289" fmla="*/ 1333499 w 1371600"/>
              <a:gd name="connsiteY289" fmla="*/ 22066 h 172561"/>
              <a:gd name="connsiteX290" fmla="*/ 1350644 w 1371600"/>
              <a:gd name="connsiteY290" fmla="*/ 40163 h 172561"/>
              <a:gd name="connsiteX291" fmla="*/ 1350644 w 1371600"/>
              <a:gd name="connsiteY291" fmla="*/ 63024 h 172561"/>
              <a:gd name="connsiteX292" fmla="*/ 1353502 w 1371600"/>
              <a:gd name="connsiteY292" fmla="*/ 68739 h 172561"/>
              <a:gd name="connsiteX293" fmla="*/ 1356359 w 1371600"/>
              <a:gd name="connsiteY293" fmla="*/ 67786 h 172561"/>
              <a:gd name="connsiteX294" fmla="*/ 1357312 w 1371600"/>
              <a:gd name="connsiteY294" fmla="*/ 70644 h 172561"/>
              <a:gd name="connsiteX295" fmla="*/ 1350644 w 1371600"/>
              <a:gd name="connsiteY295" fmla="*/ 72549 h 172561"/>
              <a:gd name="connsiteX296" fmla="*/ 1342072 w 1371600"/>
              <a:gd name="connsiteY296" fmla="*/ 65881 h 172561"/>
              <a:gd name="connsiteX297" fmla="*/ 1328737 w 1371600"/>
              <a:gd name="connsiteY297" fmla="*/ 73501 h 172561"/>
              <a:gd name="connsiteX298" fmla="*/ 1315402 w 1371600"/>
              <a:gd name="connsiteY298" fmla="*/ 61119 h 172561"/>
              <a:gd name="connsiteX299" fmla="*/ 1335404 w 1371600"/>
              <a:gd name="connsiteY299" fmla="*/ 46831 h 172561"/>
              <a:gd name="connsiteX300" fmla="*/ 1342072 w 1371600"/>
              <a:gd name="connsiteY300" fmla="*/ 46831 h 172561"/>
              <a:gd name="connsiteX301" fmla="*/ 1342072 w 1371600"/>
              <a:gd name="connsiteY301" fmla="*/ 40163 h 172561"/>
              <a:gd name="connsiteX302" fmla="*/ 1332547 w 1371600"/>
              <a:gd name="connsiteY302" fmla="*/ 26829 h 172561"/>
              <a:gd name="connsiteX303" fmla="*/ 1324927 w 1371600"/>
              <a:gd name="connsiteY303" fmla="*/ 30639 h 172561"/>
              <a:gd name="connsiteX304" fmla="*/ 1324927 w 1371600"/>
              <a:gd name="connsiteY304" fmla="*/ 31591 h 172561"/>
              <a:gd name="connsiteX305" fmla="*/ 1327784 w 1371600"/>
              <a:gd name="connsiteY305" fmla="*/ 31591 h 172561"/>
              <a:gd name="connsiteX306" fmla="*/ 1328737 w 1371600"/>
              <a:gd name="connsiteY306" fmla="*/ 35401 h 172561"/>
              <a:gd name="connsiteX307" fmla="*/ 1323022 w 1371600"/>
              <a:gd name="connsiteY307" fmla="*/ 40163 h 172561"/>
              <a:gd name="connsiteX308" fmla="*/ 1317307 w 1371600"/>
              <a:gd name="connsiteY308" fmla="*/ 34449 h 172561"/>
              <a:gd name="connsiteX309" fmla="*/ 1333499 w 1371600"/>
              <a:gd name="connsiteY309" fmla="*/ 22066 h 172561"/>
              <a:gd name="connsiteX310" fmla="*/ 1222057 w 1371600"/>
              <a:gd name="connsiteY310" fmla="*/ 22066 h 172561"/>
              <a:gd name="connsiteX311" fmla="*/ 1236345 w 1371600"/>
              <a:gd name="connsiteY311" fmla="*/ 38259 h 172561"/>
              <a:gd name="connsiteX312" fmla="*/ 1236345 w 1371600"/>
              <a:gd name="connsiteY312" fmla="*/ 66834 h 172561"/>
              <a:gd name="connsiteX313" fmla="*/ 1243965 w 1371600"/>
              <a:gd name="connsiteY313" fmla="*/ 67786 h 172561"/>
              <a:gd name="connsiteX314" fmla="*/ 1243965 w 1371600"/>
              <a:gd name="connsiteY314" fmla="*/ 72549 h 172561"/>
              <a:gd name="connsiteX315" fmla="*/ 1222057 w 1371600"/>
              <a:gd name="connsiteY315" fmla="*/ 72549 h 172561"/>
              <a:gd name="connsiteX316" fmla="*/ 1222057 w 1371600"/>
              <a:gd name="connsiteY316" fmla="*/ 68739 h 172561"/>
              <a:gd name="connsiteX317" fmla="*/ 1227772 w 1371600"/>
              <a:gd name="connsiteY317" fmla="*/ 67786 h 172561"/>
              <a:gd name="connsiteX318" fmla="*/ 1227772 w 1371600"/>
              <a:gd name="connsiteY318" fmla="*/ 39211 h 172561"/>
              <a:gd name="connsiteX319" fmla="*/ 1219200 w 1371600"/>
              <a:gd name="connsiteY319" fmla="*/ 28734 h 172561"/>
              <a:gd name="connsiteX320" fmla="*/ 1206817 w 1371600"/>
              <a:gd name="connsiteY320" fmla="*/ 41116 h 172561"/>
              <a:gd name="connsiteX321" fmla="*/ 1206817 w 1371600"/>
              <a:gd name="connsiteY321" fmla="*/ 66834 h 172561"/>
              <a:gd name="connsiteX322" fmla="*/ 1212532 w 1371600"/>
              <a:gd name="connsiteY322" fmla="*/ 67786 h 172561"/>
              <a:gd name="connsiteX323" fmla="*/ 1213485 w 1371600"/>
              <a:gd name="connsiteY323" fmla="*/ 67786 h 172561"/>
              <a:gd name="connsiteX324" fmla="*/ 1213485 w 1371600"/>
              <a:gd name="connsiteY324" fmla="*/ 71596 h 172561"/>
              <a:gd name="connsiteX325" fmla="*/ 1191577 w 1371600"/>
              <a:gd name="connsiteY325" fmla="*/ 71596 h 172561"/>
              <a:gd name="connsiteX326" fmla="*/ 1191577 w 1371600"/>
              <a:gd name="connsiteY326" fmla="*/ 67786 h 172561"/>
              <a:gd name="connsiteX327" fmla="*/ 1197292 w 1371600"/>
              <a:gd name="connsiteY327" fmla="*/ 66834 h 172561"/>
              <a:gd name="connsiteX328" fmla="*/ 1197292 w 1371600"/>
              <a:gd name="connsiteY328" fmla="*/ 27781 h 172561"/>
              <a:gd name="connsiteX329" fmla="*/ 1191577 w 1371600"/>
              <a:gd name="connsiteY329" fmla="*/ 26829 h 172561"/>
              <a:gd name="connsiteX330" fmla="*/ 1191577 w 1371600"/>
              <a:gd name="connsiteY330" fmla="*/ 23019 h 172561"/>
              <a:gd name="connsiteX331" fmla="*/ 1204912 w 1371600"/>
              <a:gd name="connsiteY331" fmla="*/ 23019 h 172561"/>
              <a:gd name="connsiteX332" fmla="*/ 1205865 w 1371600"/>
              <a:gd name="connsiteY332" fmla="*/ 31591 h 172561"/>
              <a:gd name="connsiteX333" fmla="*/ 1222057 w 1371600"/>
              <a:gd name="connsiteY333" fmla="*/ 22066 h 172561"/>
              <a:gd name="connsiteX334" fmla="*/ 1094422 w 1371600"/>
              <a:gd name="connsiteY334" fmla="*/ 22066 h 172561"/>
              <a:gd name="connsiteX335" fmla="*/ 1111566 w 1371600"/>
              <a:gd name="connsiteY335" fmla="*/ 43974 h 172561"/>
              <a:gd name="connsiteX336" fmla="*/ 1111566 w 1371600"/>
              <a:gd name="connsiteY336" fmla="*/ 47784 h 172561"/>
              <a:gd name="connsiteX337" fmla="*/ 1082039 w 1371600"/>
              <a:gd name="connsiteY337" fmla="*/ 47784 h 172561"/>
              <a:gd name="connsiteX338" fmla="*/ 1095374 w 1371600"/>
              <a:gd name="connsiteY338" fmla="*/ 66834 h 172561"/>
              <a:gd name="connsiteX339" fmla="*/ 1107757 w 1371600"/>
              <a:gd name="connsiteY339" fmla="*/ 58261 h 172561"/>
              <a:gd name="connsiteX340" fmla="*/ 1111566 w 1371600"/>
              <a:gd name="connsiteY340" fmla="*/ 60166 h 172561"/>
              <a:gd name="connsiteX341" fmla="*/ 1093469 w 1371600"/>
              <a:gd name="connsiteY341" fmla="*/ 72549 h 172561"/>
              <a:gd name="connsiteX342" fmla="*/ 1072514 w 1371600"/>
              <a:gd name="connsiteY342" fmla="*/ 47784 h 172561"/>
              <a:gd name="connsiteX343" fmla="*/ 1094422 w 1371600"/>
              <a:gd name="connsiteY343" fmla="*/ 22066 h 172561"/>
              <a:gd name="connsiteX344" fmla="*/ 1287780 w 1371600"/>
              <a:gd name="connsiteY344" fmla="*/ 19209 h 172561"/>
              <a:gd name="connsiteX345" fmla="*/ 1290637 w 1371600"/>
              <a:gd name="connsiteY345" fmla="*/ 20161 h 172561"/>
              <a:gd name="connsiteX346" fmla="*/ 1290637 w 1371600"/>
              <a:gd name="connsiteY346" fmla="*/ 27782 h 172561"/>
              <a:gd name="connsiteX347" fmla="*/ 1282065 w 1371600"/>
              <a:gd name="connsiteY347" fmla="*/ 28734 h 172561"/>
              <a:gd name="connsiteX348" fmla="*/ 1286828 w 1371600"/>
              <a:gd name="connsiteY348" fmla="*/ 40164 h 172561"/>
              <a:gd name="connsiteX349" fmla="*/ 1268730 w 1371600"/>
              <a:gd name="connsiteY349" fmla="*/ 57309 h 172561"/>
              <a:gd name="connsiteX350" fmla="*/ 1263015 w 1371600"/>
              <a:gd name="connsiteY350" fmla="*/ 56357 h 172561"/>
              <a:gd name="connsiteX351" fmla="*/ 1258253 w 1371600"/>
              <a:gd name="connsiteY351" fmla="*/ 62072 h 172561"/>
              <a:gd name="connsiteX352" fmla="*/ 1262062 w 1371600"/>
              <a:gd name="connsiteY352" fmla="*/ 63977 h 172561"/>
              <a:gd name="connsiteX353" fmla="*/ 1270635 w 1371600"/>
              <a:gd name="connsiteY353" fmla="*/ 63977 h 172561"/>
              <a:gd name="connsiteX354" fmla="*/ 1289685 w 1371600"/>
              <a:gd name="connsiteY354" fmla="*/ 76359 h 172561"/>
              <a:gd name="connsiteX355" fmla="*/ 1265872 w 1371600"/>
              <a:gd name="connsiteY355" fmla="*/ 91599 h 172561"/>
              <a:gd name="connsiteX356" fmla="*/ 1245870 w 1371600"/>
              <a:gd name="connsiteY356" fmla="*/ 80169 h 172561"/>
              <a:gd name="connsiteX357" fmla="*/ 1252537 w 1371600"/>
              <a:gd name="connsiteY357" fmla="*/ 70644 h 172561"/>
              <a:gd name="connsiteX358" fmla="*/ 1249680 w 1371600"/>
              <a:gd name="connsiteY358" fmla="*/ 64929 h 172561"/>
              <a:gd name="connsiteX359" fmla="*/ 1258253 w 1371600"/>
              <a:gd name="connsiteY359" fmla="*/ 53499 h 172561"/>
              <a:gd name="connsiteX360" fmla="*/ 1249680 w 1371600"/>
              <a:gd name="connsiteY360" fmla="*/ 39212 h 172561"/>
              <a:gd name="connsiteX361" fmla="*/ 1268730 w 1371600"/>
              <a:gd name="connsiteY361" fmla="*/ 21114 h 172561"/>
              <a:gd name="connsiteX362" fmla="*/ 1279208 w 1371600"/>
              <a:gd name="connsiteY362" fmla="*/ 23972 h 172561"/>
              <a:gd name="connsiteX363" fmla="*/ 1287780 w 1371600"/>
              <a:gd name="connsiteY363" fmla="*/ 19209 h 172561"/>
              <a:gd name="connsiteX364" fmla="*/ 874395 w 1371600"/>
              <a:gd name="connsiteY364" fmla="*/ 7779 h 172561"/>
              <a:gd name="connsiteX365" fmla="*/ 874395 w 1371600"/>
              <a:gd name="connsiteY365" fmla="*/ 66834 h 172561"/>
              <a:gd name="connsiteX366" fmla="*/ 878205 w 1371600"/>
              <a:gd name="connsiteY366" fmla="*/ 66834 h 172561"/>
              <a:gd name="connsiteX367" fmla="*/ 905827 w 1371600"/>
              <a:gd name="connsiteY367" fmla="*/ 36354 h 172561"/>
              <a:gd name="connsiteX368" fmla="*/ 877252 w 1371600"/>
              <a:gd name="connsiteY368" fmla="*/ 7779 h 172561"/>
              <a:gd name="connsiteX369" fmla="*/ 857250 w 1371600"/>
              <a:gd name="connsiteY369" fmla="*/ 3016 h 172561"/>
              <a:gd name="connsiteX370" fmla="*/ 880110 w 1371600"/>
              <a:gd name="connsiteY370" fmla="*/ 3016 h 172561"/>
              <a:gd name="connsiteX371" fmla="*/ 917258 w 1371600"/>
              <a:gd name="connsiteY371" fmla="*/ 36354 h 172561"/>
              <a:gd name="connsiteX372" fmla="*/ 878205 w 1371600"/>
              <a:gd name="connsiteY372" fmla="*/ 71596 h 172561"/>
              <a:gd name="connsiteX373" fmla="*/ 857250 w 1371600"/>
              <a:gd name="connsiteY373" fmla="*/ 71596 h 172561"/>
              <a:gd name="connsiteX374" fmla="*/ 857250 w 1371600"/>
              <a:gd name="connsiteY374" fmla="*/ 67786 h 172561"/>
              <a:gd name="connsiteX375" fmla="*/ 864870 w 1371600"/>
              <a:gd name="connsiteY375" fmla="*/ 66834 h 172561"/>
              <a:gd name="connsiteX376" fmla="*/ 864870 w 1371600"/>
              <a:gd name="connsiteY376" fmla="*/ 7779 h 172561"/>
              <a:gd name="connsiteX377" fmla="*/ 857250 w 1371600"/>
              <a:gd name="connsiteY377" fmla="*/ 6826 h 172561"/>
              <a:gd name="connsiteX378" fmla="*/ 624840 w 1371600"/>
              <a:gd name="connsiteY378" fmla="*/ 3016 h 172561"/>
              <a:gd name="connsiteX379" fmla="*/ 662940 w 1371600"/>
              <a:gd name="connsiteY379" fmla="*/ 3016 h 172561"/>
              <a:gd name="connsiteX380" fmla="*/ 681990 w 1371600"/>
              <a:gd name="connsiteY380" fmla="*/ 96361 h 172561"/>
              <a:gd name="connsiteX381" fmla="*/ 730567 w 1371600"/>
              <a:gd name="connsiteY381" fmla="*/ 3016 h 172561"/>
              <a:gd name="connsiteX382" fmla="*/ 768667 w 1371600"/>
              <a:gd name="connsiteY382" fmla="*/ 3016 h 172561"/>
              <a:gd name="connsiteX383" fmla="*/ 771525 w 1371600"/>
              <a:gd name="connsiteY383" fmla="*/ 168751 h 172561"/>
              <a:gd name="connsiteX384" fmla="*/ 730567 w 1371600"/>
              <a:gd name="connsiteY384" fmla="*/ 168751 h 172561"/>
              <a:gd name="connsiteX385" fmla="*/ 730567 w 1371600"/>
              <a:gd name="connsiteY385" fmla="*/ 71596 h 172561"/>
              <a:gd name="connsiteX386" fmla="*/ 681990 w 1371600"/>
              <a:gd name="connsiteY386" fmla="*/ 168751 h 172561"/>
              <a:gd name="connsiteX387" fmla="*/ 660082 w 1371600"/>
              <a:gd name="connsiteY387" fmla="*/ 168751 h 172561"/>
              <a:gd name="connsiteX388" fmla="*/ 642937 w 1371600"/>
              <a:gd name="connsiteY388" fmla="*/ 71596 h 172561"/>
              <a:gd name="connsiteX389" fmla="*/ 614362 w 1371600"/>
              <a:gd name="connsiteY389" fmla="*/ 168751 h 172561"/>
              <a:gd name="connsiteX390" fmla="*/ 572452 w 1371600"/>
              <a:gd name="connsiteY390" fmla="*/ 168751 h 172561"/>
              <a:gd name="connsiteX391" fmla="*/ 188595 w 1371600"/>
              <a:gd name="connsiteY391" fmla="*/ 3016 h 172561"/>
              <a:gd name="connsiteX392" fmla="*/ 306705 w 1371600"/>
              <a:gd name="connsiteY392" fmla="*/ 3016 h 172561"/>
              <a:gd name="connsiteX393" fmla="*/ 300990 w 1371600"/>
              <a:gd name="connsiteY393" fmla="*/ 42069 h 172561"/>
              <a:gd name="connsiteX394" fmla="*/ 182880 w 1371600"/>
              <a:gd name="connsiteY394" fmla="*/ 42069 h 172561"/>
              <a:gd name="connsiteX395" fmla="*/ 79058 w 1371600"/>
              <a:gd name="connsiteY395" fmla="*/ 3016 h 172561"/>
              <a:gd name="connsiteX396" fmla="*/ 124778 w 1371600"/>
              <a:gd name="connsiteY396" fmla="*/ 3016 h 172561"/>
              <a:gd name="connsiteX397" fmla="*/ 161925 w 1371600"/>
              <a:gd name="connsiteY397" fmla="*/ 168751 h 172561"/>
              <a:gd name="connsiteX398" fmla="*/ 121920 w 1371600"/>
              <a:gd name="connsiteY398" fmla="*/ 168751 h 172561"/>
              <a:gd name="connsiteX399" fmla="*/ 115253 w 1371600"/>
              <a:gd name="connsiteY399" fmla="*/ 136366 h 172561"/>
              <a:gd name="connsiteX400" fmla="*/ 55245 w 1371600"/>
              <a:gd name="connsiteY400" fmla="*/ 136366 h 172561"/>
              <a:gd name="connsiteX401" fmla="*/ 41910 w 1371600"/>
              <a:gd name="connsiteY401" fmla="*/ 168751 h 172561"/>
              <a:gd name="connsiteX402" fmla="*/ 0 w 1371600"/>
              <a:gd name="connsiteY402" fmla="*/ 168751 h 172561"/>
              <a:gd name="connsiteX403" fmla="*/ 1175385 w 1371600"/>
              <a:gd name="connsiteY403" fmla="*/ 2064 h 172561"/>
              <a:gd name="connsiteX404" fmla="*/ 1182052 w 1371600"/>
              <a:gd name="connsiteY404" fmla="*/ 7779 h 172561"/>
              <a:gd name="connsiteX405" fmla="*/ 1176337 w 1371600"/>
              <a:gd name="connsiteY405" fmla="*/ 13494 h 172561"/>
              <a:gd name="connsiteX406" fmla="*/ 1169670 w 1371600"/>
              <a:gd name="connsiteY406" fmla="*/ 7779 h 172561"/>
              <a:gd name="connsiteX407" fmla="*/ 1175385 w 1371600"/>
              <a:gd name="connsiteY407" fmla="*/ 2064 h 172561"/>
              <a:gd name="connsiteX408" fmla="*/ 1009650 w 1371600"/>
              <a:gd name="connsiteY408" fmla="*/ 2064 h 172561"/>
              <a:gd name="connsiteX409" fmla="*/ 1016317 w 1371600"/>
              <a:gd name="connsiteY409" fmla="*/ 7779 h 172561"/>
              <a:gd name="connsiteX410" fmla="*/ 1010602 w 1371600"/>
              <a:gd name="connsiteY410" fmla="*/ 13494 h 172561"/>
              <a:gd name="connsiteX411" fmla="*/ 1003935 w 1371600"/>
              <a:gd name="connsiteY411" fmla="*/ 7779 h 172561"/>
              <a:gd name="connsiteX412" fmla="*/ 1009650 w 1371600"/>
              <a:gd name="connsiteY412" fmla="*/ 2064 h 172561"/>
              <a:gd name="connsiteX413" fmla="*/ 384810 w 1371600"/>
              <a:gd name="connsiteY413" fmla="*/ 1111 h 172561"/>
              <a:gd name="connsiteX414" fmla="*/ 433387 w 1371600"/>
              <a:gd name="connsiteY414" fmla="*/ 14446 h 172561"/>
              <a:gd name="connsiteX415" fmla="*/ 425767 w 1371600"/>
              <a:gd name="connsiteY415" fmla="*/ 53499 h 172561"/>
              <a:gd name="connsiteX416" fmla="*/ 388620 w 1371600"/>
              <a:gd name="connsiteY416" fmla="*/ 40164 h 172561"/>
              <a:gd name="connsiteX417" fmla="*/ 337185 w 1371600"/>
              <a:gd name="connsiteY417" fmla="*/ 87789 h 172561"/>
              <a:gd name="connsiteX418" fmla="*/ 380047 w 1371600"/>
              <a:gd name="connsiteY418" fmla="*/ 132556 h 172561"/>
              <a:gd name="connsiteX419" fmla="*/ 416242 w 1371600"/>
              <a:gd name="connsiteY419" fmla="*/ 126841 h 172561"/>
              <a:gd name="connsiteX420" fmla="*/ 410527 w 1371600"/>
              <a:gd name="connsiteY420" fmla="*/ 166846 h 172561"/>
              <a:gd name="connsiteX421" fmla="*/ 373380 w 1371600"/>
              <a:gd name="connsiteY421" fmla="*/ 172561 h 172561"/>
              <a:gd name="connsiteX422" fmla="*/ 295275 w 1371600"/>
              <a:gd name="connsiteY422" fmla="*/ 90646 h 172561"/>
              <a:gd name="connsiteX423" fmla="*/ 384810 w 1371600"/>
              <a:gd name="connsiteY423" fmla="*/ 1111 h 172561"/>
              <a:gd name="connsiteX424" fmla="*/ 968692 w 1371600"/>
              <a:gd name="connsiteY424" fmla="*/ 159 h 172561"/>
              <a:gd name="connsiteX425" fmla="*/ 984885 w 1371600"/>
              <a:gd name="connsiteY425" fmla="*/ 159 h 172561"/>
              <a:gd name="connsiteX426" fmla="*/ 984885 w 1371600"/>
              <a:gd name="connsiteY426" fmla="*/ 66834 h 172561"/>
              <a:gd name="connsiteX427" fmla="*/ 992505 w 1371600"/>
              <a:gd name="connsiteY427" fmla="*/ 67787 h 172561"/>
              <a:gd name="connsiteX428" fmla="*/ 992505 w 1371600"/>
              <a:gd name="connsiteY428" fmla="*/ 71597 h 172561"/>
              <a:gd name="connsiteX429" fmla="*/ 968692 w 1371600"/>
              <a:gd name="connsiteY429" fmla="*/ 71597 h 172561"/>
              <a:gd name="connsiteX430" fmla="*/ 968692 w 1371600"/>
              <a:gd name="connsiteY430" fmla="*/ 67787 h 172561"/>
              <a:gd name="connsiteX431" fmla="*/ 975360 w 1371600"/>
              <a:gd name="connsiteY431" fmla="*/ 66834 h 172561"/>
              <a:gd name="connsiteX432" fmla="*/ 975360 w 1371600"/>
              <a:gd name="connsiteY432" fmla="*/ 4922 h 172561"/>
              <a:gd name="connsiteX433" fmla="*/ 968692 w 1371600"/>
              <a:gd name="connsiteY433" fmla="*/ 3969 h 172561"/>
              <a:gd name="connsiteX434" fmla="*/ 517207 w 1371600"/>
              <a:gd name="connsiteY434" fmla="*/ 158 h 172561"/>
              <a:gd name="connsiteX435" fmla="*/ 584835 w 1371600"/>
              <a:gd name="connsiteY435" fmla="*/ 86836 h 172561"/>
              <a:gd name="connsiteX436" fmla="*/ 493395 w 1371600"/>
              <a:gd name="connsiteY436" fmla="*/ 169703 h 172561"/>
              <a:gd name="connsiteX437" fmla="*/ 425767 w 1371600"/>
              <a:gd name="connsiteY437" fmla="*/ 83026 h 172561"/>
              <a:gd name="connsiteX438" fmla="*/ 517207 w 1371600"/>
              <a:gd name="connsiteY438" fmla="*/ 158 h 17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</a:cxnLst>
            <a:rect l="l" t="t" r="r" b="b"/>
            <a:pathLst>
              <a:path w="1371600" h="172561">
                <a:moveTo>
                  <a:pt x="169544" y="129699"/>
                </a:moveTo>
                <a:lnTo>
                  <a:pt x="286702" y="129699"/>
                </a:lnTo>
                <a:lnTo>
                  <a:pt x="280987" y="168752"/>
                </a:lnTo>
                <a:lnTo>
                  <a:pt x="162877" y="168752"/>
                </a:lnTo>
                <a:close/>
                <a:moveTo>
                  <a:pt x="1343977" y="124936"/>
                </a:moveTo>
                <a:cubicBezTo>
                  <a:pt x="1334452" y="124936"/>
                  <a:pt x="1331595" y="132556"/>
                  <a:pt x="1331595" y="144938"/>
                </a:cubicBezTo>
                <a:cubicBezTo>
                  <a:pt x="1331595" y="154464"/>
                  <a:pt x="1333500" y="163989"/>
                  <a:pt x="1343025" y="163989"/>
                </a:cubicBezTo>
                <a:cubicBezTo>
                  <a:pt x="1349692" y="163989"/>
                  <a:pt x="1355407" y="158274"/>
                  <a:pt x="1355407" y="151606"/>
                </a:cubicBezTo>
                <a:lnTo>
                  <a:pt x="1355407" y="136366"/>
                </a:lnTo>
                <a:cubicBezTo>
                  <a:pt x="1355407" y="128746"/>
                  <a:pt x="1349692" y="124936"/>
                  <a:pt x="1343977" y="124936"/>
                </a:cubicBezTo>
                <a:close/>
                <a:moveTo>
                  <a:pt x="884872" y="124936"/>
                </a:moveTo>
                <a:cubicBezTo>
                  <a:pt x="878204" y="124936"/>
                  <a:pt x="872489" y="129699"/>
                  <a:pt x="872489" y="138271"/>
                </a:cubicBezTo>
                <a:lnTo>
                  <a:pt x="872489" y="152558"/>
                </a:lnTo>
                <a:cubicBezTo>
                  <a:pt x="872489" y="160178"/>
                  <a:pt x="877252" y="164941"/>
                  <a:pt x="883920" y="164941"/>
                </a:cubicBezTo>
                <a:cubicBezTo>
                  <a:pt x="892492" y="164941"/>
                  <a:pt x="894397" y="157321"/>
                  <a:pt x="895349" y="143986"/>
                </a:cubicBezTo>
                <a:cubicBezTo>
                  <a:pt x="895349" y="131604"/>
                  <a:pt x="893445" y="124936"/>
                  <a:pt x="884872" y="124936"/>
                </a:cubicBezTo>
                <a:close/>
                <a:moveTo>
                  <a:pt x="1227772" y="123984"/>
                </a:moveTo>
                <a:cubicBezTo>
                  <a:pt x="1218247" y="123984"/>
                  <a:pt x="1216342" y="133509"/>
                  <a:pt x="1216342" y="143986"/>
                </a:cubicBezTo>
                <a:cubicBezTo>
                  <a:pt x="1216342" y="154464"/>
                  <a:pt x="1218247" y="164941"/>
                  <a:pt x="1227772" y="164941"/>
                </a:cubicBezTo>
                <a:cubicBezTo>
                  <a:pt x="1237297" y="164941"/>
                  <a:pt x="1239202" y="155416"/>
                  <a:pt x="1239202" y="144938"/>
                </a:cubicBezTo>
                <a:cubicBezTo>
                  <a:pt x="1239202" y="134461"/>
                  <a:pt x="1237297" y="123984"/>
                  <a:pt x="1227772" y="123984"/>
                </a:cubicBezTo>
                <a:close/>
                <a:moveTo>
                  <a:pt x="1048702" y="123984"/>
                </a:moveTo>
                <a:cubicBezTo>
                  <a:pt x="1041083" y="123984"/>
                  <a:pt x="1038225" y="130651"/>
                  <a:pt x="1037272" y="139224"/>
                </a:cubicBezTo>
                <a:lnTo>
                  <a:pt x="1058227" y="139224"/>
                </a:lnTo>
                <a:lnTo>
                  <a:pt x="1058227" y="137318"/>
                </a:lnTo>
                <a:cubicBezTo>
                  <a:pt x="1058227" y="128746"/>
                  <a:pt x="1055370" y="123984"/>
                  <a:pt x="1048702" y="123984"/>
                </a:cubicBezTo>
                <a:close/>
                <a:moveTo>
                  <a:pt x="933450" y="123984"/>
                </a:moveTo>
                <a:cubicBezTo>
                  <a:pt x="925830" y="123984"/>
                  <a:pt x="922972" y="130651"/>
                  <a:pt x="922020" y="139224"/>
                </a:cubicBezTo>
                <a:lnTo>
                  <a:pt x="942975" y="139224"/>
                </a:lnTo>
                <a:lnTo>
                  <a:pt x="942975" y="137318"/>
                </a:lnTo>
                <a:cubicBezTo>
                  <a:pt x="942975" y="128746"/>
                  <a:pt x="940117" y="123984"/>
                  <a:pt x="933450" y="123984"/>
                </a:cubicBezTo>
                <a:close/>
                <a:moveTo>
                  <a:pt x="1131570" y="120174"/>
                </a:moveTo>
                <a:lnTo>
                  <a:pt x="1151572" y="120174"/>
                </a:lnTo>
                <a:lnTo>
                  <a:pt x="1151572" y="123984"/>
                </a:lnTo>
                <a:lnTo>
                  <a:pt x="1145858" y="123984"/>
                </a:lnTo>
                <a:lnTo>
                  <a:pt x="1156335" y="159227"/>
                </a:lnTo>
                <a:lnTo>
                  <a:pt x="1165860" y="132556"/>
                </a:lnTo>
                <a:lnTo>
                  <a:pt x="1163002" y="123984"/>
                </a:lnTo>
                <a:lnTo>
                  <a:pt x="1159192" y="123984"/>
                </a:lnTo>
                <a:lnTo>
                  <a:pt x="1159192" y="120174"/>
                </a:lnTo>
                <a:lnTo>
                  <a:pt x="1177290" y="120174"/>
                </a:lnTo>
                <a:lnTo>
                  <a:pt x="1177290" y="123984"/>
                </a:lnTo>
                <a:lnTo>
                  <a:pt x="1172527" y="123984"/>
                </a:lnTo>
                <a:lnTo>
                  <a:pt x="1183958" y="159227"/>
                </a:lnTo>
                <a:lnTo>
                  <a:pt x="1193483" y="123984"/>
                </a:lnTo>
                <a:lnTo>
                  <a:pt x="1186815" y="123984"/>
                </a:lnTo>
                <a:lnTo>
                  <a:pt x="1186815" y="120174"/>
                </a:lnTo>
                <a:lnTo>
                  <a:pt x="1203960" y="120174"/>
                </a:lnTo>
                <a:lnTo>
                  <a:pt x="1203960" y="123984"/>
                </a:lnTo>
                <a:lnTo>
                  <a:pt x="1199197" y="123984"/>
                </a:lnTo>
                <a:lnTo>
                  <a:pt x="1185862" y="168752"/>
                </a:lnTo>
                <a:lnTo>
                  <a:pt x="1179195" y="168752"/>
                </a:lnTo>
                <a:lnTo>
                  <a:pt x="1168717" y="140176"/>
                </a:lnTo>
                <a:lnTo>
                  <a:pt x="1167765" y="140176"/>
                </a:lnTo>
                <a:lnTo>
                  <a:pt x="1157287" y="168752"/>
                </a:lnTo>
                <a:lnTo>
                  <a:pt x="1150620" y="168752"/>
                </a:lnTo>
                <a:lnTo>
                  <a:pt x="1135380" y="123984"/>
                </a:lnTo>
                <a:lnTo>
                  <a:pt x="1131570" y="123984"/>
                </a:lnTo>
                <a:close/>
                <a:moveTo>
                  <a:pt x="1283017" y="119221"/>
                </a:moveTo>
                <a:cubicBezTo>
                  <a:pt x="1288732" y="119221"/>
                  <a:pt x="1293495" y="122079"/>
                  <a:pt x="1292542" y="127793"/>
                </a:cubicBezTo>
                <a:cubicBezTo>
                  <a:pt x="1292542" y="133509"/>
                  <a:pt x="1289684" y="135413"/>
                  <a:pt x="1285875" y="135413"/>
                </a:cubicBezTo>
                <a:cubicBezTo>
                  <a:pt x="1282065" y="135413"/>
                  <a:pt x="1280159" y="132556"/>
                  <a:pt x="1280159" y="128746"/>
                </a:cubicBezTo>
                <a:lnTo>
                  <a:pt x="1283017" y="127793"/>
                </a:lnTo>
                <a:cubicBezTo>
                  <a:pt x="1283017" y="127793"/>
                  <a:pt x="1283017" y="126841"/>
                  <a:pt x="1283017" y="126841"/>
                </a:cubicBezTo>
                <a:cubicBezTo>
                  <a:pt x="1283017" y="125888"/>
                  <a:pt x="1282065" y="124936"/>
                  <a:pt x="1280159" y="124936"/>
                </a:cubicBezTo>
                <a:cubicBezTo>
                  <a:pt x="1274445" y="124936"/>
                  <a:pt x="1269682" y="131604"/>
                  <a:pt x="1269682" y="137318"/>
                </a:cubicBezTo>
                <a:lnTo>
                  <a:pt x="1269682" y="163989"/>
                </a:lnTo>
                <a:lnTo>
                  <a:pt x="1280159" y="164941"/>
                </a:lnTo>
                <a:lnTo>
                  <a:pt x="1280159" y="168751"/>
                </a:lnTo>
                <a:lnTo>
                  <a:pt x="1254442" y="168751"/>
                </a:lnTo>
                <a:lnTo>
                  <a:pt x="1254442" y="164941"/>
                </a:lnTo>
                <a:lnTo>
                  <a:pt x="1260157" y="163989"/>
                </a:lnTo>
                <a:lnTo>
                  <a:pt x="1260157" y="124936"/>
                </a:lnTo>
                <a:lnTo>
                  <a:pt x="1254442" y="123984"/>
                </a:lnTo>
                <a:lnTo>
                  <a:pt x="1254442" y="120174"/>
                </a:lnTo>
                <a:lnTo>
                  <a:pt x="1268730" y="120174"/>
                </a:lnTo>
                <a:lnTo>
                  <a:pt x="1269682" y="127793"/>
                </a:lnTo>
                <a:cubicBezTo>
                  <a:pt x="1271587" y="123031"/>
                  <a:pt x="1276350" y="119221"/>
                  <a:pt x="1283017" y="119221"/>
                </a:cubicBezTo>
                <a:close/>
                <a:moveTo>
                  <a:pt x="1228725" y="119221"/>
                </a:moveTo>
                <a:cubicBezTo>
                  <a:pt x="1243012" y="119221"/>
                  <a:pt x="1249680" y="129699"/>
                  <a:pt x="1250632" y="143986"/>
                </a:cubicBezTo>
                <a:cubicBezTo>
                  <a:pt x="1250632" y="159226"/>
                  <a:pt x="1243012" y="169703"/>
                  <a:pt x="1228725" y="169703"/>
                </a:cubicBezTo>
                <a:cubicBezTo>
                  <a:pt x="1214437" y="169703"/>
                  <a:pt x="1206817" y="160178"/>
                  <a:pt x="1206817" y="144938"/>
                </a:cubicBezTo>
                <a:cubicBezTo>
                  <a:pt x="1206817" y="129699"/>
                  <a:pt x="1215390" y="119221"/>
                  <a:pt x="1228725" y="119221"/>
                </a:cubicBezTo>
                <a:close/>
                <a:moveTo>
                  <a:pt x="1101089" y="119221"/>
                </a:moveTo>
                <a:cubicBezTo>
                  <a:pt x="1106804" y="119221"/>
                  <a:pt x="1110614" y="122079"/>
                  <a:pt x="1109662" y="127793"/>
                </a:cubicBezTo>
                <a:cubicBezTo>
                  <a:pt x="1109662" y="133509"/>
                  <a:pt x="1106804" y="135413"/>
                  <a:pt x="1102994" y="135413"/>
                </a:cubicBezTo>
                <a:cubicBezTo>
                  <a:pt x="1099184" y="135413"/>
                  <a:pt x="1097279" y="132556"/>
                  <a:pt x="1097279" y="128746"/>
                </a:cubicBezTo>
                <a:lnTo>
                  <a:pt x="1100137" y="127793"/>
                </a:lnTo>
                <a:cubicBezTo>
                  <a:pt x="1100137" y="127793"/>
                  <a:pt x="1100137" y="126841"/>
                  <a:pt x="1100137" y="126841"/>
                </a:cubicBezTo>
                <a:cubicBezTo>
                  <a:pt x="1100137" y="125888"/>
                  <a:pt x="1099184" y="124936"/>
                  <a:pt x="1097279" y="124936"/>
                </a:cubicBezTo>
                <a:cubicBezTo>
                  <a:pt x="1092516" y="124936"/>
                  <a:pt x="1087754" y="131604"/>
                  <a:pt x="1087754" y="137318"/>
                </a:cubicBezTo>
                <a:lnTo>
                  <a:pt x="1087754" y="163989"/>
                </a:lnTo>
                <a:lnTo>
                  <a:pt x="1098232" y="164941"/>
                </a:lnTo>
                <a:lnTo>
                  <a:pt x="1098232" y="168751"/>
                </a:lnTo>
                <a:lnTo>
                  <a:pt x="1072514" y="168751"/>
                </a:lnTo>
                <a:lnTo>
                  <a:pt x="1072514" y="164941"/>
                </a:lnTo>
                <a:lnTo>
                  <a:pt x="1078229" y="163989"/>
                </a:lnTo>
                <a:lnTo>
                  <a:pt x="1078229" y="124936"/>
                </a:lnTo>
                <a:lnTo>
                  <a:pt x="1072514" y="123984"/>
                </a:lnTo>
                <a:lnTo>
                  <a:pt x="1072514" y="120174"/>
                </a:lnTo>
                <a:lnTo>
                  <a:pt x="1086802" y="120174"/>
                </a:lnTo>
                <a:lnTo>
                  <a:pt x="1087754" y="127793"/>
                </a:lnTo>
                <a:cubicBezTo>
                  <a:pt x="1089659" y="123031"/>
                  <a:pt x="1094422" y="119221"/>
                  <a:pt x="1101089" y="119221"/>
                </a:cubicBezTo>
                <a:close/>
                <a:moveTo>
                  <a:pt x="1048702" y="119221"/>
                </a:moveTo>
                <a:cubicBezTo>
                  <a:pt x="1060133" y="119221"/>
                  <a:pt x="1066800" y="125888"/>
                  <a:pt x="1065847" y="141129"/>
                </a:cubicBezTo>
                <a:cubicBezTo>
                  <a:pt x="1065847" y="142081"/>
                  <a:pt x="1065847" y="143986"/>
                  <a:pt x="1065847" y="144938"/>
                </a:cubicBezTo>
                <a:lnTo>
                  <a:pt x="1036320" y="144938"/>
                </a:lnTo>
                <a:cubicBezTo>
                  <a:pt x="1036320" y="156368"/>
                  <a:pt x="1040130" y="163989"/>
                  <a:pt x="1049655" y="163989"/>
                </a:cubicBezTo>
                <a:cubicBezTo>
                  <a:pt x="1056322" y="163989"/>
                  <a:pt x="1060133" y="161131"/>
                  <a:pt x="1062037" y="155416"/>
                </a:cubicBezTo>
                <a:lnTo>
                  <a:pt x="1065847" y="157321"/>
                </a:lnTo>
                <a:cubicBezTo>
                  <a:pt x="1063942" y="164941"/>
                  <a:pt x="1057275" y="169703"/>
                  <a:pt x="1047750" y="169703"/>
                </a:cubicBezTo>
                <a:cubicBezTo>
                  <a:pt x="1033462" y="169703"/>
                  <a:pt x="1026795" y="160178"/>
                  <a:pt x="1026795" y="144938"/>
                </a:cubicBezTo>
                <a:cubicBezTo>
                  <a:pt x="1026795" y="128746"/>
                  <a:pt x="1036320" y="119221"/>
                  <a:pt x="1048702" y="119221"/>
                </a:cubicBezTo>
                <a:close/>
                <a:moveTo>
                  <a:pt x="934402" y="119221"/>
                </a:moveTo>
                <a:cubicBezTo>
                  <a:pt x="945833" y="119221"/>
                  <a:pt x="952500" y="125888"/>
                  <a:pt x="951547" y="141129"/>
                </a:cubicBezTo>
                <a:cubicBezTo>
                  <a:pt x="951547" y="142081"/>
                  <a:pt x="951547" y="143986"/>
                  <a:pt x="951547" y="144938"/>
                </a:cubicBezTo>
                <a:lnTo>
                  <a:pt x="922020" y="144938"/>
                </a:lnTo>
                <a:cubicBezTo>
                  <a:pt x="922020" y="156368"/>
                  <a:pt x="925830" y="163989"/>
                  <a:pt x="935355" y="163989"/>
                </a:cubicBezTo>
                <a:cubicBezTo>
                  <a:pt x="942022" y="163989"/>
                  <a:pt x="945833" y="161131"/>
                  <a:pt x="947737" y="155416"/>
                </a:cubicBezTo>
                <a:lnTo>
                  <a:pt x="951547" y="157321"/>
                </a:lnTo>
                <a:cubicBezTo>
                  <a:pt x="949642" y="164941"/>
                  <a:pt x="942975" y="169703"/>
                  <a:pt x="933450" y="169703"/>
                </a:cubicBezTo>
                <a:cubicBezTo>
                  <a:pt x="919162" y="169703"/>
                  <a:pt x="912495" y="160178"/>
                  <a:pt x="912495" y="144938"/>
                </a:cubicBezTo>
                <a:cubicBezTo>
                  <a:pt x="912495" y="128746"/>
                  <a:pt x="922020" y="119221"/>
                  <a:pt x="934402" y="119221"/>
                </a:cubicBezTo>
                <a:close/>
                <a:moveTo>
                  <a:pt x="971549" y="105886"/>
                </a:moveTo>
                <a:lnTo>
                  <a:pt x="974407" y="105886"/>
                </a:lnTo>
                <a:lnTo>
                  <a:pt x="974407" y="120174"/>
                </a:lnTo>
                <a:lnTo>
                  <a:pt x="997266" y="120174"/>
                </a:lnTo>
                <a:lnTo>
                  <a:pt x="997266" y="107791"/>
                </a:lnTo>
                <a:lnTo>
                  <a:pt x="1003934" y="105886"/>
                </a:lnTo>
                <a:lnTo>
                  <a:pt x="1005839" y="105886"/>
                </a:lnTo>
                <a:lnTo>
                  <a:pt x="1005839" y="120174"/>
                </a:lnTo>
                <a:lnTo>
                  <a:pt x="1016316" y="120174"/>
                </a:lnTo>
                <a:lnTo>
                  <a:pt x="1016316" y="124936"/>
                </a:lnTo>
                <a:lnTo>
                  <a:pt x="1005839" y="124936"/>
                </a:lnTo>
                <a:lnTo>
                  <a:pt x="1005839" y="156368"/>
                </a:lnTo>
                <a:cubicBezTo>
                  <a:pt x="1005839" y="162083"/>
                  <a:pt x="1006791" y="163989"/>
                  <a:pt x="1010602" y="163989"/>
                </a:cubicBezTo>
                <a:cubicBezTo>
                  <a:pt x="1014412" y="163989"/>
                  <a:pt x="1016316" y="162083"/>
                  <a:pt x="1017269" y="156368"/>
                </a:cubicBezTo>
                <a:lnTo>
                  <a:pt x="1021079" y="157321"/>
                </a:lnTo>
                <a:cubicBezTo>
                  <a:pt x="1020127" y="165893"/>
                  <a:pt x="1015364" y="169703"/>
                  <a:pt x="1007744" y="169703"/>
                </a:cubicBezTo>
                <a:cubicBezTo>
                  <a:pt x="1000124" y="169703"/>
                  <a:pt x="996314" y="165893"/>
                  <a:pt x="996314" y="158274"/>
                </a:cubicBezTo>
                <a:lnTo>
                  <a:pt x="996314" y="124936"/>
                </a:lnTo>
                <a:lnTo>
                  <a:pt x="973454" y="124936"/>
                </a:lnTo>
                <a:lnTo>
                  <a:pt x="973454" y="156368"/>
                </a:lnTo>
                <a:cubicBezTo>
                  <a:pt x="973454" y="162083"/>
                  <a:pt x="974407" y="163989"/>
                  <a:pt x="978216" y="163989"/>
                </a:cubicBezTo>
                <a:cubicBezTo>
                  <a:pt x="982027" y="163989"/>
                  <a:pt x="983932" y="162083"/>
                  <a:pt x="985837" y="156368"/>
                </a:cubicBezTo>
                <a:lnTo>
                  <a:pt x="989647" y="157321"/>
                </a:lnTo>
                <a:cubicBezTo>
                  <a:pt x="988694" y="165893"/>
                  <a:pt x="983932" y="169703"/>
                  <a:pt x="976312" y="169703"/>
                </a:cubicBezTo>
                <a:cubicBezTo>
                  <a:pt x="968691" y="169703"/>
                  <a:pt x="964882" y="165893"/>
                  <a:pt x="964882" y="158274"/>
                </a:cubicBezTo>
                <a:lnTo>
                  <a:pt x="964882" y="124936"/>
                </a:lnTo>
                <a:lnTo>
                  <a:pt x="958214" y="124936"/>
                </a:lnTo>
                <a:lnTo>
                  <a:pt x="958214" y="120174"/>
                </a:lnTo>
                <a:lnTo>
                  <a:pt x="964882" y="120174"/>
                </a:lnTo>
                <a:lnTo>
                  <a:pt x="964882" y="107791"/>
                </a:lnTo>
                <a:close/>
                <a:moveTo>
                  <a:pt x="1348740" y="96361"/>
                </a:moveTo>
                <a:lnTo>
                  <a:pt x="1364932" y="96361"/>
                </a:lnTo>
                <a:lnTo>
                  <a:pt x="1364932" y="163989"/>
                </a:lnTo>
                <a:lnTo>
                  <a:pt x="1371600" y="163989"/>
                </a:lnTo>
                <a:lnTo>
                  <a:pt x="1371600" y="167799"/>
                </a:lnTo>
                <a:lnTo>
                  <a:pt x="1357312" y="167799"/>
                </a:lnTo>
                <a:lnTo>
                  <a:pt x="1356360" y="160178"/>
                </a:lnTo>
                <a:cubicBezTo>
                  <a:pt x="1353502" y="164941"/>
                  <a:pt x="1348740" y="168751"/>
                  <a:pt x="1341120" y="168751"/>
                </a:cubicBezTo>
                <a:cubicBezTo>
                  <a:pt x="1328737" y="168751"/>
                  <a:pt x="1323022" y="158274"/>
                  <a:pt x="1323022" y="143986"/>
                </a:cubicBezTo>
                <a:cubicBezTo>
                  <a:pt x="1323022" y="127793"/>
                  <a:pt x="1330642" y="118268"/>
                  <a:pt x="1343025" y="118268"/>
                </a:cubicBezTo>
                <a:cubicBezTo>
                  <a:pt x="1347787" y="118268"/>
                  <a:pt x="1352550" y="120174"/>
                  <a:pt x="1356360" y="123983"/>
                </a:cubicBezTo>
                <a:lnTo>
                  <a:pt x="1356360" y="101124"/>
                </a:lnTo>
                <a:lnTo>
                  <a:pt x="1348740" y="100171"/>
                </a:lnTo>
                <a:close/>
                <a:moveTo>
                  <a:pt x="1295400" y="96361"/>
                </a:moveTo>
                <a:lnTo>
                  <a:pt x="1311592" y="96361"/>
                </a:lnTo>
                <a:lnTo>
                  <a:pt x="1311592" y="163989"/>
                </a:lnTo>
                <a:lnTo>
                  <a:pt x="1318260" y="164941"/>
                </a:lnTo>
                <a:lnTo>
                  <a:pt x="1318260" y="168751"/>
                </a:lnTo>
                <a:lnTo>
                  <a:pt x="1295400" y="168751"/>
                </a:lnTo>
                <a:lnTo>
                  <a:pt x="1295400" y="164941"/>
                </a:lnTo>
                <a:lnTo>
                  <a:pt x="1302067" y="163989"/>
                </a:lnTo>
                <a:lnTo>
                  <a:pt x="1302067" y="101124"/>
                </a:lnTo>
                <a:lnTo>
                  <a:pt x="1295400" y="100171"/>
                </a:lnTo>
                <a:close/>
                <a:moveTo>
                  <a:pt x="856297" y="96361"/>
                </a:moveTo>
                <a:lnTo>
                  <a:pt x="871537" y="96361"/>
                </a:lnTo>
                <a:lnTo>
                  <a:pt x="871537" y="126841"/>
                </a:lnTo>
                <a:cubicBezTo>
                  <a:pt x="874395" y="123031"/>
                  <a:pt x="879157" y="119221"/>
                  <a:pt x="886777" y="119221"/>
                </a:cubicBezTo>
                <a:cubicBezTo>
                  <a:pt x="898207" y="119221"/>
                  <a:pt x="904874" y="127793"/>
                  <a:pt x="903922" y="143986"/>
                </a:cubicBezTo>
                <a:cubicBezTo>
                  <a:pt x="903922" y="158274"/>
                  <a:pt x="897254" y="169703"/>
                  <a:pt x="882967" y="169703"/>
                </a:cubicBezTo>
                <a:cubicBezTo>
                  <a:pt x="876299" y="169703"/>
                  <a:pt x="872489" y="166846"/>
                  <a:pt x="868679" y="163989"/>
                </a:cubicBezTo>
                <a:lnTo>
                  <a:pt x="864870" y="169703"/>
                </a:lnTo>
                <a:lnTo>
                  <a:pt x="862012" y="169703"/>
                </a:lnTo>
                <a:lnTo>
                  <a:pt x="862012" y="101124"/>
                </a:lnTo>
                <a:lnTo>
                  <a:pt x="856297" y="100171"/>
                </a:lnTo>
                <a:close/>
                <a:moveTo>
                  <a:pt x="1256347" y="72549"/>
                </a:moveTo>
                <a:cubicBezTo>
                  <a:pt x="1255395" y="74454"/>
                  <a:pt x="1254442" y="76359"/>
                  <a:pt x="1254442" y="79217"/>
                </a:cubicBezTo>
                <a:cubicBezTo>
                  <a:pt x="1254442" y="83979"/>
                  <a:pt x="1257300" y="86837"/>
                  <a:pt x="1268730" y="86837"/>
                </a:cubicBezTo>
                <a:cubicBezTo>
                  <a:pt x="1277303" y="86837"/>
                  <a:pt x="1283017" y="84932"/>
                  <a:pt x="1283017" y="78264"/>
                </a:cubicBezTo>
                <a:cubicBezTo>
                  <a:pt x="1283017" y="73502"/>
                  <a:pt x="1278255" y="72549"/>
                  <a:pt x="1269683" y="72549"/>
                </a:cubicBezTo>
                <a:close/>
                <a:moveTo>
                  <a:pt x="179070" y="66834"/>
                </a:moveTo>
                <a:lnTo>
                  <a:pt x="282893" y="66834"/>
                </a:lnTo>
                <a:lnTo>
                  <a:pt x="277178" y="104934"/>
                </a:lnTo>
                <a:lnTo>
                  <a:pt x="173355" y="104934"/>
                </a:lnTo>
                <a:close/>
                <a:moveTo>
                  <a:pt x="1336357" y="49688"/>
                </a:moveTo>
                <a:cubicBezTo>
                  <a:pt x="1327784" y="49688"/>
                  <a:pt x="1324927" y="53499"/>
                  <a:pt x="1324927" y="59214"/>
                </a:cubicBezTo>
                <a:cubicBezTo>
                  <a:pt x="1324927" y="63976"/>
                  <a:pt x="1326832" y="66834"/>
                  <a:pt x="1331594" y="66834"/>
                </a:cubicBezTo>
                <a:cubicBezTo>
                  <a:pt x="1336357" y="66834"/>
                  <a:pt x="1341119" y="63024"/>
                  <a:pt x="1341119" y="57309"/>
                </a:cubicBezTo>
                <a:lnTo>
                  <a:pt x="1341119" y="49688"/>
                </a:lnTo>
                <a:close/>
                <a:moveTo>
                  <a:pt x="96203" y="43021"/>
                </a:moveTo>
                <a:lnTo>
                  <a:pt x="71438" y="100171"/>
                </a:lnTo>
                <a:lnTo>
                  <a:pt x="108585" y="100171"/>
                </a:lnTo>
                <a:close/>
                <a:moveTo>
                  <a:pt x="519112" y="37306"/>
                </a:moveTo>
                <a:cubicBezTo>
                  <a:pt x="495300" y="32543"/>
                  <a:pt x="474345" y="50641"/>
                  <a:pt x="467677" y="80168"/>
                </a:cubicBezTo>
                <a:cubicBezTo>
                  <a:pt x="461010" y="108743"/>
                  <a:pt x="471487" y="129698"/>
                  <a:pt x="493395" y="134461"/>
                </a:cubicBezTo>
                <a:cubicBezTo>
                  <a:pt x="517207" y="139223"/>
                  <a:pt x="538162" y="121126"/>
                  <a:pt x="544830" y="91598"/>
                </a:cubicBezTo>
                <a:cubicBezTo>
                  <a:pt x="551498" y="63976"/>
                  <a:pt x="541020" y="42068"/>
                  <a:pt x="519112" y="37306"/>
                </a:cubicBezTo>
                <a:close/>
                <a:moveTo>
                  <a:pt x="1093469" y="26829"/>
                </a:moveTo>
                <a:cubicBezTo>
                  <a:pt x="1085849" y="26829"/>
                  <a:pt x="1082991" y="33496"/>
                  <a:pt x="1082039" y="42069"/>
                </a:cubicBezTo>
                <a:lnTo>
                  <a:pt x="1102994" y="42069"/>
                </a:lnTo>
                <a:lnTo>
                  <a:pt x="1102994" y="40163"/>
                </a:lnTo>
                <a:cubicBezTo>
                  <a:pt x="1102994" y="31591"/>
                  <a:pt x="1100137" y="26829"/>
                  <a:pt x="1093469" y="26829"/>
                </a:cubicBezTo>
                <a:close/>
                <a:moveTo>
                  <a:pt x="945833" y="26828"/>
                </a:moveTo>
                <a:cubicBezTo>
                  <a:pt x="938213" y="26828"/>
                  <a:pt x="934402" y="33496"/>
                  <a:pt x="934402" y="42068"/>
                </a:cubicBezTo>
                <a:lnTo>
                  <a:pt x="955358" y="42068"/>
                </a:lnTo>
                <a:lnTo>
                  <a:pt x="955358" y="40163"/>
                </a:lnTo>
                <a:cubicBezTo>
                  <a:pt x="955358" y="31591"/>
                  <a:pt x="952500" y="26828"/>
                  <a:pt x="945833" y="26828"/>
                </a:cubicBezTo>
                <a:close/>
                <a:moveTo>
                  <a:pt x="1267778" y="25877"/>
                </a:moveTo>
                <a:cubicBezTo>
                  <a:pt x="1263015" y="25877"/>
                  <a:pt x="1259205" y="29686"/>
                  <a:pt x="1258253" y="38259"/>
                </a:cubicBezTo>
                <a:cubicBezTo>
                  <a:pt x="1258253" y="48737"/>
                  <a:pt x="1262062" y="51594"/>
                  <a:pt x="1267778" y="51594"/>
                </a:cubicBezTo>
                <a:cubicBezTo>
                  <a:pt x="1272540" y="51594"/>
                  <a:pt x="1276350" y="48737"/>
                  <a:pt x="1276350" y="38259"/>
                </a:cubicBezTo>
                <a:cubicBezTo>
                  <a:pt x="1276350" y="28734"/>
                  <a:pt x="1273492" y="25877"/>
                  <a:pt x="1267778" y="25877"/>
                </a:cubicBezTo>
                <a:close/>
                <a:moveTo>
                  <a:pt x="1161097" y="23019"/>
                </a:moveTo>
                <a:lnTo>
                  <a:pt x="1177289" y="23019"/>
                </a:lnTo>
                <a:lnTo>
                  <a:pt x="1177289" y="66834"/>
                </a:lnTo>
                <a:lnTo>
                  <a:pt x="1184910" y="67787"/>
                </a:lnTo>
                <a:lnTo>
                  <a:pt x="1184910" y="71597"/>
                </a:lnTo>
                <a:lnTo>
                  <a:pt x="1161097" y="71597"/>
                </a:lnTo>
                <a:lnTo>
                  <a:pt x="1161097" y="67787"/>
                </a:lnTo>
                <a:lnTo>
                  <a:pt x="1168717" y="66834"/>
                </a:lnTo>
                <a:lnTo>
                  <a:pt x="1168717" y="27782"/>
                </a:lnTo>
                <a:lnTo>
                  <a:pt x="1161097" y="26829"/>
                </a:lnTo>
                <a:close/>
                <a:moveTo>
                  <a:pt x="1145857" y="23019"/>
                </a:moveTo>
                <a:cubicBezTo>
                  <a:pt x="1150620" y="23019"/>
                  <a:pt x="1155382" y="25876"/>
                  <a:pt x="1155382" y="31591"/>
                </a:cubicBezTo>
                <a:cubicBezTo>
                  <a:pt x="1155382" y="37307"/>
                  <a:pt x="1152524" y="39211"/>
                  <a:pt x="1148714" y="39211"/>
                </a:cubicBezTo>
                <a:cubicBezTo>
                  <a:pt x="1144904" y="39211"/>
                  <a:pt x="1142999" y="36354"/>
                  <a:pt x="1142999" y="32544"/>
                </a:cubicBezTo>
                <a:lnTo>
                  <a:pt x="1145857" y="30639"/>
                </a:lnTo>
                <a:cubicBezTo>
                  <a:pt x="1145857" y="30639"/>
                  <a:pt x="1145857" y="29686"/>
                  <a:pt x="1145857" y="29686"/>
                </a:cubicBezTo>
                <a:cubicBezTo>
                  <a:pt x="1145857" y="28734"/>
                  <a:pt x="1144904" y="27782"/>
                  <a:pt x="1142999" y="27782"/>
                </a:cubicBezTo>
                <a:cubicBezTo>
                  <a:pt x="1138237" y="27782"/>
                  <a:pt x="1133474" y="34449"/>
                  <a:pt x="1133474" y="40164"/>
                </a:cubicBezTo>
                <a:lnTo>
                  <a:pt x="1133474" y="66834"/>
                </a:lnTo>
                <a:lnTo>
                  <a:pt x="1142999" y="67787"/>
                </a:lnTo>
                <a:lnTo>
                  <a:pt x="1142999" y="71597"/>
                </a:lnTo>
                <a:lnTo>
                  <a:pt x="1117282" y="71597"/>
                </a:lnTo>
                <a:lnTo>
                  <a:pt x="1117282" y="67787"/>
                </a:lnTo>
                <a:lnTo>
                  <a:pt x="1122997" y="66834"/>
                </a:lnTo>
                <a:lnTo>
                  <a:pt x="1122997" y="28734"/>
                </a:lnTo>
                <a:lnTo>
                  <a:pt x="1117282" y="27782"/>
                </a:lnTo>
                <a:lnTo>
                  <a:pt x="1117282" y="23971"/>
                </a:lnTo>
                <a:lnTo>
                  <a:pt x="1131570" y="23971"/>
                </a:lnTo>
                <a:lnTo>
                  <a:pt x="1132522" y="31591"/>
                </a:lnTo>
                <a:cubicBezTo>
                  <a:pt x="1134427" y="26829"/>
                  <a:pt x="1139189" y="23019"/>
                  <a:pt x="1145857" y="23019"/>
                </a:cubicBezTo>
                <a:close/>
                <a:moveTo>
                  <a:pt x="1022985" y="23019"/>
                </a:moveTo>
                <a:lnTo>
                  <a:pt x="1043940" y="23019"/>
                </a:lnTo>
                <a:lnTo>
                  <a:pt x="1043940" y="26829"/>
                </a:lnTo>
                <a:lnTo>
                  <a:pt x="1037273" y="27782"/>
                </a:lnTo>
                <a:lnTo>
                  <a:pt x="1048702" y="61119"/>
                </a:lnTo>
                <a:lnTo>
                  <a:pt x="1059180" y="27782"/>
                </a:lnTo>
                <a:lnTo>
                  <a:pt x="1052512" y="26829"/>
                </a:lnTo>
                <a:lnTo>
                  <a:pt x="1052512" y="23019"/>
                </a:lnTo>
                <a:lnTo>
                  <a:pt x="1069658" y="23019"/>
                </a:lnTo>
                <a:lnTo>
                  <a:pt x="1069658" y="26829"/>
                </a:lnTo>
                <a:lnTo>
                  <a:pt x="1064895" y="27782"/>
                </a:lnTo>
                <a:lnTo>
                  <a:pt x="1049655" y="71597"/>
                </a:lnTo>
                <a:lnTo>
                  <a:pt x="1042035" y="71597"/>
                </a:lnTo>
                <a:lnTo>
                  <a:pt x="1026795" y="27782"/>
                </a:lnTo>
                <a:lnTo>
                  <a:pt x="1022985" y="26829"/>
                </a:lnTo>
                <a:close/>
                <a:moveTo>
                  <a:pt x="998220" y="23019"/>
                </a:moveTo>
                <a:lnTo>
                  <a:pt x="1014412" y="23019"/>
                </a:lnTo>
                <a:lnTo>
                  <a:pt x="1014412" y="66834"/>
                </a:lnTo>
                <a:lnTo>
                  <a:pt x="1022033" y="67787"/>
                </a:lnTo>
                <a:lnTo>
                  <a:pt x="1022033" y="71597"/>
                </a:lnTo>
                <a:lnTo>
                  <a:pt x="998220" y="71597"/>
                </a:lnTo>
                <a:lnTo>
                  <a:pt x="998220" y="67787"/>
                </a:lnTo>
                <a:lnTo>
                  <a:pt x="1004887" y="66834"/>
                </a:lnTo>
                <a:lnTo>
                  <a:pt x="1004887" y="27782"/>
                </a:lnTo>
                <a:lnTo>
                  <a:pt x="998220" y="26829"/>
                </a:lnTo>
                <a:close/>
                <a:moveTo>
                  <a:pt x="944880" y="23018"/>
                </a:moveTo>
                <a:cubicBezTo>
                  <a:pt x="956310" y="23018"/>
                  <a:pt x="962977" y="29686"/>
                  <a:pt x="962977" y="43973"/>
                </a:cubicBezTo>
                <a:cubicBezTo>
                  <a:pt x="962977" y="44926"/>
                  <a:pt x="962977" y="46831"/>
                  <a:pt x="962977" y="47783"/>
                </a:cubicBezTo>
                <a:lnTo>
                  <a:pt x="933450" y="47783"/>
                </a:lnTo>
                <a:cubicBezTo>
                  <a:pt x="933450" y="59213"/>
                  <a:pt x="937260" y="66833"/>
                  <a:pt x="946785" y="66833"/>
                </a:cubicBezTo>
                <a:cubicBezTo>
                  <a:pt x="953452" y="66833"/>
                  <a:pt x="957263" y="63976"/>
                  <a:pt x="959167" y="58261"/>
                </a:cubicBezTo>
                <a:lnTo>
                  <a:pt x="962977" y="60166"/>
                </a:lnTo>
                <a:cubicBezTo>
                  <a:pt x="961073" y="67786"/>
                  <a:pt x="954405" y="72548"/>
                  <a:pt x="944880" y="72548"/>
                </a:cubicBezTo>
                <a:cubicBezTo>
                  <a:pt x="930592" y="72548"/>
                  <a:pt x="923925" y="62071"/>
                  <a:pt x="923925" y="47783"/>
                </a:cubicBezTo>
                <a:cubicBezTo>
                  <a:pt x="923925" y="31591"/>
                  <a:pt x="933450" y="22066"/>
                  <a:pt x="944880" y="23018"/>
                </a:cubicBezTo>
                <a:close/>
                <a:moveTo>
                  <a:pt x="1333499" y="22066"/>
                </a:moveTo>
                <a:cubicBezTo>
                  <a:pt x="1344929" y="22066"/>
                  <a:pt x="1350644" y="26829"/>
                  <a:pt x="1350644" y="40163"/>
                </a:cubicBezTo>
                <a:lnTo>
                  <a:pt x="1350644" y="63024"/>
                </a:lnTo>
                <a:cubicBezTo>
                  <a:pt x="1350644" y="67786"/>
                  <a:pt x="1351597" y="68739"/>
                  <a:pt x="1353502" y="68739"/>
                </a:cubicBezTo>
                <a:cubicBezTo>
                  <a:pt x="1354454" y="68739"/>
                  <a:pt x="1355407" y="67786"/>
                  <a:pt x="1356359" y="67786"/>
                </a:cubicBezTo>
                <a:lnTo>
                  <a:pt x="1357312" y="70644"/>
                </a:lnTo>
                <a:cubicBezTo>
                  <a:pt x="1356359" y="71596"/>
                  <a:pt x="1353502" y="72549"/>
                  <a:pt x="1350644" y="72549"/>
                </a:cubicBezTo>
                <a:cubicBezTo>
                  <a:pt x="1345882" y="72549"/>
                  <a:pt x="1343024" y="70644"/>
                  <a:pt x="1342072" y="65881"/>
                </a:cubicBezTo>
                <a:cubicBezTo>
                  <a:pt x="1339215" y="69691"/>
                  <a:pt x="1334452" y="72549"/>
                  <a:pt x="1328737" y="73501"/>
                </a:cubicBezTo>
                <a:cubicBezTo>
                  <a:pt x="1321117" y="73501"/>
                  <a:pt x="1315402" y="70644"/>
                  <a:pt x="1315402" y="61119"/>
                </a:cubicBezTo>
                <a:cubicBezTo>
                  <a:pt x="1315402" y="50641"/>
                  <a:pt x="1323974" y="46831"/>
                  <a:pt x="1335404" y="46831"/>
                </a:cubicBezTo>
                <a:lnTo>
                  <a:pt x="1342072" y="46831"/>
                </a:lnTo>
                <a:lnTo>
                  <a:pt x="1342072" y="40163"/>
                </a:lnTo>
                <a:cubicBezTo>
                  <a:pt x="1342072" y="31591"/>
                  <a:pt x="1340167" y="26829"/>
                  <a:pt x="1332547" y="26829"/>
                </a:cubicBezTo>
                <a:cubicBezTo>
                  <a:pt x="1329690" y="26829"/>
                  <a:pt x="1324927" y="26829"/>
                  <a:pt x="1324927" y="30639"/>
                </a:cubicBezTo>
                <a:cubicBezTo>
                  <a:pt x="1324927" y="30639"/>
                  <a:pt x="1324927" y="30639"/>
                  <a:pt x="1324927" y="31591"/>
                </a:cubicBezTo>
                <a:lnTo>
                  <a:pt x="1327784" y="31591"/>
                </a:lnTo>
                <a:cubicBezTo>
                  <a:pt x="1328737" y="33496"/>
                  <a:pt x="1328737" y="34449"/>
                  <a:pt x="1328737" y="35401"/>
                </a:cubicBezTo>
                <a:cubicBezTo>
                  <a:pt x="1328737" y="38259"/>
                  <a:pt x="1325879" y="40163"/>
                  <a:pt x="1323022" y="40163"/>
                </a:cubicBezTo>
                <a:cubicBezTo>
                  <a:pt x="1319212" y="40163"/>
                  <a:pt x="1317307" y="38259"/>
                  <a:pt x="1317307" y="34449"/>
                </a:cubicBezTo>
                <a:cubicBezTo>
                  <a:pt x="1317307" y="26829"/>
                  <a:pt x="1323974" y="22066"/>
                  <a:pt x="1333499" y="22066"/>
                </a:cubicBezTo>
                <a:close/>
                <a:moveTo>
                  <a:pt x="1222057" y="22066"/>
                </a:moveTo>
                <a:cubicBezTo>
                  <a:pt x="1231582" y="22066"/>
                  <a:pt x="1236345" y="26829"/>
                  <a:pt x="1236345" y="38259"/>
                </a:cubicBezTo>
                <a:lnTo>
                  <a:pt x="1236345" y="66834"/>
                </a:lnTo>
                <a:lnTo>
                  <a:pt x="1243965" y="67786"/>
                </a:lnTo>
                <a:lnTo>
                  <a:pt x="1243965" y="72549"/>
                </a:lnTo>
                <a:lnTo>
                  <a:pt x="1222057" y="72549"/>
                </a:lnTo>
                <a:lnTo>
                  <a:pt x="1222057" y="68739"/>
                </a:lnTo>
                <a:lnTo>
                  <a:pt x="1227772" y="67786"/>
                </a:lnTo>
                <a:lnTo>
                  <a:pt x="1227772" y="39211"/>
                </a:lnTo>
                <a:cubicBezTo>
                  <a:pt x="1227772" y="32544"/>
                  <a:pt x="1226820" y="28734"/>
                  <a:pt x="1219200" y="28734"/>
                </a:cubicBezTo>
                <a:cubicBezTo>
                  <a:pt x="1212532" y="28734"/>
                  <a:pt x="1206817" y="33496"/>
                  <a:pt x="1206817" y="41116"/>
                </a:cubicBezTo>
                <a:lnTo>
                  <a:pt x="1206817" y="66834"/>
                </a:lnTo>
                <a:lnTo>
                  <a:pt x="1212532" y="67786"/>
                </a:lnTo>
                <a:lnTo>
                  <a:pt x="1213485" y="67786"/>
                </a:lnTo>
                <a:lnTo>
                  <a:pt x="1213485" y="71596"/>
                </a:lnTo>
                <a:lnTo>
                  <a:pt x="1191577" y="71596"/>
                </a:lnTo>
                <a:lnTo>
                  <a:pt x="1191577" y="67786"/>
                </a:lnTo>
                <a:lnTo>
                  <a:pt x="1197292" y="66834"/>
                </a:lnTo>
                <a:lnTo>
                  <a:pt x="1197292" y="27781"/>
                </a:lnTo>
                <a:lnTo>
                  <a:pt x="1191577" y="26829"/>
                </a:lnTo>
                <a:lnTo>
                  <a:pt x="1191577" y="23019"/>
                </a:lnTo>
                <a:lnTo>
                  <a:pt x="1204912" y="23019"/>
                </a:lnTo>
                <a:lnTo>
                  <a:pt x="1205865" y="31591"/>
                </a:lnTo>
                <a:cubicBezTo>
                  <a:pt x="1207770" y="26829"/>
                  <a:pt x="1213485" y="22066"/>
                  <a:pt x="1222057" y="22066"/>
                </a:cubicBezTo>
                <a:close/>
                <a:moveTo>
                  <a:pt x="1094422" y="22066"/>
                </a:moveTo>
                <a:cubicBezTo>
                  <a:pt x="1104899" y="22066"/>
                  <a:pt x="1112519" y="28734"/>
                  <a:pt x="1111566" y="43974"/>
                </a:cubicBezTo>
                <a:cubicBezTo>
                  <a:pt x="1111566" y="44926"/>
                  <a:pt x="1111566" y="46831"/>
                  <a:pt x="1111566" y="47784"/>
                </a:cubicBezTo>
                <a:lnTo>
                  <a:pt x="1082039" y="47784"/>
                </a:lnTo>
                <a:cubicBezTo>
                  <a:pt x="1082039" y="59214"/>
                  <a:pt x="1085849" y="66834"/>
                  <a:pt x="1095374" y="66834"/>
                </a:cubicBezTo>
                <a:cubicBezTo>
                  <a:pt x="1102041" y="66834"/>
                  <a:pt x="1104899" y="63976"/>
                  <a:pt x="1107757" y="58261"/>
                </a:cubicBezTo>
                <a:lnTo>
                  <a:pt x="1111566" y="60166"/>
                </a:lnTo>
                <a:cubicBezTo>
                  <a:pt x="1109662" y="67786"/>
                  <a:pt x="1102994" y="72549"/>
                  <a:pt x="1093469" y="72549"/>
                </a:cubicBezTo>
                <a:cubicBezTo>
                  <a:pt x="1079182" y="72549"/>
                  <a:pt x="1072514" y="62071"/>
                  <a:pt x="1072514" y="47784"/>
                </a:cubicBezTo>
                <a:cubicBezTo>
                  <a:pt x="1072514" y="31591"/>
                  <a:pt x="1082039" y="22066"/>
                  <a:pt x="1094422" y="22066"/>
                </a:cubicBezTo>
                <a:close/>
                <a:moveTo>
                  <a:pt x="1287780" y="19209"/>
                </a:moveTo>
                <a:cubicBezTo>
                  <a:pt x="1288733" y="19209"/>
                  <a:pt x="1289685" y="19209"/>
                  <a:pt x="1290637" y="20161"/>
                </a:cubicBezTo>
                <a:lnTo>
                  <a:pt x="1290637" y="27782"/>
                </a:lnTo>
                <a:lnTo>
                  <a:pt x="1282065" y="28734"/>
                </a:lnTo>
                <a:cubicBezTo>
                  <a:pt x="1284922" y="30639"/>
                  <a:pt x="1286828" y="34449"/>
                  <a:pt x="1286828" y="40164"/>
                </a:cubicBezTo>
                <a:cubicBezTo>
                  <a:pt x="1286828" y="50642"/>
                  <a:pt x="1278255" y="57309"/>
                  <a:pt x="1268730" y="57309"/>
                </a:cubicBezTo>
                <a:cubicBezTo>
                  <a:pt x="1265872" y="57309"/>
                  <a:pt x="1264920" y="56357"/>
                  <a:pt x="1263015" y="56357"/>
                </a:cubicBezTo>
                <a:cubicBezTo>
                  <a:pt x="1259205" y="59214"/>
                  <a:pt x="1258253" y="61119"/>
                  <a:pt x="1258253" y="62072"/>
                </a:cubicBezTo>
                <a:cubicBezTo>
                  <a:pt x="1258253" y="63977"/>
                  <a:pt x="1259205" y="63977"/>
                  <a:pt x="1262062" y="63977"/>
                </a:cubicBezTo>
                <a:lnTo>
                  <a:pt x="1270635" y="63977"/>
                </a:lnTo>
                <a:cubicBezTo>
                  <a:pt x="1282065" y="63977"/>
                  <a:pt x="1289685" y="64929"/>
                  <a:pt x="1289685" y="76359"/>
                </a:cubicBezTo>
                <a:cubicBezTo>
                  <a:pt x="1289685" y="85884"/>
                  <a:pt x="1283970" y="91599"/>
                  <a:pt x="1265872" y="91599"/>
                </a:cubicBezTo>
                <a:cubicBezTo>
                  <a:pt x="1251585" y="91599"/>
                  <a:pt x="1246822" y="87789"/>
                  <a:pt x="1245870" y="80169"/>
                </a:cubicBezTo>
                <a:cubicBezTo>
                  <a:pt x="1245870" y="75407"/>
                  <a:pt x="1249680" y="72549"/>
                  <a:pt x="1252537" y="70644"/>
                </a:cubicBezTo>
                <a:cubicBezTo>
                  <a:pt x="1250633" y="68739"/>
                  <a:pt x="1249680" y="66834"/>
                  <a:pt x="1249680" y="64929"/>
                </a:cubicBezTo>
                <a:cubicBezTo>
                  <a:pt x="1249680" y="60167"/>
                  <a:pt x="1253490" y="57309"/>
                  <a:pt x="1258253" y="53499"/>
                </a:cubicBezTo>
                <a:cubicBezTo>
                  <a:pt x="1252537" y="51594"/>
                  <a:pt x="1249680" y="45879"/>
                  <a:pt x="1249680" y="39212"/>
                </a:cubicBezTo>
                <a:cubicBezTo>
                  <a:pt x="1249680" y="29686"/>
                  <a:pt x="1256347" y="21114"/>
                  <a:pt x="1268730" y="21114"/>
                </a:cubicBezTo>
                <a:cubicBezTo>
                  <a:pt x="1273492" y="21114"/>
                  <a:pt x="1277303" y="22066"/>
                  <a:pt x="1279208" y="23972"/>
                </a:cubicBezTo>
                <a:cubicBezTo>
                  <a:pt x="1281112" y="22066"/>
                  <a:pt x="1284922" y="19209"/>
                  <a:pt x="1287780" y="19209"/>
                </a:cubicBezTo>
                <a:close/>
                <a:moveTo>
                  <a:pt x="874395" y="7779"/>
                </a:moveTo>
                <a:lnTo>
                  <a:pt x="874395" y="66834"/>
                </a:lnTo>
                <a:lnTo>
                  <a:pt x="878205" y="66834"/>
                </a:lnTo>
                <a:cubicBezTo>
                  <a:pt x="897255" y="66834"/>
                  <a:pt x="904875" y="55404"/>
                  <a:pt x="905827" y="36354"/>
                </a:cubicBezTo>
                <a:cubicBezTo>
                  <a:pt x="905827" y="13494"/>
                  <a:pt x="896302" y="7779"/>
                  <a:pt x="877252" y="7779"/>
                </a:cubicBezTo>
                <a:close/>
                <a:moveTo>
                  <a:pt x="857250" y="3016"/>
                </a:moveTo>
                <a:lnTo>
                  <a:pt x="880110" y="3016"/>
                </a:lnTo>
                <a:cubicBezTo>
                  <a:pt x="902970" y="3016"/>
                  <a:pt x="916305" y="11589"/>
                  <a:pt x="917258" y="36354"/>
                </a:cubicBezTo>
                <a:cubicBezTo>
                  <a:pt x="917258" y="63976"/>
                  <a:pt x="900113" y="71596"/>
                  <a:pt x="878205" y="71596"/>
                </a:cubicBezTo>
                <a:lnTo>
                  <a:pt x="857250" y="71596"/>
                </a:lnTo>
                <a:lnTo>
                  <a:pt x="857250" y="67786"/>
                </a:lnTo>
                <a:lnTo>
                  <a:pt x="864870" y="66834"/>
                </a:lnTo>
                <a:lnTo>
                  <a:pt x="864870" y="7779"/>
                </a:lnTo>
                <a:lnTo>
                  <a:pt x="857250" y="6826"/>
                </a:lnTo>
                <a:close/>
                <a:moveTo>
                  <a:pt x="624840" y="3016"/>
                </a:moveTo>
                <a:lnTo>
                  <a:pt x="662940" y="3016"/>
                </a:lnTo>
                <a:lnTo>
                  <a:pt x="681990" y="96361"/>
                </a:lnTo>
                <a:lnTo>
                  <a:pt x="730567" y="3016"/>
                </a:lnTo>
                <a:lnTo>
                  <a:pt x="768667" y="3016"/>
                </a:lnTo>
                <a:lnTo>
                  <a:pt x="771525" y="168751"/>
                </a:lnTo>
                <a:lnTo>
                  <a:pt x="730567" y="168751"/>
                </a:lnTo>
                <a:lnTo>
                  <a:pt x="730567" y="71596"/>
                </a:lnTo>
                <a:lnTo>
                  <a:pt x="681990" y="168751"/>
                </a:lnTo>
                <a:lnTo>
                  <a:pt x="660082" y="168751"/>
                </a:lnTo>
                <a:lnTo>
                  <a:pt x="642937" y="71596"/>
                </a:lnTo>
                <a:lnTo>
                  <a:pt x="614362" y="168751"/>
                </a:lnTo>
                <a:lnTo>
                  <a:pt x="572452" y="168751"/>
                </a:lnTo>
                <a:close/>
                <a:moveTo>
                  <a:pt x="188595" y="3016"/>
                </a:moveTo>
                <a:lnTo>
                  <a:pt x="306705" y="3016"/>
                </a:lnTo>
                <a:lnTo>
                  <a:pt x="300990" y="42069"/>
                </a:lnTo>
                <a:lnTo>
                  <a:pt x="182880" y="42069"/>
                </a:lnTo>
                <a:close/>
                <a:moveTo>
                  <a:pt x="79058" y="3016"/>
                </a:moveTo>
                <a:lnTo>
                  <a:pt x="124778" y="3016"/>
                </a:lnTo>
                <a:lnTo>
                  <a:pt x="161925" y="168751"/>
                </a:lnTo>
                <a:lnTo>
                  <a:pt x="121920" y="168751"/>
                </a:lnTo>
                <a:lnTo>
                  <a:pt x="115253" y="136366"/>
                </a:lnTo>
                <a:lnTo>
                  <a:pt x="55245" y="136366"/>
                </a:lnTo>
                <a:lnTo>
                  <a:pt x="41910" y="168751"/>
                </a:lnTo>
                <a:lnTo>
                  <a:pt x="0" y="168751"/>
                </a:lnTo>
                <a:close/>
                <a:moveTo>
                  <a:pt x="1175385" y="2064"/>
                </a:moveTo>
                <a:cubicBezTo>
                  <a:pt x="1179195" y="2064"/>
                  <a:pt x="1182052" y="3017"/>
                  <a:pt x="1182052" y="7779"/>
                </a:cubicBezTo>
                <a:cubicBezTo>
                  <a:pt x="1182052" y="11589"/>
                  <a:pt x="1180147" y="13494"/>
                  <a:pt x="1176337" y="13494"/>
                </a:cubicBezTo>
                <a:cubicBezTo>
                  <a:pt x="1171575" y="13494"/>
                  <a:pt x="1169670" y="10637"/>
                  <a:pt x="1169670" y="7779"/>
                </a:cubicBezTo>
                <a:cubicBezTo>
                  <a:pt x="1169670" y="4922"/>
                  <a:pt x="1171575" y="2064"/>
                  <a:pt x="1175385" y="2064"/>
                </a:cubicBezTo>
                <a:close/>
                <a:moveTo>
                  <a:pt x="1009650" y="2064"/>
                </a:moveTo>
                <a:cubicBezTo>
                  <a:pt x="1013460" y="2064"/>
                  <a:pt x="1016317" y="3017"/>
                  <a:pt x="1016317" y="7779"/>
                </a:cubicBezTo>
                <a:cubicBezTo>
                  <a:pt x="1016317" y="11589"/>
                  <a:pt x="1014412" y="13494"/>
                  <a:pt x="1010602" y="13494"/>
                </a:cubicBezTo>
                <a:cubicBezTo>
                  <a:pt x="1005840" y="13494"/>
                  <a:pt x="1004887" y="10637"/>
                  <a:pt x="1003935" y="7779"/>
                </a:cubicBezTo>
                <a:cubicBezTo>
                  <a:pt x="1003935" y="4922"/>
                  <a:pt x="1005840" y="2064"/>
                  <a:pt x="1009650" y="2064"/>
                </a:cubicBezTo>
                <a:close/>
                <a:moveTo>
                  <a:pt x="384810" y="1111"/>
                </a:moveTo>
                <a:cubicBezTo>
                  <a:pt x="402907" y="1111"/>
                  <a:pt x="416242" y="4921"/>
                  <a:pt x="433387" y="14446"/>
                </a:cubicBezTo>
                <a:lnTo>
                  <a:pt x="425767" y="53499"/>
                </a:lnTo>
                <a:cubicBezTo>
                  <a:pt x="414337" y="44926"/>
                  <a:pt x="402907" y="40164"/>
                  <a:pt x="388620" y="40164"/>
                </a:cubicBezTo>
                <a:cubicBezTo>
                  <a:pt x="360045" y="40164"/>
                  <a:pt x="338137" y="60166"/>
                  <a:pt x="337185" y="87789"/>
                </a:cubicBezTo>
                <a:cubicBezTo>
                  <a:pt x="336232" y="114459"/>
                  <a:pt x="354330" y="131604"/>
                  <a:pt x="380047" y="132556"/>
                </a:cubicBezTo>
                <a:cubicBezTo>
                  <a:pt x="388620" y="132556"/>
                  <a:pt x="404812" y="131604"/>
                  <a:pt x="416242" y="126841"/>
                </a:cubicBezTo>
                <a:lnTo>
                  <a:pt x="410527" y="166846"/>
                </a:lnTo>
                <a:cubicBezTo>
                  <a:pt x="399097" y="171609"/>
                  <a:pt x="381952" y="172561"/>
                  <a:pt x="373380" y="172561"/>
                </a:cubicBezTo>
                <a:cubicBezTo>
                  <a:pt x="325755" y="172561"/>
                  <a:pt x="293370" y="139224"/>
                  <a:pt x="295275" y="90646"/>
                </a:cubicBezTo>
                <a:cubicBezTo>
                  <a:pt x="296227" y="41116"/>
                  <a:pt x="336232" y="1111"/>
                  <a:pt x="384810" y="1111"/>
                </a:cubicBezTo>
                <a:close/>
                <a:moveTo>
                  <a:pt x="968692" y="159"/>
                </a:moveTo>
                <a:lnTo>
                  <a:pt x="984885" y="159"/>
                </a:lnTo>
                <a:lnTo>
                  <a:pt x="984885" y="66834"/>
                </a:lnTo>
                <a:lnTo>
                  <a:pt x="992505" y="67787"/>
                </a:lnTo>
                <a:lnTo>
                  <a:pt x="992505" y="71597"/>
                </a:lnTo>
                <a:lnTo>
                  <a:pt x="968692" y="71597"/>
                </a:lnTo>
                <a:lnTo>
                  <a:pt x="968692" y="67787"/>
                </a:lnTo>
                <a:lnTo>
                  <a:pt x="975360" y="66834"/>
                </a:lnTo>
                <a:lnTo>
                  <a:pt x="975360" y="4922"/>
                </a:lnTo>
                <a:lnTo>
                  <a:pt x="968692" y="3969"/>
                </a:lnTo>
                <a:close/>
                <a:moveTo>
                  <a:pt x="517207" y="158"/>
                </a:moveTo>
                <a:cubicBezTo>
                  <a:pt x="561975" y="3968"/>
                  <a:pt x="590550" y="39211"/>
                  <a:pt x="584835" y="86836"/>
                </a:cubicBezTo>
                <a:cubicBezTo>
                  <a:pt x="580073" y="136366"/>
                  <a:pt x="539115" y="172561"/>
                  <a:pt x="493395" y="169703"/>
                </a:cubicBezTo>
                <a:cubicBezTo>
                  <a:pt x="448627" y="166846"/>
                  <a:pt x="421005" y="130651"/>
                  <a:pt x="425767" y="83026"/>
                </a:cubicBezTo>
                <a:cubicBezTo>
                  <a:pt x="430530" y="33496"/>
                  <a:pt x="471487" y="-2699"/>
                  <a:pt x="517207" y="15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</p:spTree>
    <p:extLst>
      <p:ext uri="{BB962C8B-B14F-4D97-AF65-F5344CB8AC3E}">
        <p14:creationId xmlns:p14="http://schemas.microsoft.com/office/powerpoint/2010/main" val="42358412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2 Logo Clo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0D1DA7C-EBB7-4573-874F-0F88E1514C22}"/>
              </a:ext>
            </a:extLst>
          </p:cNvPr>
          <p:cNvSpPr/>
          <p:nvPr userDrawn="1"/>
        </p:nvSpPr>
        <p:spPr>
          <a:xfrm>
            <a:off x="5867875" y="6796814"/>
            <a:ext cx="9647879" cy="1525723"/>
          </a:xfrm>
          <a:custGeom>
            <a:avLst/>
            <a:gdLst>
              <a:gd name="connsiteX0" fmla="*/ 169544 w 1371600"/>
              <a:gd name="connsiteY0" fmla="*/ 129699 h 172561"/>
              <a:gd name="connsiteX1" fmla="*/ 286702 w 1371600"/>
              <a:gd name="connsiteY1" fmla="*/ 129699 h 172561"/>
              <a:gd name="connsiteX2" fmla="*/ 280987 w 1371600"/>
              <a:gd name="connsiteY2" fmla="*/ 168752 h 172561"/>
              <a:gd name="connsiteX3" fmla="*/ 162877 w 1371600"/>
              <a:gd name="connsiteY3" fmla="*/ 168752 h 172561"/>
              <a:gd name="connsiteX4" fmla="*/ 1343977 w 1371600"/>
              <a:gd name="connsiteY4" fmla="*/ 124936 h 172561"/>
              <a:gd name="connsiteX5" fmla="*/ 1331595 w 1371600"/>
              <a:gd name="connsiteY5" fmla="*/ 144938 h 172561"/>
              <a:gd name="connsiteX6" fmla="*/ 1343025 w 1371600"/>
              <a:gd name="connsiteY6" fmla="*/ 163989 h 172561"/>
              <a:gd name="connsiteX7" fmla="*/ 1355407 w 1371600"/>
              <a:gd name="connsiteY7" fmla="*/ 151606 h 172561"/>
              <a:gd name="connsiteX8" fmla="*/ 1355407 w 1371600"/>
              <a:gd name="connsiteY8" fmla="*/ 136366 h 172561"/>
              <a:gd name="connsiteX9" fmla="*/ 1343977 w 1371600"/>
              <a:gd name="connsiteY9" fmla="*/ 124936 h 172561"/>
              <a:gd name="connsiteX10" fmla="*/ 884872 w 1371600"/>
              <a:gd name="connsiteY10" fmla="*/ 124936 h 172561"/>
              <a:gd name="connsiteX11" fmla="*/ 872489 w 1371600"/>
              <a:gd name="connsiteY11" fmla="*/ 138271 h 172561"/>
              <a:gd name="connsiteX12" fmla="*/ 872489 w 1371600"/>
              <a:gd name="connsiteY12" fmla="*/ 152558 h 172561"/>
              <a:gd name="connsiteX13" fmla="*/ 883920 w 1371600"/>
              <a:gd name="connsiteY13" fmla="*/ 164941 h 172561"/>
              <a:gd name="connsiteX14" fmla="*/ 895349 w 1371600"/>
              <a:gd name="connsiteY14" fmla="*/ 143986 h 172561"/>
              <a:gd name="connsiteX15" fmla="*/ 884872 w 1371600"/>
              <a:gd name="connsiteY15" fmla="*/ 124936 h 172561"/>
              <a:gd name="connsiteX16" fmla="*/ 1227772 w 1371600"/>
              <a:gd name="connsiteY16" fmla="*/ 123984 h 172561"/>
              <a:gd name="connsiteX17" fmla="*/ 1216342 w 1371600"/>
              <a:gd name="connsiteY17" fmla="*/ 143986 h 172561"/>
              <a:gd name="connsiteX18" fmla="*/ 1227772 w 1371600"/>
              <a:gd name="connsiteY18" fmla="*/ 164941 h 172561"/>
              <a:gd name="connsiteX19" fmla="*/ 1239202 w 1371600"/>
              <a:gd name="connsiteY19" fmla="*/ 144938 h 172561"/>
              <a:gd name="connsiteX20" fmla="*/ 1227772 w 1371600"/>
              <a:gd name="connsiteY20" fmla="*/ 123984 h 172561"/>
              <a:gd name="connsiteX21" fmla="*/ 1048702 w 1371600"/>
              <a:gd name="connsiteY21" fmla="*/ 123984 h 172561"/>
              <a:gd name="connsiteX22" fmla="*/ 1037272 w 1371600"/>
              <a:gd name="connsiteY22" fmla="*/ 139224 h 172561"/>
              <a:gd name="connsiteX23" fmla="*/ 1058227 w 1371600"/>
              <a:gd name="connsiteY23" fmla="*/ 139224 h 172561"/>
              <a:gd name="connsiteX24" fmla="*/ 1058227 w 1371600"/>
              <a:gd name="connsiteY24" fmla="*/ 137318 h 172561"/>
              <a:gd name="connsiteX25" fmla="*/ 1048702 w 1371600"/>
              <a:gd name="connsiteY25" fmla="*/ 123984 h 172561"/>
              <a:gd name="connsiteX26" fmla="*/ 933450 w 1371600"/>
              <a:gd name="connsiteY26" fmla="*/ 123984 h 172561"/>
              <a:gd name="connsiteX27" fmla="*/ 922020 w 1371600"/>
              <a:gd name="connsiteY27" fmla="*/ 139224 h 172561"/>
              <a:gd name="connsiteX28" fmla="*/ 942975 w 1371600"/>
              <a:gd name="connsiteY28" fmla="*/ 139224 h 172561"/>
              <a:gd name="connsiteX29" fmla="*/ 942975 w 1371600"/>
              <a:gd name="connsiteY29" fmla="*/ 137318 h 172561"/>
              <a:gd name="connsiteX30" fmla="*/ 933450 w 1371600"/>
              <a:gd name="connsiteY30" fmla="*/ 123984 h 172561"/>
              <a:gd name="connsiteX31" fmla="*/ 1131570 w 1371600"/>
              <a:gd name="connsiteY31" fmla="*/ 120174 h 172561"/>
              <a:gd name="connsiteX32" fmla="*/ 1151572 w 1371600"/>
              <a:gd name="connsiteY32" fmla="*/ 120174 h 172561"/>
              <a:gd name="connsiteX33" fmla="*/ 1151572 w 1371600"/>
              <a:gd name="connsiteY33" fmla="*/ 123984 h 172561"/>
              <a:gd name="connsiteX34" fmla="*/ 1145858 w 1371600"/>
              <a:gd name="connsiteY34" fmla="*/ 123984 h 172561"/>
              <a:gd name="connsiteX35" fmla="*/ 1156335 w 1371600"/>
              <a:gd name="connsiteY35" fmla="*/ 159227 h 172561"/>
              <a:gd name="connsiteX36" fmla="*/ 1165860 w 1371600"/>
              <a:gd name="connsiteY36" fmla="*/ 132556 h 172561"/>
              <a:gd name="connsiteX37" fmla="*/ 1163002 w 1371600"/>
              <a:gd name="connsiteY37" fmla="*/ 123984 h 172561"/>
              <a:gd name="connsiteX38" fmla="*/ 1159192 w 1371600"/>
              <a:gd name="connsiteY38" fmla="*/ 123984 h 172561"/>
              <a:gd name="connsiteX39" fmla="*/ 1159192 w 1371600"/>
              <a:gd name="connsiteY39" fmla="*/ 120174 h 172561"/>
              <a:gd name="connsiteX40" fmla="*/ 1177290 w 1371600"/>
              <a:gd name="connsiteY40" fmla="*/ 120174 h 172561"/>
              <a:gd name="connsiteX41" fmla="*/ 1177290 w 1371600"/>
              <a:gd name="connsiteY41" fmla="*/ 123984 h 172561"/>
              <a:gd name="connsiteX42" fmla="*/ 1172527 w 1371600"/>
              <a:gd name="connsiteY42" fmla="*/ 123984 h 172561"/>
              <a:gd name="connsiteX43" fmla="*/ 1183958 w 1371600"/>
              <a:gd name="connsiteY43" fmla="*/ 159227 h 172561"/>
              <a:gd name="connsiteX44" fmla="*/ 1193483 w 1371600"/>
              <a:gd name="connsiteY44" fmla="*/ 123984 h 172561"/>
              <a:gd name="connsiteX45" fmla="*/ 1186815 w 1371600"/>
              <a:gd name="connsiteY45" fmla="*/ 123984 h 172561"/>
              <a:gd name="connsiteX46" fmla="*/ 1186815 w 1371600"/>
              <a:gd name="connsiteY46" fmla="*/ 120174 h 172561"/>
              <a:gd name="connsiteX47" fmla="*/ 1203960 w 1371600"/>
              <a:gd name="connsiteY47" fmla="*/ 120174 h 172561"/>
              <a:gd name="connsiteX48" fmla="*/ 1203960 w 1371600"/>
              <a:gd name="connsiteY48" fmla="*/ 123984 h 172561"/>
              <a:gd name="connsiteX49" fmla="*/ 1199197 w 1371600"/>
              <a:gd name="connsiteY49" fmla="*/ 123984 h 172561"/>
              <a:gd name="connsiteX50" fmla="*/ 1185862 w 1371600"/>
              <a:gd name="connsiteY50" fmla="*/ 168752 h 172561"/>
              <a:gd name="connsiteX51" fmla="*/ 1179195 w 1371600"/>
              <a:gd name="connsiteY51" fmla="*/ 168752 h 172561"/>
              <a:gd name="connsiteX52" fmla="*/ 1168717 w 1371600"/>
              <a:gd name="connsiteY52" fmla="*/ 140176 h 172561"/>
              <a:gd name="connsiteX53" fmla="*/ 1167765 w 1371600"/>
              <a:gd name="connsiteY53" fmla="*/ 140176 h 172561"/>
              <a:gd name="connsiteX54" fmla="*/ 1157287 w 1371600"/>
              <a:gd name="connsiteY54" fmla="*/ 168752 h 172561"/>
              <a:gd name="connsiteX55" fmla="*/ 1150620 w 1371600"/>
              <a:gd name="connsiteY55" fmla="*/ 168752 h 172561"/>
              <a:gd name="connsiteX56" fmla="*/ 1135380 w 1371600"/>
              <a:gd name="connsiteY56" fmla="*/ 123984 h 172561"/>
              <a:gd name="connsiteX57" fmla="*/ 1131570 w 1371600"/>
              <a:gd name="connsiteY57" fmla="*/ 123984 h 172561"/>
              <a:gd name="connsiteX58" fmla="*/ 1283017 w 1371600"/>
              <a:gd name="connsiteY58" fmla="*/ 119221 h 172561"/>
              <a:gd name="connsiteX59" fmla="*/ 1292542 w 1371600"/>
              <a:gd name="connsiteY59" fmla="*/ 127793 h 172561"/>
              <a:gd name="connsiteX60" fmla="*/ 1285875 w 1371600"/>
              <a:gd name="connsiteY60" fmla="*/ 135413 h 172561"/>
              <a:gd name="connsiteX61" fmla="*/ 1280159 w 1371600"/>
              <a:gd name="connsiteY61" fmla="*/ 128746 h 172561"/>
              <a:gd name="connsiteX62" fmla="*/ 1283017 w 1371600"/>
              <a:gd name="connsiteY62" fmla="*/ 127793 h 172561"/>
              <a:gd name="connsiteX63" fmla="*/ 1283017 w 1371600"/>
              <a:gd name="connsiteY63" fmla="*/ 126841 h 172561"/>
              <a:gd name="connsiteX64" fmla="*/ 1280159 w 1371600"/>
              <a:gd name="connsiteY64" fmla="*/ 124936 h 172561"/>
              <a:gd name="connsiteX65" fmla="*/ 1269682 w 1371600"/>
              <a:gd name="connsiteY65" fmla="*/ 137318 h 172561"/>
              <a:gd name="connsiteX66" fmla="*/ 1269682 w 1371600"/>
              <a:gd name="connsiteY66" fmla="*/ 163989 h 172561"/>
              <a:gd name="connsiteX67" fmla="*/ 1280159 w 1371600"/>
              <a:gd name="connsiteY67" fmla="*/ 164941 h 172561"/>
              <a:gd name="connsiteX68" fmla="*/ 1280159 w 1371600"/>
              <a:gd name="connsiteY68" fmla="*/ 168751 h 172561"/>
              <a:gd name="connsiteX69" fmla="*/ 1254442 w 1371600"/>
              <a:gd name="connsiteY69" fmla="*/ 168751 h 172561"/>
              <a:gd name="connsiteX70" fmla="*/ 1254442 w 1371600"/>
              <a:gd name="connsiteY70" fmla="*/ 164941 h 172561"/>
              <a:gd name="connsiteX71" fmla="*/ 1260157 w 1371600"/>
              <a:gd name="connsiteY71" fmla="*/ 163989 h 172561"/>
              <a:gd name="connsiteX72" fmla="*/ 1260157 w 1371600"/>
              <a:gd name="connsiteY72" fmla="*/ 124936 h 172561"/>
              <a:gd name="connsiteX73" fmla="*/ 1254442 w 1371600"/>
              <a:gd name="connsiteY73" fmla="*/ 123984 h 172561"/>
              <a:gd name="connsiteX74" fmla="*/ 1254442 w 1371600"/>
              <a:gd name="connsiteY74" fmla="*/ 120174 h 172561"/>
              <a:gd name="connsiteX75" fmla="*/ 1268730 w 1371600"/>
              <a:gd name="connsiteY75" fmla="*/ 120174 h 172561"/>
              <a:gd name="connsiteX76" fmla="*/ 1269682 w 1371600"/>
              <a:gd name="connsiteY76" fmla="*/ 127793 h 172561"/>
              <a:gd name="connsiteX77" fmla="*/ 1283017 w 1371600"/>
              <a:gd name="connsiteY77" fmla="*/ 119221 h 172561"/>
              <a:gd name="connsiteX78" fmla="*/ 1228725 w 1371600"/>
              <a:gd name="connsiteY78" fmla="*/ 119221 h 172561"/>
              <a:gd name="connsiteX79" fmla="*/ 1250632 w 1371600"/>
              <a:gd name="connsiteY79" fmla="*/ 143986 h 172561"/>
              <a:gd name="connsiteX80" fmla="*/ 1228725 w 1371600"/>
              <a:gd name="connsiteY80" fmla="*/ 169703 h 172561"/>
              <a:gd name="connsiteX81" fmla="*/ 1206817 w 1371600"/>
              <a:gd name="connsiteY81" fmla="*/ 144938 h 172561"/>
              <a:gd name="connsiteX82" fmla="*/ 1228725 w 1371600"/>
              <a:gd name="connsiteY82" fmla="*/ 119221 h 172561"/>
              <a:gd name="connsiteX83" fmla="*/ 1101089 w 1371600"/>
              <a:gd name="connsiteY83" fmla="*/ 119221 h 172561"/>
              <a:gd name="connsiteX84" fmla="*/ 1109662 w 1371600"/>
              <a:gd name="connsiteY84" fmla="*/ 127793 h 172561"/>
              <a:gd name="connsiteX85" fmla="*/ 1102994 w 1371600"/>
              <a:gd name="connsiteY85" fmla="*/ 135413 h 172561"/>
              <a:gd name="connsiteX86" fmla="*/ 1097279 w 1371600"/>
              <a:gd name="connsiteY86" fmla="*/ 128746 h 172561"/>
              <a:gd name="connsiteX87" fmla="*/ 1100137 w 1371600"/>
              <a:gd name="connsiteY87" fmla="*/ 127793 h 172561"/>
              <a:gd name="connsiteX88" fmla="*/ 1100137 w 1371600"/>
              <a:gd name="connsiteY88" fmla="*/ 126841 h 172561"/>
              <a:gd name="connsiteX89" fmla="*/ 1097279 w 1371600"/>
              <a:gd name="connsiteY89" fmla="*/ 124936 h 172561"/>
              <a:gd name="connsiteX90" fmla="*/ 1087754 w 1371600"/>
              <a:gd name="connsiteY90" fmla="*/ 137318 h 172561"/>
              <a:gd name="connsiteX91" fmla="*/ 1087754 w 1371600"/>
              <a:gd name="connsiteY91" fmla="*/ 163989 h 172561"/>
              <a:gd name="connsiteX92" fmla="*/ 1098232 w 1371600"/>
              <a:gd name="connsiteY92" fmla="*/ 164941 h 172561"/>
              <a:gd name="connsiteX93" fmla="*/ 1098232 w 1371600"/>
              <a:gd name="connsiteY93" fmla="*/ 168751 h 172561"/>
              <a:gd name="connsiteX94" fmla="*/ 1072514 w 1371600"/>
              <a:gd name="connsiteY94" fmla="*/ 168751 h 172561"/>
              <a:gd name="connsiteX95" fmla="*/ 1072514 w 1371600"/>
              <a:gd name="connsiteY95" fmla="*/ 164941 h 172561"/>
              <a:gd name="connsiteX96" fmla="*/ 1078229 w 1371600"/>
              <a:gd name="connsiteY96" fmla="*/ 163989 h 172561"/>
              <a:gd name="connsiteX97" fmla="*/ 1078229 w 1371600"/>
              <a:gd name="connsiteY97" fmla="*/ 124936 h 172561"/>
              <a:gd name="connsiteX98" fmla="*/ 1072514 w 1371600"/>
              <a:gd name="connsiteY98" fmla="*/ 123984 h 172561"/>
              <a:gd name="connsiteX99" fmla="*/ 1072514 w 1371600"/>
              <a:gd name="connsiteY99" fmla="*/ 120174 h 172561"/>
              <a:gd name="connsiteX100" fmla="*/ 1086802 w 1371600"/>
              <a:gd name="connsiteY100" fmla="*/ 120174 h 172561"/>
              <a:gd name="connsiteX101" fmla="*/ 1087754 w 1371600"/>
              <a:gd name="connsiteY101" fmla="*/ 127793 h 172561"/>
              <a:gd name="connsiteX102" fmla="*/ 1101089 w 1371600"/>
              <a:gd name="connsiteY102" fmla="*/ 119221 h 172561"/>
              <a:gd name="connsiteX103" fmla="*/ 1048702 w 1371600"/>
              <a:gd name="connsiteY103" fmla="*/ 119221 h 172561"/>
              <a:gd name="connsiteX104" fmla="*/ 1065847 w 1371600"/>
              <a:gd name="connsiteY104" fmla="*/ 141129 h 172561"/>
              <a:gd name="connsiteX105" fmla="*/ 1065847 w 1371600"/>
              <a:gd name="connsiteY105" fmla="*/ 144938 h 172561"/>
              <a:gd name="connsiteX106" fmla="*/ 1036320 w 1371600"/>
              <a:gd name="connsiteY106" fmla="*/ 144938 h 172561"/>
              <a:gd name="connsiteX107" fmla="*/ 1049655 w 1371600"/>
              <a:gd name="connsiteY107" fmla="*/ 163989 h 172561"/>
              <a:gd name="connsiteX108" fmla="*/ 1062037 w 1371600"/>
              <a:gd name="connsiteY108" fmla="*/ 155416 h 172561"/>
              <a:gd name="connsiteX109" fmla="*/ 1065847 w 1371600"/>
              <a:gd name="connsiteY109" fmla="*/ 157321 h 172561"/>
              <a:gd name="connsiteX110" fmla="*/ 1047750 w 1371600"/>
              <a:gd name="connsiteY110" fmla="*/ 169703 h 172561"/>
              <a:gd name="connsiteX111" fmla="*/ 1026795 w 1371600"/>
              <a:gd name="connsiteY111" fmla="*/ 144938 h 172561"/>
              <a:gd name="connsiteX112" fmla="*/ 1048702 w 1371600"/>
              <a:gd name="connsiteY112" fmla="*/ 119221 h 172561"/>
              <a:gd name="connsiteX113" fmla="*/ 934402 w 1371600"/>
              <a:gd name="connsiteY113" fmla="*/ 119221 h 172561"/>
              <a:gd name="connsiteX114" fmla="*/ 951547 w 1371600"/>
              <a:gd name="connsiteY114" fmla="*/ 141129 h 172561"/>
              <a:gd name="connsiteX115" fmla="*/ 951547 w 1371600"/>
              <a:gd name="connsiteY115" fmla="*/ 144938 h 172561"/>
              <a:gd name="connsiteX116" fmla="*/ 922020 w 1371600"/>
              <a:gd name="connsiteY116" fmla="*/ 144938 h 172561"/>
              <a:gd name="connsiteX117" fmla="*/ 935355 w 1371600"/>
              <a:gd name="connsiteY117" fmla="*/ 163989 h 172561"/>
              <a:gd name="connsiteX118" fmla="*/ 947737 w 1371600"/>
              <a:gd name="connsiteY118" fmla="*/ 155416 h 172561"/>
              <a:gd name="connsiteX119" fmla="*/ 951547 w 1371600"/>
              <a:gd name="connsiteY119" fmla="*/ 157321 h 172561"/>
              <a:gd name="connsiteX120" fmla="*/ 933450 w 1371600"/>
              <a:gd name="connsiteY120" fmla="*/ 169703 h 172561"/>
              <a:gd name="connsiteX121" fmla="*/ 912495 w 1371600"/>
              <a:gd name="connsiteY121" fmla="*/ 144938 h 172561"/>
              <a:gd name="connsiteX122" fmla="*/ 934402 w 1371600"/>
              <a:gd name="connsiteY122" fmla="*/ 119221 h 172561"/>
              <a:gd name="connsiteX123" fmla="*/ 971549 w 1371600"/>
              <a:gd name="connsiteY123" fmla="*/ 105886 h 172561"/>
              <a:gd name="connsiteX124" fmla="*/ 974407 w 1371600"/>
              <a:gd name="connsiteY124" fmla="*/ 105886 h 172561"/>
              <a:gd name="connsiteX125" fmla="*/ 974407 w 1371600"/>
              <a:gd name="connsiteY125" fmla="*/ 120174 h 172561"/>
              <a:gd name="connsiteX126" fmla="*/ 997266 w 1371600"/>
              <a:gd name="connsiteY126" fmla="*/ 120174 h 172561"/>
              <a:gd name="connsiteX127" fmla="*/ 997266 w 1371600"/>
              <a:gd name="connsiteY127" fmla="*/ 107791 h 172561"/>
              <a:gd name="connsiteX128" fmla="*/ 1003934 w 1371600"/>
              <a:gd name="connsiteY128" fmla="*/ 105886 h 172561"/>
              <a:gd name="connsiteX129" fmla="*/ 1005839 w 1371600"/>
              <a:gd name="connsiteY129" fmla="*/ 105886 h 172561"/>
              <a:gd name="connsiteX130" fmla="*/ 1005839 w 1371600"/>
              <a:gd name="connsiteY130" fmla="*/ 120174 h 172561"/>
              <a:gd name="connsiteX131" fmla="*/ 1016316 w 1371600"/>
              <a:gd name="connsiteY131" fmla="*/ 120174 h 172561"/>
              <a:gd name="connsiteX132" fmla="*/ 1016316 w 1371600"/>
              <a:gd name="connsiteY132" fmla="*/ 124936 h 172561"/>
              <a:gd name="connsiteX133" fmla="*/ 1005839 w 1371600"/>
              <a:gd name="connsiteY133" fmla="*/ 124936 h 172561"/>
              <a:gd name="connsiteX134" fmla="*/ 1005839 w 1371600"/>
              <a:gd name="connsiteY134" fmla="*/ 156368 h 172561"/>
              <a:gd name="connsiteX135" fmla="*/ 1010602 w 1371600"/>
              <a:gd name="connsiteY135" fmla="*/ 163989 h 172561"/>
              <a:gd name="connsiteX136" fmla="*/ 1017269 w 1371600"/>
              <a:gd name="connsiteY136" fmla="*/ 156368 h 172561"/>
              <a:gd name="connsiteX137" fmla="*/ 1021079 w 1371600"/>
              <a:gd name="connsiteY137" fmla="*/ 157321 h 172561"/>
              <a:gd name="connsiteX138" fmla="*/ 1007744 w 1371600"/>
              <a:gd name="connsiteY138" fmla="*/ 169703 h 172561"/>
              <a:gd name="connsiteX139" fmla="*/ 996314 w 1371600"/>
              <a:gd name="connsiteY139" fmla="*/ 158274 h 172561"/>
              <a:gd name="connsiteX140" fmla="*/ 996314 w 1371600"/>
              <a:gd name="connsiteY140" fmla="*/ 124936 h 172561"/>
              <a:gd name="connsiteX141" fmla="*/ 973454 w 1371600"/>
              <a:gd name="connsiteY141" fmla="*/ 124936 h 172561"/>
              <a:gd name="connsiteX142" fmla="*/ 973454 w 1371600"/>
              <a:gd name="connsiteY142" fmla="*/ 156368 h 172561"/>
              <a:gd name="connsiteX143" fmla="*/ 978216 w 1371600"/>
              <a:gd name="connsiteY143" fmla="*/ 163989 h 172561"/>
              <a:gd name="connsiteX144" fmla="*/ 985837 w 1371600"/>
              <a:gd name="connsiteY144" fmla="*/ 156368 h 172561"/>
              <a:gd name="connsiteX145" fmla="*/ 989647 w 1371600"/>
              <a:gd name="connsiteY145" fmla="*/ 157321 h 172561"/>
              <a:gd name="connsiteX146" fmla="*/ 976312 w 1371600"/>
              <a:gd name="connsiteY146" fmla="*/ 169703 h 172561"/>
              <a:gd name="connsiteX147" fmla="*/ 964882 w 1371600"/>
              <a:gd name="connsiteY147" fmla="*/ 158274 h 172561"/>
              <a:gd name="connsiteX148" fmla="*/ 964882 w 1371600"/>
              <a:gd name="connsiteY148" fmla="*/ 124936 h 172561"/>
              <a:gd name="connsiteX149" fmla="*/ 958214 w 1371600"/>
              <a:gd name="connsiteY149" fmla="*/ 124936 h 172561"/>
              <a:gd name="connsiteX150" fmla="*/ 958214 w 1371600"/>
              <a:gd name="connsiteY150" fmla="*/ 120174 h 172561"/>
              <a:gd name="connsiteX151" fmla="*/ 964882 w 1371600"/>
              <a:gd name="connsiteY151" fmla="*/ 120174 h 172561"/>
              <a:gd name="connsiteX152" fmla="*/ 964882 w 1371600"/>
              <a:gd name="connsiteY152" fmla="*/ 107791 h 172561"/>
              <a:gd name="connsiteX153" fmla="*/ 1348740 w 1371600"/>
              <a:gd name="connsiteY153" fmla="*/ 96361 h 172561"/>
              <a:gd name="connsiteX154" fmla="*/ 1364932 w 1371600"/>
              <a:gd name="connsiteY154" fmla="*/ 96361 h 172561"/>
              <a:gd name="connsiteX155" fmla="*/ 1364932 w 1371600"/>
              <a:gd name="connsiteY155" fmla="*/ 163989 h 172561"/>
              <a:gd name="connsiteX156" fmla="*/ 1371600 w 1371600"/>
              <a:gd name="connsiteY156" fmla="*/ 163989 h 172561"/>
              <a:gd name="connsiteX157" fmla="*/ 1371600 w 1371600"/>
              <a:gd name="connsiteY157" fmla="*/ 167799 h 172561"/>
              <a:gd name="connsiteX158" fmla="*/ 1357312 w 1371600"/>
              <a:gd name="connsiteY158" fmla="*/ 167799 h 172561"/>
              <a:gd name="connsiteX159" fmla="*/ 1356360 w 1371600"/>
              <a:gd name="connsiteY159" fmla="*/ 160178 h 172561"/>
              <a:gd name="connsiteX160" fmla="*/ 1341120 w 1371600"/>
              <a:gd name="connsiteY160" fmla="*/ 168751 h 172561"/>
              <a:gd name="connsiteX161" fmla="*/ 1323022 w 1371600"/>
              <a:gd name="connsiteY161" fmla="*/ 143986 h 172561"/>
              <a:gd name="connsiteX162" fmla="*/ 1343025 w 1371600"/>
              <a:gd name="connsiteY162" fmla="*/ 118268 h 172561"/>
              <a:gd name="connsiteX163" fmla="*/ 1356360 w 1371600"/>
              <a:gd name="connsiteY163" fmla="*/ 123983 h 172561"/>
              <a:gd name="connsiteX164" fmla="*/ 1356360 w 1371600"/>
              <a:gd name="connsiteY164" fmla="*/ 101124 h 172561"/>
              <a:gd name="connsiteX165" fmla="*/ 1348740 w 1371600"/>
              <a:gd name="connsiteY165" fmla="*/ 100171 h 172561"/>
              <a:gd name="connsiteX166" fmla="*/ 1295400 w 1371600"/>
              <a:gd name="connsiteY166" fmla="*/ 96361 h 172561"/>
              <a:gd name="connsiteX167" fmla="*/ 1311592 w 1371600"/>
              <a:gd name="connsiteY167" fmla="*/ 96361 h 172561"/>
              <a:gd name="connsiteX168" fmla="*/ 1311592 w 1371600"/>
              <a:gd name="connsiteY168" fmla="*/ 163989 h 172561"/>
              <a:gd name="connsiteX169" fmla="*/ 1318260 w 1371600"/>
              <a:gd name="connsiteY169" fmla="*/ 164941 h 172561"/>
              <a:gd name="connsiteX170" fmla="*/ 1318260 w 1371600"/>
              <a:gd name="connsiteY170" fmla="*/ 168751 h 172561"/>
              <a:gd name="connsiteX171" fmla="*/ 1295400 w 1371600"/>
              <a:gd name="connsiteY171" fmla="*/ 168751 h 172561"/>
              <a:gd name="connsiteX172" fmla="*/ 1295400 w 1371600"/>
              <a:gd name="connsiteY172" fmla="*/ 164941 h 172561"/>
              <a:gd name="connsiteX173" fmla="*/ 1302067 w 1371600"/>
              <a:gd name="connsiteY173" fmla="*/ 163989 h 172561"/>
              <a:gd name="connsiteX174" fmla="*/ 1302067 w 1371600"/>
              <a:gd name="connsiteY174" fmla="*/ 101124 h 172561"/>
              <a:gd name="connsiteX175" fmla="*/ 1295400 w 1371600"/>
              <a:gd name="connsiteY175" fmla="*/ 100171 h 172561"/>
              <a:gd name="connsiteX176" fmla="*/ 856297 w 1371600"/>
              <a:gd name="connsiteY176" fmla="*/ 96361 h 172561"/>
              <a:gd name="connsiteX177" fmla="*/ 871537 w 1371600"/>
              <a:gd name="connsiteY177" fmla="*/ 96361 h 172561"/>
              <a:gd name="connsiteX178" fmla="*/ 871537 w 1371600"/>
              <a:gd name="connsiteY178" fmla="*/ 126841 h 172561"/>
              <a:gd name="connsiteX179" fmla="*/ 886777 w 1371600"/>
              <a:gd name="connsiteY179" fmla="*/ 119221 h 172561"/>
              <a:gd name="connsiteX180" fmla="*/ 903922 w 1371600"/>
              <a:gd name="connsiteY180" fmla="*/ 143986 h 172561"/>
              <a:gd name="connsiteX181" fmla="*/ 882967 w 1371600"/>
              <a:gd name="connsiteY181" fmla="*/ 169703 h 172561"/>
              <a:gd name="connsiteX182" fmla="*/ 868679 w 1371600"/>
              <a:gd name="connsiteY182" fmla="*/ 163989 h 172561"/>
              <a:gd name="connsiteX183" fmla="*/ 864870 w 1371600"/>
              <a:gd name="connsiteY183" fmla="*/ 169703 h 172561"/>
              <a:gd name="connsiteX184" fmla="*/ 862012 w 1371600"/>
              <a:gd name="connsiteY184" fmla="*/ 169703 h 172561"/>
              <a:gd name="connsiteX185" fmla="*/ 862012 w 1371600"/>
              <a:gd name="connsiteY185" fmla="*/ 101124 h 172561"/>
              <a:gd name="connsiteX186" fmla="*/ 856297 w 1371600"/>
              <a:gd name="connsiteY186" fmla="*/ 100171 h 172561"/>
              <a:gd name="connsiteX187" fmla="*/ 1256347 w 1371600"/>
              <a:gd name="connsiteY187" fmla="*/ 72549 h 172561"/>
              <a:gd name="connsiteX188" fmla="*/ 1254442 w 1371600"/>
              <a:gd name="connsiteY188" fmla="*/ 79217 h 172561"/>
              <a:gd name="connsiteX189" fmla="*/ 1268730 w 1371600"/>
              <a:gd name="connsiteY189" fmla="*/ 86837 h 172561"/>
              <a:gd name="connsiteX190" fmla="*/ 1283017 w 1371600"/>
              <a:gd name="connsiteY190" fmla="*/ 78264 h 172561"/>
              <a:gd name="connsiteX191" fmla="*/ 1269683 w 1371600"/>
              <a:gd name="connsiteY191" fmla="*/ 72549 h 172561"/>
              <a:gd name="connsiteX192" fmla="*/ 179070 w 1371600"/>
              <a:gd name="connsiteY192" fmla="*/ 66834 h 172561"/>
              <a:gd name="connsiteX193" fmla="*/ 282893 w 1371600"/>
              <a:gd name="connsiteY193" fmla="*/ 66834 h 172561"/>
              <a:gd name="connsiteX194" fmla="*/ 277178 w 1371600"/>
              <a:gd name="connsiteY194" fmla="*/ 104934 h 172561"/>
              <a:gd name="connsiteX195" fmla="*/ 173355 w 1371600"/>
              <a:gd name="connsiteY195" fmla="*/ 104934 h 172561"/>
              <a:gd name="connsiteX196" fmla="*/ 1336357 w 1371600"/>
              <a:gd name="connsiteY196" fmla="*/ 49688 h 172561"/>
              <a:gd name="connsiteX197" fmla="*/ 1324927 w 1371600"/>
              <a:gd name="connsiteY197" fmla="*/ 59214 h 172561"/>
              <a:gd name="connsiteX198" fmla="*/ 1331594 w 1371600"/>
              <a:gd name="connsiteY198" fmla="*/ 66834 h 172561"/>
              <a:gd name="connsiteX199" fmla="*/ 1341119 w 1371600"/>
              <a:gd name="connsiteY199" fmla="*/ 57309 h 172561"/>
              <a:gd name="connsiteX200" fmla="*/ 1341119 w 1371600"/>
              <a:gd name="connsiteY200" fmla="*/ 49688 h 172561"/>
              <a:gd name="connsiteX201" fmla="*/ 96203 w 1371600"/>
              <a:gd name="connsiteY201" fmla="*/ 43021 h 172561"/>
              <a:gd name="connsiteX202" fmla="*/ 71438 w 1371600"/>
              <a:gd name="connsiteY202" fmla="*/ 100171 h 172561"/>
              <a:gd name="connsiteX203" fmla="*/ 108585 w 1371600"/>
              <a:gd name="connsiteY203" fmla="*/ 100171 h 172561"/>
              <a:gd name="connsiteX204" fmla="*/ 519112 w 1371600"/>
              <a:gd name="connsiteY204" fmla="*/ 37306 h 172561"/>
              <a:gd name="connsiteX205" fmla="*/ 467677 w 1371600"/>
              <a:gd name="connsiteY205" fmla="*/ 80168 h 172561"/>
              <a:gd name="connsiteX206" fmla="*/ 493395 w 1371600"/>
              <a:gd name="connsiteY206" fmla="*/ 134461 h 172561"/>
              <a:gd name="connsiteX207" fmla="*/ 544830 w 1371600"/>
              <a:gd name="connsiteY207" fmla="*/ 91598 h 172561"/>
              <a:gd name="connsiteX208" fmla="*/ 519112 w 1371600"/>
              <a:gd name="connsiteY208" fmla="*/ 37306 h 172561"/>
              <a:gd name="connsiteX209" fmla="*/ 1093469 w 1371600"/>
              <a:gd name="connsiteY209" fmla="*/ 26829 h 172561"/>
              <a:gd name="connsiteX210" fmla="*/ 1082039 w 1371600"/>
              <a:gd name="connsiteY210" fmla="*/ 42069 h 172561"/>
              <a:gd name="connsiteX211" fmla="*/ 1102994 w 1371600"/>
              <a:gd name="connsiteY211" fmla="*/ 42069 h 172561"/>
              <a:gd name="connsiteX212" fmla="*/ 1102994 w 1371600"/>
              <a:gd name="connsiteY212" fmla="*/ 40163 h 172561"/>
              <a:gd name="connsiteX213" fmla="*/ 1093469 w 1371600"/>
              <a:gd name="connsiteY213" fmla="*/ 26829 h 172561"/>
              <a:gd name="connsiteX214" fmla="*/ 945833 w 1371600"/>
              <a:gd name="connsiteY214" fmla="*/ 26828 h 172561"/>
              <a:gd name="connsiteX215" fmla="*/ 934402 w 1371600"/>
              <a:gd name="connsiteY215" fmla="*/ 42068 h 172561"/>
              <a:gd name="connsiteX216" fmla="*/ 955358 w 1371600"/>
              <a:gd name="connsiteY216" fmla="*/ 42068 h 172561"/>
              <a:gd name="connsiteX217" fmla="*/ 955358 w 1371600"/>
              <a:gd name="connsiteY217" fmla="*/ 40163 h 172561"/>
              <a:gd name="connsiteX218" fmla="*/ 945833 w 1371600"/>
              <a:gd name="connsiteY218" fmla="*/ 26828 h 172561"/>
              <a:gd name="connsiteX219" fmla="*/ 1267778 w 1371600"/>
              <a:gd name="connsiteY219" fmla="*/ 25877 h 172561"/>
              <a:gd name="connsiteX220" fmla="*/ 1258253 w 1371600"/>
              <a:gd name="connsiteY220" fmla="*/ 38259 h 172561"/>
              <a:gd name="connsiteX221" fmla="*/ 1267778 w 1371600"/>
              <a:gd name="connsiteY221" fmla="*/ 51594 h 172561"/>
              <a:gd name="connsiteX222" fmla="*/ 1276350 w 1371600"/>
              <a:gd name="connsiteY222" fmla="*/ 38259 h 172561"/>
              <a:gd name="connsiteX223" fmla="*/ 1267778 w 1371600"/>
              <a:gd name="connsiteY223" fmla="*/ 25877 h 172561"/>
              <a:gd name="connsiteX224" fmla="*/ 1161097 w 1371600"/>
              <a:gd name="connsiteY224" fmla="*/ 23019 h 172561"/>
              <a:gd name="connsiteX225" fmla="*/ 1177289 w 1371600"/>
              <a:gd name="connsiteY225" fmla="*/ 23019 h 172561"/>
              <a:gd name="connsiteX226" fmla="*/ 1177289 w 1371600"/>
              <a:gd name="connsiteY226" fmla="*/ 66834 h 172561"/>
              <a:gd name="connsiteX227" fmla="*/ 1184910 w 1371600"/>
              <a:gd name="connsiteY227" fmla="*/ 67787 h 172561"/>
              <a:gd name="connsiteX228" fmla="*/ 1184910 w 1371600"/>
              <a:gd name="connsiteY228" fmla="*/ 71597 h 172561"/>
              <a:gd name="connsiteX229" fmla="*/ 1161097 w 1371600"/>
              <a:gd name="connsiteY229" fmla="*/ 71597 h 172561"/>
              <a:gd name="connsiteX230" fmla="*/ 1161097 w 1371600"/>
              <a:gd name="connsiteY230" fmla="*/ 67787 h 172561"/>
              <a:gd name="connsiteX231" fmla="*/ 1168717 w 1371600"/>
              <a:gd name="connsiteY231" fmla="*/ 66834 h 172561"/>
              <a:gd name="connsiteX232" fmla="*/ 1168717 w 1371600"/>
              <a:gd name="connsiteY232" fmla="*/ 27782 h 172561"/>
              <a:gd name="connsiteX233" fmla="*/ 1161097 w 1371600"/>
              <a:gd name="connsiteY233" fmla="*/ 26829 h 172561"/>
              <a:gd name="connsiteX234" fmla="*/ 1145857 w 1371600"/>
              <a:gd name="connsiteY234" fmla="*/ 23019 h 172561"/>
              <a:gd name="connsiteX235" fmla="*/ 1155382 w 1371600"/>
              <a:gd name="connsiteY235" fmla="*/ 31591 h 172561"/>
              <a:gd name="connsiteX236" fmla="*/ 1148714 w 1371600"/>
              <a:gd name="connsiteY236" fmla="*/ 39211 h 172561"/>
              <a:gd name="connsiteX237" fmla="*/ 1142999 w 1371600"/>
              <a:gd name="connsiteY237" fmla="*/ 32544 h 172561"/>
              <a:gd name="connsiteX238" fmla="*/ 1145857 w 1371600"/>
              <a:gd name="connsiteY238" fmla="*/ 30639 h 172561"/>
              <a:gd name="connsiteX239" fmla="*/ 1145857 w 1371600"/>
              <a:gd name="connsiteY239" fmla="*/ 29686 h 172561"/>
              <a:gd name="connsiteX240" fmla="*/ 1142999 w 1371600"/>
              <a:gd name="connsiteY240" fmla="*/ 27782 h 172561"/>
              <a:gd name="connsiteX241" fmla="*/ 1133474 w 1371600"/>
              <a:gd name="connsiteY241" fmla="*/ 40164 h 172561"/>
              <a:gd name="connsiteX242" fmla="*/ 1133474 w 1371600"/>
              <a:gd name="connsiteY242" fmla="*/ 66834 h 172561"/>
              <a:gd name="connsiteX243" fmla="*/ 1142999 w 1371600"/>
              <a:gd name="connsiteY243" fmla="*/ 67787 h 172561"/>
              <a:gd name="connsiteX244" fmla="*/ 1142999 w 1371600"/>
              <a:gd name="connsiteY244" fmla="*/ 71597 h 172561"/>
              <a:gd name="connsiteX245" fmla="*/ 1117282 w 1371600"/>
              <a:gd name="connsiteY245" fmla="*/ 71597 h 172561"/>
              <a:gd name="connsiteX246" fmla="*/ 1117282 w 1371600"/>
              <a:gd name="connsiteY246" fmla="*/ 67787 h 172561"/>
              <a:gd name="connsiteX247" fmla="*/ 1122997 w 1371600"/>
              <a:gd name="connsiteY247" fmla="*/ 66834 h 172561"/>
              <a:gd name="connsiteX248" fmla="*/ 1122997 w 1371600"/>
              <a:gd name="connsiteY248" fmla="*/ 28734 h 172561"/>
              <a:gd name="connsiteX249" fmla="*/ 1117282 w 1371600"/>
              <a:gd name="connsiteY249" fmla="*/ 27782 h 172561"/>
              <a:gd name="connsiteX250" fmla="*/ 1117282 w 1371600"/>
              <a:gd name="connsiteY250" fmla="*/ 23971 h 172561"/>
              <a:gd name="connsiteX251" fmla="*/ 1131570 w 1371600"/>
              <a:gd name="connsiteY251" fmla="*/ 23971 h 172561"/>
              <a:gd name="connsiteX252" fmla="*/ 1132522 w 1371600"/>
              <a:gd name="connsiteY252" fmla="*/ 31591 h 172561"/>
              <a:gd name="connsiteX253" fmla="*/ 1145857 w 1371600"/>
              <a:gd name="connsiteY253" fmla="*/ 23019 h 172561"/>
              <a:gd name="connsiteX254" fmla="*/ 1022985 w 1371600"/>
              <a:gd name="connsiteY254" fmla="*/ 23019 h 172561"/>
              <a:gd name="connsiteX255" fmla="*/ 1043940 w 1371600"/>
              <a:gd name="connsiteY255" fmla="*/ 23019 h 172561"/>
              <a:gd name="connsiteX256" fmla="*/ 1043940 w 1371600"/>
              <a:gd name="connsiteY256" fmla="*/ 26829 h 172561"/>
              <a:gd name="connsiteX257" fmla="*/ 1037273 w 1371600"/>
              <a:gd name="connsiteY257" fmla="*/ 27782 h 172561"/>
              <a:gd name="connsiteX258" fmla="*/ 1048702 w 1371600"/>
              <a:gd name="connsiteY258" fmla="*/ 61119 h 172561"/>
              <a:gd name="connsiteX259" fmla="*/ 1059180 w 1371600"/>
              <a:gd name="connsiteY259" fmla="*/ 27782 h 172561"/>
              <a:gd name="connsiteX260" fmla="*/ 1052512 w 1371600"/>
              <a:gd name="connsiteY260" fmla="*/ 26829 h 172561"/>
              <a:gd name="connsiteX261" fmla="*/ 1052512 w 1371600"/>
              <a:gd name="connsiteY261" fmla="*/ 23019 h 172561"/>
              <a:gd name="connsiteX262" fmla="*/ 1069658 w 1371600"/>
              <a:gd name="connsiteY262" fmla="*/ 23019 h 172561"/>
              <a:gd name="connsiteX263" fmla="*/ 1069658 w 1371600"/>
              <a:gd name="connsiteY263" fmla="*/ 26829 h 172561"/>
              <a:gd name="connsiteX264" fmla="*/ 1064895 w 1371600"/>
              <a:gd name="connsiteY264" fmla="*/ 27782 h 172561"/>
              <a:gd name="connsiteX265" fmla="*/ 1049655 w 1371600"/>
              <a:gd name="connsiteY265" fmla="*/ 71597 h 172561"/>
              <a:gd name="connsiteX266" fmla="*/ 1042035 w 1371600"/>
              <a:gd name="connsiteY266" fmla="*/ 71597 h 172561"/>
              <a:gd name="connsiteX267" fmla="*/ 1026795 w 1371600"/>
              <a:gd name="connsiteY267" fmla="*/ 27782 h 172561"/>
              <a:gd name="connsiteX268" fmla="*/ 1022985 w 1371600"/>
              <a:gd name="connsiteY268" fmla="*/ 26829 h 172561"/>
              <a:gd name="connsiteX269" fmla="*/ 998220 w 1371600"/>
              <a:gd name="connsiteY269" fmla="*/ 23019 h 172561"/>
              <a:gd name="connsiteX270" fmla="*/ 1014412 w 1371600"/>
              <a:gd name="connsiteY270" fmla="*/ 23019 h 172561"/>
              <a:gd name="connsiteX271" fmla="*/ 1014412 w 1371600"/>
              <a:gd name="connsiteY271" fmla="*/ 66834 h 172561"/>
              <a:gd name="connsiteX272" fmla="*/ 1022033 w 1371600"/>
              <a:gd name="connsiteY272" fmla="*/ 67787 h 172561"/>
              <a:gd name="connsiteX273" fmla="*/ 1022033 w 1371600"/>
              <a:gd name="connsiteY273" fmla="*/ 71597 h 172561"/>
              <a:gd name="connsiteX274" fmla="*/ 998220 w 1371600"/>
              <a:gd name="connsiteY274" fmla="*/ 71597 h 172561"/>
              <a:gd name="connsiteX275" fmla="*/ 998220 w 1371600"/>
              <a:gd name="connsiteY275" fmla="*/ 67787 h 172561"/>
              <a:gd name="connsiteX276" fmla="*/ 1004887 w 1371600"/>
              <a:gd name="connsiteY276" fmla="*/ 66834 h 172561"/>
              <a:gd name="connsiteX277" fmla="*/ 1004887 w 1371600"/>
              <a:gd name="connsiteY277" fmla="*/ 27782 h 172561"/>
              <a:gd name="connsiteX278" fmla="*/ 998220 w 1371600"/>
              <a:gd name="connsiteY278" fmla="*/ 26829 h 172561"/>
              <a:gd name="connsiteX279" fmla="*/ 944880 w 1371600"/>
              <a:gd name="connsiteY279" fmla="*/ 23018 h 172561"/>
              <a:gd name="connsiteX280" fmla="*/ 962977 w 1371600"/>
              <a:gd name="connsiteY280" fmla="*/ 43973 h 172561"/>
              <a:gd name="connsiteX281" fmla="*/ 962977 w 1371600"/>
              <a:gd name="connsiteY281" fmla="*/ 47783 h 172561"/>
              <a:gd name="connsiteX282" fmla="*/ 933450 w 1371600"/>
              <a:gd name="connsiteY282" fmla="*/ 47783 h 172561"/>
              <a:gd name="connsiteX283" fmla="*/ 946785 w 1371600"/>
              <a:gd name="connsiteY283" fmla="*/ 66833 h 172561"/>
              <a:gd name="connsiteX284" fmla="*/ 959167 w 1371600"/>
              <a:gd name="connsiteY284" fmla="*/ 58261 h 172561"/>
              <a:gd name="connsiteX285" fmla="*/ 962977 w 1371600"/>
              <a:gd name="connsiteY285" fmla="*/ 60166 h 172561"/>
              <a:gd name="connsiteX286" fmla="*/ 944880 w 1371600"/>
              <a:gd name="connsiteY286" fmla="*/ 72548 h 172561"/>
              <a:gd name="connsiteX287" fmla="*/ 923925 w 1371600"/>
              <a:gd name="connsiteY287" fmla="*/ 47783 h 172561"/>
              <a:gd name="connsiteX288" fmla="*/ 944880 w 1371600"/>
              <a:gd name="connsiteY288" fmla="*/ 23018 h 172561"/>
              <a:gd name="connsiteX289" fmla="*/ 1333499 w 1371600"/>
              <a:gd name="connsiteY289" fmla="*/ 22066 h 172561"/>
              <a:gd name="connsiteX290" fmla="*/ 1350644 w 1371600"/>
              <a:gd name="connsiteY290" fmla="*/ 40163 h 172561"/>
              <a:gd name="connsiteX291" fmla="*/ 1350644 w 1371600"/>
              <a:gd name="connsiteY291" fmla="*/ 63024 h 172561"/>
              <a:gd name="connsiteX292" fmla="*/ 1353502 w 1371600"/>
              <a:gd name="connsiteY292" fmla="*/ 68739 h 172561"/>
              <a:gd name="connsiteX293" fmla="*/ 1356359 w 1371600"/>
              <a:gd name="connsiteY293" fmla="*/ 67786 h 172561"/>
              <a:gd name="connsiteX294" fmla="*/ 1357312 w 1371600"/>
              <a:gd name="connsiteY294" fmla="*/ 70644 h 172561"/>
              <a:gd name="connsiteX295" fmla="*/ 1350644 w 1371600"/>
              <a:gd name="connsiteY295" fmla="*/ 72549 h 172561"/>
              <a:gd name="connsiteX296" fmla="*/ 1342072 w 1371600"/>
              <a:gd name="connsiteY296" fmla="*/ 65881 h 172561"/>
              <a:gd name="connsiteX297" fmla="*/ 1328737 w 1371600"/>
              <a:gd name="connsiteY297" fmla="*/ 73501 h 172561"/>
              <a:gd name="connsiteX298" fmla="*/ 1315402 w 1371600"/>
              <a:gd name="connsiteY298" fmla="*/ 61119 h 172561"/>
              <a:gd name="connsiteX299" fmla="*/ 1335404 w 1371600"/>
              <a:gd name="connsiteY299" fmla="*/ 46831 h 172561"/>
              <a:gd name="connsiteX300" fmla="*/ 1342072 w 1371600"/>
              <a:gd name="connsiteY300" fmla="*/ 46831 h 172561"/>
              <a:gd name="connsiteX301" fmla="*/ 1342072 w 1371600"/>
              <a:gd name="connsiteY301" fmla="*/ 40163 h 172561"/>
              <a:gd name="connsiteX302" fmla="*/ 1332547 w 1371600"/>
              <a:gd name="connsiteY302" fmla="*/ 26829 h 172561"/>
              <a:gd name="connsiteX303" fmla="*/ 1324927 w 1371600"/>
              <a:gd name="connsiteY303" fmla="*/ 30639 h 172561"/>
              <a:gd name="connsiteX304" fmla="*/ 1324927 w 1371600"/>
              <a:gd name="connsiteY304" fmla="*/ 31591 h 172561"/>
              <a:gd name="connsiteX305" fmla="*/ 1327784 w 1371600"/>
              <a:gd name="connsiteY305" fmla="*/ 31591 h 172561"/>
              <a:gd name="connsiteX306" fmla="*/ 1328737 w 1371600"/>
              <a:gd name="connsiteY306" fmla="*/ 35401 h 172561"/>
              <a:gd name="connsiteX307" fmla="*/ 1323022 w 1371600"/>
              <a:gd name="connsiteY307" fmla="*/ 40163 h 172561"/>
              <a:gd name="connsiteX308" fmla="*/ 1317307 w 1371600"/>
              <a:gd name="connsiteY308" fmla="*/ 34449 h 172561"/>
              <a:gd name="connsiteX309" fmla="*/ 1333499 w 1371600"/>
              <a:gd name="connsiteY309" fmla="*/ 22066 h 172561"/>
              <a:gd name="connsiteX310" fmla="*/ 1222057 w 1371600"/>
              <a:gd name="connsiteY310" fmla="*/ 22066 h 172561"/>
              <a:gd name="connsiteX311" fmla="*/ 1236345 w 1371600"/>
              <a:gd name="connsiteY311" fmla="*/ 38259 h 172561"/>
              <a:gd name="connsiteX312" fmla="*/ 1236345 w 1371600"/>
              <a:gd name="connsiteY312" fmla="*/ 66834 h 172561"/>
              <a:gd name="connsiteX313" fmla="*/ 1243965 w 1371600"/>
              <a:gd name="connsiteY313" fmla="*/ 67786 h 172561"/>
              <a:gd name="connsiteX314" fmla="*/ 1243965 w 1371600"/>
              <a:gd name="connsiteY314" fmla="*/ 72549 h 172561"/>
              <a:gd name="connsiteX315" fmla="*/ 1222057 w 1371600"/>
              <a:gd name="connsiteY315" fmla="*/ 72549 h 172561"/>
              <a:gd name="connsiteX316" fmla="*/ 1222057 w 1371600"/>
              <a:gd name="connsiteY316" fmla="*/ 68739 h 172561"/>
              <a:gd name="connsiteX317" fmla="*/ 1227772 w 1371600"/>
              <a:gd name="connsiteY317" fmla="*/ 67786 h 172561"/>
              <a:gd name="connsiteX318" fmla="*/ 1227772 w 1371600"/>
              <a:gd name="connsiteY318" fmla="*/ 39211 h 172561"/>
              <a:gd name="connsiteX319" fmla="*/ 1219200 w 1371600"/>
              <a:gd name="connsiteY319" fmla="*/ 28734 h 172561"/>
              <a:gd name="connsiteX320" fmla="*/ 1206817 w 1371600"/>
              <a:gd name="connsiteY320" fmla="*/ 41116 h 172561"/>
              <a:gd name="connsiteX321" fmla="*/ 1206817 w 1371600"/>
              <a:gd name="connsiteY321" fmla="*/ 66834 h 172561"/>
              <a:gd name="connsiteX322" fmla="*/ 1212532 w 1371600"/>
              <a:gd name="connsiteY322" fmla="*/ 67786 h 172561"/>
              <a:gd name="connsiteX323" fmla="*/ 1213485 w 1371600"/>
              <a:gd name="connsiteY323" fmla="*/ 67786 h 172561"/>
              <a:gd name="connsiteX324" fmla="*/ 1213485 w 1371600"/>
              <a:gd name="connsiteY324" fmla="*/ 71596 h 172561"/>
              <a:gd name="connsiteX325" fmla="*/ 1191577 w 1371600"/>
              <a:gd name="connsiteY325" fmla="*/ 71596 h 172561"/>
              <a:gd name="connsiteX326" fmla="*/ 1191577 w 1371600"/>
              <a:gd name="connsiteY326" fmla="*/ 67786 h 172561"/>
              <a:gd name="connsiteX327" fmla="*/ 1197292 w 1371600"/>
              <a:gd name="connsiteY327" fmla="*/ 66834 h 172561"/>
              <a:gd name="connsiteX328" fmla="*/ 1197292 w 1371600"/>
              <a:gd name="connsiteY328" fmla="*/ 27781 h 172561"/>
              <a:gd name="connsiteX329" fmla="*/ 1191577 w 1371600"/>
              <a:gd name="connsiteY329" fmla="*/ 26829 h 172561"/>
              <a:gd name="connsiteX330" fmla="*/ 1191577 w 1371600"/>
              <a:gd name="connsiteY330" fmla="*/ 23019 h 172561"/>
              <a:gd name="connsiteX331" fmla="*/ 1204912 w 1371600"/>
              <a:gd name="connsiteY331" fmla="*/ 23019 h 172561"/>
              <a:gd name="connsiteX332" fmla="*/ 1205865 w 1371600"/>
              <a:gd name="connsiteY332" fmla="*/ 31591 h 172561"/>
              <a:gd name="connsiteX333" fmla="*/ 1222057 w 1371600"/>
              <a:gd name="connsiteY333" fmla="*/ 22066 h 172561"/>
              <a:gd name="connsiteX334" fmla="*/ 1094422 w 1371600"/>
              <a:gd name="connsiteY334" fmla="*/ 22066 h 172561"/>
              <a:gd name="connsiteX335" fmla="*/ 1111566 w 1371600"/>
              <a:gd name="connsiteY335" fmla="*/ 43974 h 172561"/>
              <a:gd name="connsiteX336" fmla="*/ 1111566 w 1371600"/>
              <a:gd name="connsiteY336" fmla="*/ 47784 h 172561"/>
              <a:gd name="connsiteX337" fmla="*/ 1082039 w 1371600"/>
              <a:gd name="connsiteY337" fmla="*/ 47784 h 172561"/>
              <a:gd name="connsiteX338" fmla="*/ 1095374 w 1371600"/>
              <a:gd name="connsiteY338" fmla="*/ 66834 h 172561"/>
              <a:gd name="connsiteX339" fmla="*/ 1107757 w 1371600"/>
              <a:gd name="connsiteY339" fmla="*/ 58261 h 172561"/>
              <a:gd name="connsiteX340" fmla="*/ 1111566 w 1371600"/>
              <a:gd name="connsiteY340" fmla="*/ 60166 h 172561"/>
              <a:gd name="connsiteX341" fmla="*/ 1093469 w 1371600"/>
              <a:gd name="connsiteY341" fmla="*/ 72549 h 172561"/>
              <a:gd name="connsiteX342" fmla="*/ 1072514 w 1371600"/>
              <a:gd name="connsiteY342" fmla="*/ 47784 h 172561"/>
              <a:gd name="connsiteX343" fmla="*/ 1094422 w 1371600"/>
              <a:gd name="connsiteY343" fmla="*/ 22066 h 172561"/>
              <a:gd name="connsiteX344" fmla="*/ 1287780 w 1371600"/>
              <a:gd name="connsiteY344" fmla="*/ 19209 h 172561"/>
              <a:gd name="connsiteX345" fmla="*/ 1290637 w 1371600"/>
              <a:gd name="connsiteY345" fmla="*/ 20161 h 172561"/>
              <a:gd name="connsiteX346" fmla="*/ 1290637 w 1371600"/>
              <a:gd name="connsiteY346" fmla="*/ 27782 h 172561"/>
              <a:gd name="connsiteX347" fmla="*/ 1282065 w 1371600"/>
              <a:gd name="connsiteY347" fmla="*/ 28734 h 172561"/>
              <a:gd name="connsiteX348" fmla="*/ 1286828 w 1371600"/>
              <a:gd name="connsiteY348" fmla="*/ 40164 h 172561"/>
              <a:gd name="connsiteX349" fmla="*/ 1268730 w 1371600"/>
              <a:gd name="connsiteY349" fmla="*/ 57309 h 172561"/>
              <a:gd name="connsiteX350" fmla="*/ 1263015 w 1371600"/>
              <a:gd name="connsiteY350" fmla="*/ 56357 h 172561"/>
              <a:gd name="connsiteX351" fmla="*/ 1258253 w 1371600"/>
              <a:gd name="connsiteY351" fmla="*/ 62072 h 172561"/>
              <a:gd name="connsiteX352" fmla="*/ 1262062 w 1371600"/>
              <a:gd name="connsiteY352" fmla="*/ 63977 h 172561"/>
              <a:gd name="connsiteX353" fmla="*/ 1270635 w 1371600"/>
              <a:gd name="connsiteY353" fmla="*/ 63977 h 172561"/>
              <a:gd name="connsiteX354" fmla="*/ 1289685 w 1371600"/>
              <a:gd name="connsiteY354" fmla="*/ 76359 h 172561"/>
              <a:gd name="connsiteX355" fmla="*/ 1265872 w 1371600"/>
              <a:gd name="connsiteY355" fmla="*/ 91599 h 172561"/>
              <a:gd name="connsiteX356" fmla="*/ 1245870 w 1371600"/>
              <a:gd name="connsiteY356" fmla="*/ 80169 h 172561"/>
              <a:gd name="connsiteX357" fmla="*/ 1252537 w 1371600"/>
              <a:gd name="connsiteY357" fmla="*/ 70644 h 172561"/>
              <a:gd name="connsiteX358" fmla="*/ 1249680 w 1371600"/>
              <a:gd name="connsiteY358" fmla="*/ 64929 h 172561"/>
              <a:gd name="connsiteX359" fmla="*/ 1258253 w 1371600"/>
              <a:gd name="connsiteY359" fmla="*/ 53499 h 172561"/>
              <a:gd name="connsiteX360" fmla="*/ 1249680 w 1371600"/>
              <a:gd name="connsiteY360" fmla="*/ 39212 h 172561"/>
              <a:gd name="connsiteX361" fmla="*/ 1268730 w 1371600"/>
              <a:gd name="connsiteY361" fmla="*/ 21114 h 172561"/>
              <a:gd name="connsiteX362" fmla="*/ 1279208 w 1371600"/>
              <a:gd name="connsiteY362" fmla="*/ 23972 h 172561"/>
              <a:gd name="connsiteX363" fmla="*/ 1287780 w 1371600"/>
              <a:gd name="connsiteY363" fmla="*/ 19209 h 172561"/>
              <a:gd name="connsiteX364" fmla="*/ 874395 w 1371600"/>
              <a:gd name="connsiteY364" fmla="*/ 7779 h 172561"/>
              <a:gd name="connsiteX365" fmla="*/ 874395 w 1371600"/>
              <a:gd name="connsiteY365" fmla="*/ 66834 h 172561"/>
              <a:gd name="connsiteX366" fmla="*/ 878205 w 1371600"/>
              <a:gd name="connsiteY366" fmla="*/ 66834 h 172561"/>
              <a:gd name="connsiteX367" fmla="*/ 905827 w 1371600"/>
              <a:gd name="connsiteY367" fmla="*/ 36354 h 172561"/>
              <a:gd name="connsiteX368" fmla="*/ 877252 w 1371600"/>
              <a:gd name="connsiteY368" fmla="*/ 7779 h 172561"/>
              <a:gd name="connsiteX369" fmla="*/ 857250 w 1371600"/>
              <a:gd name="connsiteY369" fmla="*/ 3016 h 172561"/>
              <a:gd name="connsiteX370" fmla="*/ 880110 w 1371600"/>
              <a:gd name="connsiteY370" fmla="*/ 3016 h 172561"/>
              <a:gd name="connsiteX371" fmla="*/ 917258 w 1371600"/>
              <a:gd name="connsiteY371" fmla="*/ 36354 h 172561"/>
              <a:gd name="connsiteX372" fmla="*/ 878205 w 1371600"/>
              <a:gd name="connsiteY372" fmla="*/ 71596 h 172561"/>
              <a:gd name="connsiteX373" fmla="*/ 857250 w 1371600"/>
              <a:gd name="connsiteY373" fmla="*/ 71596 h 172561"/>
              <a:gd name="connsiteX374" fmla="*/ 857250 w 1371600"/>
              <a:gd name="connsiteY374" fmla="*/ 67786 h 172561"/>
              <a:gd name="connsiteX375" fmla="*/ 864870 w 1371600"/>
              <a:gd name="connsiteY375" fmla="*/ 66834 h 172561"/>
              <a:gd name="connsiteX376" fmla="*/ 864870 w 1371600"/>
              <a:gd name="connsiteY376" fmla="*/ 7779 h 172561"/>
              <a:gd name="connsiteX377" fmla="*/ 857250 w 1371600"/>
              <a:gd name="connsiteY377" fmla="*/ 6826 h 172561"/>
              <a:gd name="connsiteX378" fmla="*/ 624840 w 1371600"/>
              <a:gd name="connsiteY378" fmla="*/ 3016 h 172561"/>
              <a:gd name="connsiteX379" fmla="*/ 662940 w 1371600"/>
              <a:gd name="connsiteY379" fmla="*/ 3016 h 172561"/>
              <a:gd name="connsiteX380" fmla="*/ 681990 w 1371600"/>
              <a:gd name="connsiteY380" fmla="*/ 96361 h 172561"/>
              <a:gd name="connsiteX381" fmla="*/ 730567 w 1371600"/>
              <a:gd name="connsiteY381" fmla="*/ 3016 h 172561"/>
              <a:gd name="connsiteX382" fmla="*/ 768667 w 1371600"/>
              <a:gd name="connsiteY382" fmla="*/ 3016 h 172561"/>
              <a:gd name="connsiteX383" fmla="*/ 771525 w 1371600"/>
              <a:gd name="connsiteY383" fmla="*/ 168751 h 172561"/>
              <a:gd name="connsiteX384" fmla="*/ 730567 w 1371600"/>
              <a:gd name="connsiteY384" fmla="*/ 168751 h 172561"/>
              <a:gd name="connsiteX385" fmla="*/ 730567 w 1371600"/>
              <a:gd name="connsiteY385" fmla="*/ 71596 h 172561"/>
              <a:gd name="connsiteX386" fmla="*/ 681990 w 1371600"/>
              <a:gd name="connsiteY386" fmla="*/ 168751 h 172561"/>
              <a:gd name="connsiteX387" fmla="*/ 660082 w 1371600"/>
              <a:gd name="connsiteY387" fmla="*/ 168751 h 172561"/>
              <a:gd name="connsiteX388" fmla="*/ 642937 w 1371600"/>
              <a:gd name="connsiteY388" fmla="*/ 71596 h 172561"/>
              <a:gd name="connsiteX389" fmla="*/ 614362 w 1371600"/>
              <a:gd name="connsiteY389" fmla="*/ 168751 h 172561"/>
              <a:gd name="connsiteX390" fmla="*/ 572452 w 1371600"/>
              <a:gd name="connsiteY390" fmla="*/ 168751 h 172561"/>
              <a:gd name="connsiteX391" fmla="*/ 188595 w 1371600"/>
              <a:gd name="connsiteY391" fmla="*/ 3016 h 172561"/>
              <a:gd name="connsiteX392" fmla="*/ 306705 w 1371600"/>
              <a:gd name="connsiteY392" fmla="*/ 3016 h 172561"/>
              <a:gd name="connsiteX393" fmla="*/ 300990 w 1371600"/>
              <a:gd name="connsiteY393" fmla="*/ 42069 h 172561"/>
              <a:gd name="connsiteX394" fmla="*/ 182880 w 1371600"/>
              <a:gd name="connsiteY394" fmla="*/ 42069 h 172561"/>
              <a:gd name="connsiteX395" fmla="*/ 79058 w 1371600"/>
              <a:gd name="connsiteY395" fmla="*/ 3016 h 172561"/>
              <a:gd name="connsiteX396" fmla="*/ 124778 w 1371600"/>
              <a:gd name="connsiteY396" fmla="*/ 3016 h 172561"/>
              <a:gd name="connsiteX397" fmla="*/ 161925 w 1371600"/>
              <a:gd name="connsiteY397" fmla="*/ 168751 h 172561"/>
              <a:gd name="connsiteX398" fmla="*/ 121920 w 1371600"/>
              <a:gd name="connsiteY398" fmla="*/ 168751 h 172561"/>
              <a:gd name="connsiteX399" fmla="*/ 115253 w 1371600"/>
              <a:gd name="connsiteY399" fmla="*/ 136366 h 172561"/>
              <a:gd name="connsiteX400" fmla="*/ 55245 w 1371600"/>
              <a:gd name="connsiteY400" fmla="*/ 136366 h 172561"/>
              <a:gd name="connsiteX401" fmla="*/ 41910 w 1371600"/>
              <a:gd name="connsiteY401" fmla="*/ 168751 h 172561"/>
              <a:gd name="connsiteX402" fmla="*/ 0 w 1371600"/>
              <a:gd name="connsiteY402" fmla="*/ 168751 h 172561"/>
              <a:gd name="connsiteX403" fmla="*/ 1175385 w 1371600"/>
              <a:gd name="connsiteY403" fmla="*/ 2064 h 172561"/>
              <a:gd name="connsiteX404" fmla="*/ 1182052 w 1371600"/>
              <a:gd name="connsiteY404" fmla="*/ 7779 h 172561"/>
              <a:gd name="connsiteX405" fmla="*/ 1176337 w 1371600"/>
              <a:gd name="connsiteY405" fmla="*/ 13494 h 172561"/>
              <a:gd name="connsiteX406" fmla="*/ 1169670 w 1371600"/>
              <a:gd name="connsiteY406" fmla="*/ 7779 h 172561"/>
              <a:gd name="connsiteX407" fmla="*/ 1175385 w 1371600"/>
              <a:gd name="connsiteY407" fmla="*/ 2064 h 172561"/>
              <a:gd name="connsiteX408" fmla="*/ 1009650 w 1371600"/>
              <a:gd name="connsiteY408" fmla="*/ 2064 h 172561"/>
              <a:gd name="connsiteX409" fmla="*/ 1016317 w 1371600"/>
              <a:gd name="connsiteY409" fmla="*/ 7779 h 172561"/>
              <a:gd name="connsiteX410" fmla="*/ 1010602 w 1371600"/>
              <a:gd name="connsiteY410" fmla="*/ 13494 h 172561"/>
              <a:gd name="connsiteX411" fmla="*/ 1003935 w 1371600"/>
              <a:gd name="connsiteY411" fmla="*/ 7779 h 172561"/>
              <a:gd name="connsiteX412" fmla="*/ 1009650 w 1371600"/>
              <a:gd name="connsiteY412" fmla="*/ 2064 h 172561"/>
              <a:gd name="connsiteX413" fmla="*/ 384810 w 1371600"/>
              <a:gd name="connsiteY413" fmla="*/ 1111 h 172561"/>
              <a:gd name="connsiteX414" fmla="*/ 433387 w 1371600"/>
              <a:gd name="connsiteY414" fmla="*/ 14446 h 172561"/>
              <a:gd name="connsiteX415" fmla="*/ 425767 w 1371600"/>
              <a:gd name="connsiteY415" fmla="*/ 53499 h 172561"/>
              <a:gd name="connsiteX416" fmla="*/ 388620 w 1371600"/>
              <a:gd name="connsiteY416" fmla="*/ 40164 h 172561"/>
              <a:gd name="connsiteX417" fmla="*/ 337185 w 1371600"/>
              <a:gd name="connsiteY417" fmla="*/ 87789 h 172561"/>
              <a:gd name="connsiteX418" fmla="*/ 380047 w 1371600"/>
              <a:gd name="connsiteY418" fmla="*/ 132556 h 172561"/>
              <a:gd name="connsiteX419" fmla="*/ 416242 w 1371600"/>
              <a:gd name="connsiteY419" fmla="*/ 126841 h 172561"/>
              <a:gd name="connsiteX420" fmla="*/ 410527 w 1371600"/>
              <a:gd name="connsiteY420" fmla="*/ 166846 h 172561"/>
              <a:gd name="connsiteX421" fmla="*/ 373380 w 1371600"/>
              <a:gd name="connsiteY421" fmla="*/ 172561 h 172561"/>
              <a:gd name="connsiteX422" fmla="*/ 295275 w 1371600"/>
              <a:gd name="connsiteY422" fmla="*/ 90646 h 172561"/>
              <a:gd name="connsiteX423" fmla="*/ 384810 w 1371600"/>
              <a:gd name="connsiteY423" fmla="*/ 1111 h 172561"/>
              <a:gd name="connsiteX424" fmla="*/ 968692 w 1371600"/>
              <a:gd name="connsiteY424" fmla="*/ 159 h 172561"/>
              <a:gd name="connsiteX425" fmla="*/ 984885 w 1371600"/>
              <a:gd name="connsiteY425" fmla="*/ 159 h 172561"/>
              <a:gd name="connsiteX426" fmla="*/ 984885 w 1371600"/>
              <a:gd name="connsiteY426" fmla="*/ 66834 h 172561"/>
              <a:gd name="connsiteX427" fmla="*/ 992505 w 1371600"/>
              <a:gd name="connsiteY427" fmla="*/ 67787 h 172561"/>
              <a:gd name="connsiteX428" fmla="*/ 992505 w 1371600"/>
              <a:gd name="connsiteY428" fmla="*/ 71597 h 172561"/>
              <a:gd name="connsiteX429" fmla="*/ 968692 w 1371600"/>
              <a:gd name="connsiteY429" fmla="*/ 71597 h 172561"/>
              <a:gd name="connsiteX430" fmla="*/ 968692 w 1371600"/>
              <a:gd name="connsiteY430" fmla="*/ 67787 h 172561"/>
              <a:gd name="connsiteX431" fmla="*/ 975360 w 1371600"/>
              <a:gd name="connsiteY431" fmla="*/ 66834 h 172561"/>
              <a:gd name="connsiteX432" fmla="*/ 975360 w 1371600"/>
              <a:gd name="connsiteY432" fmla="*/ 4922 h 172561"/>
              <a:gd name="connsiteX433" fmla="*/ 968692 w 1371600"/>
              <a:gd name="connsiteY433" fmla="*/ 3969 h 172561"/>
              <a:gd name="connsiteX434" fmla="*/ 517207 w 1371600"/>
              <a:gd name="connsiteY434" fmla="*/ 158 h 172561"/>
              <a:gd name="connsiteX435" fmla="*/ 584835 w 1371600"/>
              <a:gd name="connsiteY435" fmla="*/ 86836 h 172561"/>
              <a:gd name="connsiteX436" fmla="*/ 493395 w 1371600"/>
              <a:gd name="connsiteY436" fmla="*/ 169703 h 172561"/>
              <a:gd name="connsiteX437" fmla="*/ 425767 w 1371600"/>
              <a:gd name="connsiteY437" fmla="*/ 83026 h 172561"/>
              <a:gd name="connsiteX438" fmla="*/ 517207 w 1371600"/>
              <a:gd name="connsiteY438" fmla="*/ 158 h 17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</a:cxnLst>
            <a:rect l="l" t="t" r="r" b="b"/>
            <a:pathLst>
              <a:path w="1371600" h="172561">
                <a:moveTo>
                  <a:pt x="169544" y="129699"/>
                </a:moveTo>
                <a:lnTo>
                  <a:pt x="286702" y="129699"/>
                </a:lnTo>
                <a:lnTo>
                  <a:pt x="280987" y="168752"/>
                </a:lnTo>
                <a:lnTo>
                  <a:pt x="162877" y="168752"/>
                </a:lnTo>
                <a:close/>
                <a:moveTo>
                  <a:pt x="1343977" y="124936"/>
                </a:moveTo>
                <a:cubicBezTo>
                  <a:pt x="1334452" y="124936"/>
                  <a:pt x="1331595" y="132556"/>
                  <a:pt x="1331595" y="144938"/>
                </a:cubicBezTo>
                <a:cubicBezTo>
                  <a:pt x="1331595" y="154464"/>
                  <a:pt x="1333500" y="163989"/>
                  <a:pt x="1343025" y="163989"/>
                </a:cubicBezTo>
                <a:cubicBezTo>
                  <a:pt x="1349692" y="163989"/>
                  <a:pt x="1355407" y="158274"/>
                  <a:pt x="1355407" y="151606"/>
                </a:cubicBezTo>
                <a:lnTo>
                  <a:pt x="1355407" y="136366"/>
                </a:lnTo>
                <a:cubicBezTo>
                  <a:pt x="1355407" y="128746"/>
                  <a:pt x="1349692" y="124936"/>
                  <a:pt x="1343977" y="124936"/>
                </a:cubicBezTo>
                <a:close/>
                <a:moveTo>
                  <a:pt x="884872" y="124936"/>
                </a:moveTo>
                <a:cubicBezTo>
                  <a:pt x="878204" y="124936"/>
                  <a:pt x="872489" y="129699"/>
                  <a:pt x="872489" y="138271"/>
                </a:cubicBezTo>
                <a:lnTo>
                  <a:pt x="872489" y="152558"/>
                </a:lnTo>
                <a:cubicBezTo>
                  <a:pt x="872489" y="160178"/>
                  <a:pt x="877252" y="164941"/>
                  <a:pt x="883920" y="164941"/>
                </a:cubicBezTo>
                <a:cubicBezTo>
                  <a:pt x="892492" y="164941"/>
                  <a:pt x="894397" y="157321"/>
                  <a:pt x="895349" y="143986"/>
                </a:cubicBezTo>
                <a:cubicBezTo>
                  <a:pt x="895349" y="131604"/>
                  <a:pt x="893445" y="124936"/>
                  <a:pt x="884872" y="124936"/>
                </a:cubicBezTo>
                <a:close/>
                <a:moveTo>
                  <a:pt x="1227772" y="123984"/>
                </a:moveTo>
                <a:cubicBezTo>
                  <a:pt x="1218247" y="123984"/>
                  <a:pt x="1216342" y="133509"/>
                  <a:pt x="1216342" y="143986"/>
                </a:cubicBezTo>
                <a:cubicBezTo>
                  <a:pt x="1216342" y="154464"/>
                  <a:pt x="1218247" y="164941"/>
                  <a:pt x="1227772" y="164941"/>
                </a:cubicBezTo>
                <a:cubicBezTo>
                  <a:pt x="1237297" y="164941"/>
                  <a:pt x="1239202" y="155416"/>
                  <a:pt x="1239202" y="144938"/>
                </a:cubicBezTo>
                <a:cubicBezTo>
                  <a:pt x="1239202" y="134461"/>
                  <a:pt x="1237297" y="123984"/>
                  <a:pt x="1227772" y="123984"/>
                </a:cubicBezTo>
                <a:close/>
                <a:moveTo>
                  <a:pt x="1048702" y="123984"/>
                </a:moveTo>
                <a:cubicBezTo>
                  <a:pt x="1041083" y="123984"/>
                  <a:pt x="1038225" y="130651"/>
                  <a:pt x="1037272" y="139224"/>
                </a:cubicBezTo>
                <a:lnTo>
                  <a:pt x="1058227" y="139224"/>
                </a:lnTo>
                <a:lnTo>
                  <a:pt x="1058227" y="137318"/>
                </a:lnTo>
                <a:cubicBezTo>
                  <a:pt x="1058227" y="128746"/>
                  <a:pt x="1055370" y="123984"/>
                  <a:pt x="1048702" y="123984"/>
                </a:cubicBezTo>
                <a:close/>
                <a:moveTo>
                  <a:pt x="933450" y="123984"/>
                </a:moveTo>
                <a:cubicBezTo>
                  <a:pt x="925830" y="123984"/>
                  <a:pt x="922972" y="130651"/>
                  <a:pt x="922020" y="139224"/>
                </a:cubicBezTo>
                <a:lnTo>
                  <a:pt x="942975" y="139224"/>
                </a:lnTo>
                <a:lnTo>
                  <a:pt x="942975" y="137318"/>
                </a:lnTo>
                <a:cubicBezTo>
                  <a:pt x="942975" y="128746"/>
                  <a:pt x="940117" y="123984"/>
                  <a:pt x="933450" y="123984"/>
                </a:cubicBezTo>
                <a:close/>
                <a:moveTo>
                  <a:pt x="1131570" y="120174"/>
                </a:moveTo>
                <a:lnTo>
                  <a:pt x="1151572" y="120174"/>
                </a:lnTo>
                <a:lnTo>
                  <a:pt x="1151572" y="123984"/>
                </a:lnTo>
                <a:lnTo>
                  <a:pt x="1145858" y="123984"/>
                </a:lnTo>
                <a:lnTo>
                  <a:pt x="1156335" y="159227"/>
                </a:lnTo>
                <a:lnTo>
                  <a:pt x="1165860" y="132556"/>
                </a:lnTo>
                <a:lnTo>
                  <a:pt x="1163002" y="123984"/>
                </a:lnTo>
                <a:lnTo>
                  <a:pt x="1159192" y="123984"/>
                </a:lnTo>
                <a:lnTo>
                  <a:pt x="1159192" y="120174"/>
                </a:lnTo>
                <a:lnTo>
                  <a:pt x="1177290" y="120174"/>
                </a:lnTo>
                <a:lnTo>
                  <a:pt x="1177290" y="123984"/>
                </a:lnTo>
                <a:lnTo>
                  <a:pt x="1172527" y="123984"/>
                </a:lnTo>
                <a:lnTo>
                  <a:pt x="1183958" y="159227"/>
                </a:lnTo>
                <a:lnTo>
                  <a:pt x="1193483" y="123984"/>
                </a:lnTo>
                <a:lnTo>
                  <a:pt x="1186815" y="123984"/>
                </a:lnTo>
                <a:lnTo>
                  <a:pt x="1186815" y="120174"/>
                </a:lnTo>
                <a:lnTo>
                  <a:pt x="1203960" y="120174"/>
                </a:lnTo>
                <a:lnTo>
                  <a:pt x="1203960" y="123984"/>
                </a:lnTo>
                <a:lnTo>
                  <a:pt x="1199197" y="123984"/>
                </a:lnTo>
                <a:lnTo>
                  <a:pt x="1185862" y="168752"/>
                </a:lnTo>
                <a:lnTo>
                  <a:pt x="1179195" y="168752"/>
                </a:lnTo>
                <a:lnTo>
                  <a:pt x="1168717" y="140176"/>
                </a:lnTo>
                <a:lnTo>
                  <a:pt x="1167765" y="140176"/>
                </a:lnTo>
                <a:lnTo>
                  <a:pt x="1157287" y="168752"/>
                </a:lnTo>
                <a:lnTo>
                  <a:pt x="1150620" y="168752"/>
                </a:lnTo>
                <a:lnTo>
                  <a:pt x="1135380" y="123984"/>
                </a:lnTo>
                <a:lnTo>
                  <a:pt x="1131570" y="123984"/>
                </a:lnTo>
                <a:close/>
                <a:moveTo>
                  <a:pt x="1283017" y="119221"/>
                </a:moveTo>
                <a:cubicBezTo>
                  <a:pt x="1288732" y="119221"/>
                  <a:pt x="1293495" y="122079"/>
                  <a:pt x="1292542" y="127793"/>
                </a:cubicBezTo>
                <a:cubicBezTo>
                  <a:pt x="1292542" y="133509"/>
                  <a:pt x="1289684" y="135413"/>
                  <a:pt x="1285875" y="135413"/>
                </a:cubicBezTo>
                <a:cubicBezTo>
                  <a:pt x="1282065" y="135413"/>
                  <a:pt x="1280159" y="132556"/>
                  <a:pt x="1280159" y="128746"/>
                </a:cubicBezTo>
                <a:lnTo>
                  <a:pt x="1283017" y="127793"/>
                </a:lnTo>
                <a:cubicBezTo>
                  <a:pt x="1283017" y="127793"/>
                  <a:pt x="1283017" y="126841"/>
                  <a:pt x="1283017" y="126841"/>
                </a:cubicBezTo>
                <a:cubicBezTo>
                  <a:pt x="1283017" y="125888"/>
                  <a:pt x="1282065" y="124936"/>
                  <a:pt x="1280159" y="124936"/>
                </a:cubicBezTo>
                <a:cubicBezTo>
                  <a:pt x="1274445" y="124936"/>
                  <a:pt x="1269682" y="131604"/>
                  <a:pt x="1269682" y="137318"/>
                </a:cubicBezTo>
                <a:lnTo>
                  <a:pt x="1269682" y="163989"/>
                </a:lnTo>
                <a:lnTo>
                  <a:pt x="1280159" y="164941"/>
                </a:lnTo>
                <a:lnTo>
                  <a:pt x="1280159" y="168751"/>
                </a:lnTo>
                <a:lnTo>
                  <a:pt x="1254442" y="168751"/>
                </a:lnTo>
                <a:lnTo>
                  <a:pt x="1254442" y="164941"/>
                </a:lnTo>
                <a:lnTo>
                  <a:pt x="1260157" y="163989"/>
                </a:lnTo>
                <a:lnTo>
                  <a:pt x="1260157" y="124936"/>
                </a:lnTo>
                <a:lnTo>
                  <a:pt x="1254442" y="123984"/>
                </a:lnTo>
                <a:lnTo>
                  <a:pt x="1254442" y="120174"/>
                </a:lnTo>
                <a:lnTo>
                  <a:pt x="1268730" y="120174"/>
                </a:lnTo>
                <a:lnTo>
                  <a:pt x="1269682" y="127793"/>
                </a:lnTo>
                <a:cubicBezTo>
                  <a:pt x="1271587" y="123031"/>
                  <a:pt x="1276350" y="119221"/>
                  <a:pt x="1283017" y="119221"/>
                </a:cubicBezTo>
                <a:close/>
                <a:moveTo>
                  <a:pt x="1228725" y="119221"/>
                </a:moveTo>
                <a:cubicBezTo>
                  <a:pt x="1243012" y="119221"/>
                  <a:pt x="1249680" y="129699"/>
                  <a:pt x="1250632" y="143986"/>
                </a:cubicBezTo>
                <a:cubicBezTo>
                  <a:pt x="1250632" y="159226"/>
                  <a:pt x="1243012" y="169703"/>
                  <a:pt x="1228725" y="169703"/>
                </a:cubicBezTo>
                <a:cubicBezTo>
                  <a:pt x="1214437" y="169703"/>
                  <a:pt x="1206817" y="160178"/>
                  <a:pt x="1206817" y="144938"/>
                </a:cubicBezTo>
                <a:cubicBezTo>
                  <a:pt x="1206817" y="129699"/>
                  <a:pt x="1215390" y="119221"/>
                  <a:pt x="1228725" y="119221"/>
                </a:cubicBezTo>
                <a:close/>
                <a:moveTo>
                  <a:pt x="1101089" y="119221"/>
                </a:moveTo>
                <a:cubicBezTo>
                  <a:pt x="1106804" y="119221"/>
                  <a:pt x="1110614" y="122079"/>
                  <a:pt x="1109662" y="127793"/>
                </a:cubicBezTo>
                <a:cubicBezTo>
                  <a:pt x="1109662" y="133509"/>
                  <a:pt x="1106804" y="135413"/>
                  <a:pt x="1102994" y="135413"/>
                </a:cubicBezTo>
                <a:cubicBezTo>
                  <a:pt x="1099184" y="135413"/>
                  <a:pt x="1097279" y="132556"/>
                  <a:pt x="1097279" y="128746"/>
                </a:cubicBezTo>
                <a:lnTo>
                  <a:pt x="1100137" y="127793"/>
                </a:lnTo>
                <a:cubicBezTo>
                  <a:pt x="1100137" y="127793"/>
                  <a:pt x="1100137" y="126841"/>
                  <a:pt x="1100137" y="126841"/>
                </a:cubicBezTo>
                <a:cubicBezTo>
                  <a:pt x="1100137" y="125888"/>
                  <a:pt x="1099184" y="124936"/>
                  <a:pt x="1097279" y="124936"/>
                </a:cubicBezTo>
                <a:cubicBezTo>
                  <a:pt x="1092516" y="124936"/>
                  <a:pt x="1087754" y="131604"/>
                  <a:pt x="1087754" y="137318"/>
                </a:cubicBezTo>
                <a:lnTo>
                  <a:pt x="1087754" y="163989"/>
                </a:lnTo>
                <a:lnTo>
                  <a:pt x="1098232" y="164941"/>
                </a:lnTo>
                <a:lnTo>
                  <a:pt x="1098232" y="168751"/>
                </a:lnTo>
                <a:lnTo>
                  <a:pt x="1072514" y="168751"/>
                </a:lnTo>
                <a:lnTo>
                  <a:pt x="1072514" y="164941"/>
                </a:lnTo>
                <a:lnTo>
                  <a:pt x="1078229" y="163989"/>
                </a:lnTo>
                <a:lnTo>
                  <a:pt x="1078229" y="124936"/>
                </a:lnTo>
                <a:lnTo>
                  <a:pt x="1072514" y="123984"/>
                </a:lnTo>
                <a:lnTo>
                  <a:pt x="1072514" y="120174"/>
                </a:lnTo>
                <a:lnTo>
                  <a:pt x="1086802" y="120174"/>
                </a:lnTo>
                <a:lnTo>
                  <a:pt x="1087754" y="127793"/>
                </a:lnTo>
                <a:cubicBezTo>
                  <a:pt x="1089659" y="123031"/>
                  <a:pt x="1094422" y="119221"/>
                  <a:pt x="1101089" y="119221"/>
                </a:cubicBezTo>
                <a:close/>
                <a:moveTo>
                  <a:pt x="1048702" y="119221"/>
                </a:moveTo>
                <a:cubicBezTo>
                  <a:pt x="1060133" y="119221"/>
                  <a:pt x="1066800" y="125888"/>
                  <a:pt x="1065847" y="141129"/>
                </a:cubicBezTo>
                <a:cubicBezTo>
                  <a:pt x="1065847" y="142081"/>
                  <a:pt x="1065847" y="143986"/>
                  <a:pt x="1065847" y="144938"/>
                </a:cubicBezTo>
                <a:lnTo>
                  <a:pt x="1036320" y="144938"/>
                </a:lnTo>
                <a:cubicBezTo>
                  <a:pt x="1036320" y="156368"/>
                  <a:pt x="1040130" y="163989"/>
                  <a:pt x="1049655" y="163989"/>
                </a:cubicBezTo>
                <a:cubicBezTo>
                  <a:pt x="1056322" y="163989"/>
                  <a:pt x="1060133" y="161131"/>
                  <a:pt x="1062037" y="155416"/>
                </a:cubicBezTo>
                <a:lnTo>
                  <a:pt x="1065847" y="157321"/>
                </a:lnTo>
                <a:cubicBezTo>
                  <a:pt x="1063942" y="164941"/>
                  <a:pt x="1057275" y="169703"/>
                  <a:pt x="1047750" y="169703"/>
                </a:cubicBezTo>
                <a:cubicBezTo>
                  <a:pt x="1033462" y="169703"/>
                  <a:pt x="1026795" y="160178"/>
                  <a:pt x="1026795" y="144938"/>
                </a:cubicBezTo>
                <a:cubicBezTo>
                  <a:pt x="1026795" y="128746"/>
                  <a:pt x="1036320" y="119221"/>
                  <a:pt x="1048702" y="119221"/>
                </a:cubicBezTo>
                <a:close/>
                <a:moveTo>
                  <a:pt x="934402" y="119221"/>
                </a:moveTo>
                <a:cubicBezTo>
                  <a:pt x="945833" y="119221"/>
                  <a:pt x="952500" y="125888"/>
                  <a:pt x="951547" y="141129"/>
                </a:cubicBezTo>
                <a:cubicBezTo>
                  <a:pt x="951547" y="142081"/>
                  <a:pt x="951547" y="143986"/>
                  <a:pt x="951547" y="144938"/>
                </a:cubicBezTo>
                <a:lnTo>
                  <a:pt x="922020" y="144938"/>
                </a:lnTo>
                <a:cubicBezTo>
                  <a:pt x="922020" y="156368"/>
                  <a:pt x="925830" y="163989"/>
                  <a:pt x="935355" y="163989"/>
                </a:cubicBezTo>
                <a:cubicBezTo>
                  <a:pt x="942022" y="163989"/>
                  <a:pt x="945833" y="161131"/>
                  <a:pt x="947737" y="155416"/>
                </a:cubicBezTo>
                <a:lnTo>
                  <a:pt x="951547" y="157321"/>
                </a:lnTo>
                <a:cubicBezTo>
                  <a:pt x="949642" y="164941"/>
                  <a:pt x="942975" y="169703"/>
                  <a:pt x="933450" y="169703"/>
                </a:cubicBezTo>
                <a:cubicBezTo>
                  <a:pt x="919162" y="169703"/>
                  <a:pt x="912495" y="160178"/>
                  <a:pt x="912495" y="144938"/>
                </a:cubicBezTo>
                <a:cubicBezTo>
                  <a:pt x="912495" y="128746"/>
                  <a:pt x="922020" y="119221"/>
                  <a:pt x="934402" y="119221"/>
                </a:cubicBezTo>
                <a:close/>
                <a:moveTo>
                  <a:pt x="971549" y="105886"/>
                </a:moveTo>
                <a:lnTo>
                  <a:pt x="974407" y="105886"/>
                </a:lnTo>
                <a:lnTo>
                  <a:pt x="974407" y="120174"/>
                </a:lnTo>
                <a:lnTo>
                  <a:pt x="997266" y="120174"/>
                </a:lnTo>
                <a:lnTo>
                  <a:pt x="997266" y="107791"/>
                </a:lnTo>
                <a:lnTo>
                  <a:pt x="1003934" y="105886"/>
                </a:lnTo>
                <a:lnTo>
                  <a:pt x="1005839" y="105886"/>
                </a:lnTo>
                <a:lnTo>
                  <a:pt x="1005839" y="120174"/>
                </a:lnTo>
                <a:lnTo>
                  <a:pt x="1016316" y="120174"/>
                </a:lnTo>
                <a:lnTo>
                  <a:pt x="1016316" y="124936"/>
                </a:lnTo>
                <a:lnTo>
                  <a:pt x="1005839" y="124936"/>
                </a:lnTo>
                <a:lnTo>
                  <a:pt x="1005839" y="156368"/>
                </a:lnTo>
                <a:cubicBezTo>
                  <a:pt x="1005839" y="162083"/>
                  <a:pt x="1006791" y="163989"/>
                  <a:pt x="1010602" y="163989"/>
                </a:cubicBezTo>
                <a:cubicBezTo>
                  <a:pt x="1014412" y="163989"/>
                  <a:pt x="1016316" y="162083"/>
                  <a:pt x="1017269" y="156368"/>
                </a:cubicBezTo>
                <a:lnTo>
                  <a:pt x="1021079" y="157321"/>
                </a:lnTo>
                <a:cubicBezTo>
                  <a:pt x="1020127" y="165893"/>
                  <a:pt x="1015364" y="169703"/>
                  <a:pt x="1007744" y="169703"/>
                </a:cubicBezTo>
                <a:cubicBezTo>
                  <a:pt x="1000124" y="169703"/>
                  <a:pt x="996314" y="165893"/>
                  <a:pt x="996314" y="158274"/>
                </a:cubicBezTo>
                <a:lnTo>
                  <a:pt x="996314" y="124936"/>
                </a:lnTo>
                <a:lnTo>
                  <a:pt x="973454" y="124936"/>
                </a:lnTo>
                <a:lnTo>
                  <a:pt x="973454" y="156368"/>
                </a:lnTo>
                <a:cubicBezTo>
                  <a:pt x="973454" y="162083"/>
                  <a:pt x="974407" y="163989"/>
                  <a:pt x="978216" y="163989"/>
                </a:cubicBezTo>
                <a:cubicBezTo>
                  <a:pt x="982027" y="163989"/>
                  <a:pt x="983932" y="162083"/>
                  <a:pt x="985837" y="156368"/>
                </a:cubicBezTo>
                <a:lnTo>
                  <a:pt x="989647" y="157321"/>
                </a:lnTo>
                <a:cubicBezTo>
                  <a:pt x="988694" y="165893"/>
                  <a:pt x="983932" y="169703"/>
                  <a:pt x="976312" y="169703"/>
                </a:cubicBezTo>
                <a:cubicBezTo>
                  <a:pt x="968691" y="169703"/>
                  <a:pt x="964882" y="165893"/>
                  <a:pt x="964882" y="158274"/>
                </a:cubicBezTo>
                <a:lnTo>
                  <a:pt x="964882" y="124936"/>
                </a:lnTo>
                <a:lnTo>
                  <a:pt x="958214" y="124936"/>
                </a:lnTo>
                <a:lnTo>
                  <a:pt x="958214" y="120174"/>
                </a:lnTo>
                <a:lnTo>
                  <a:pt x="964882" y="120174"/>
                </a:lnTo>
                <a:lnTo>
                  <a:pt x="964882" y="107791"/>
                </a:lnTo>
                <a:close/>
                <a:moveTo>
                  <a:pt x="1348740" y="96361"/>
                </a:moveTo>
                <a:lnTo>
                  <a:pt x="1364932" y="96361"/>
                </a:lnTo>
                <a:lnTo>
                  <a:pt x="1364932" y="163989"/>
                </a:lnTo>
                <a:lnTo>
                  <a:pt x="1371600" y="163989"/>
                </a:lnTo>
                <a:lnTo>
                  <a:pt x="1371600" y="167799"/>
                </a:lnTo>
                <a:lnTo>
                  <a:pt x="1357312" y="167799"/>
                </a:lnTo>
                <a:lnTo>
                  <a:pt x="1356360" y="160178"/>
                </a:lnTo>
                <a:cubicBezTo>
                  <a:pt x="1353502" y="164941"/>
                  <a:pt x="1348740" y="168751"/>
                  <a:pt x="1341120" y="168751"/>
                </a:cubicBezTo>
                <a:cubicBezTo>
                  <a:pt x="1328737" y="168751"/>
                  <a:pt x="1323022" y="158274"/>
                  <a:pt x="1323022" y="143986"/>
                </a:cubicBezTo>
                <a:cubicBezTo>
                  <a:pt x="1323022" y="127793"/>
                  <a:pt x="1330642" y="118268"/>
                  <a:pt x="1343025" y="118268"/>
                </a:cubicBezTo>
                <a:cubicBezTo>
                  <a:pt x="1347787" y="118268"/>
                  <a:pt x="1352550" y="120174"/>
                  <a:pt x="1356360" y="123983"/>
                </a:cubicBezTo>
                <a:lnTo>
                  <a:pt x="1356360" y="101124"/>
                </a:lnTo>
                <a:lnTo>
                  <a:pt x="1348740" y="100171"/>
                </a:lnTo>
                <a:close/>
                <a:moveTo>
                  <a:pt x="1295400" y="96361"/>
                </a:moveTo>
                <a:lnTo>
                  <a:pt x="1311592" y="96361"/>
                </a:lnTo>
                <a:lnTo>
                  <a:pt x="1311592" y="163989"/>
                </a:lnTo>
                <a:lnTo>
                  <a:pt x="1318260" y="164941"/>
                </a:lnTo>
                <a:lnTo>
                  <a:pt x="1318260" y="168751"/>
                </a:lnTo>
                <a:lnTo>
                  <a:pt x="1295400" y="168751"/>
                </a:lnTo>
                <a:lnTo>
                  <a:pt x="1295400" y="164941"/>
                </a:lnTo>
                <a:lnTo>
                  <a:pt x="1302067" y="163989"/>
                </a:lnTo>
                <a:lnTo>
                  <a:pt x="1302067" y="101124"/>
                </a:lnTo>
                <a:lnTo>
                  <a:pt x="1295400" y="100171"/>
                </a:lnTo>
                <a:close/>
                <a:moveTo>
                  <a:pt x="856297" y="96361"/>
                </a:moveTo>
                <a:lnTo>
                  <a:pt x="871537" y="96361"/>
                </a:lnTo>
                <a:lnTo>
                  <a:pt x="871537" y="126841"/>
                </a:lnTo>
                <a:cubicBezTo>
                  <a:pt x="874395" y="123031"/>
                  <a:pt x="879157" y="119221"/>
                  <a:pt x="886777" y="119221"/>
                </a:cubicBezTo>
                <a:cubicBezTo>
                  <a:pt x="898207" y="119221"/>
                  <a:pt x="904874" y="127793"/>
                  <a:pt x="903922" y="143986"/>
                </a:cubicBezTo>
                <a:cubicBezTo>
                  <a:pt x="903922" y="158274"/>
                  <a:pt x="897254" y="169703"/>
                  <a:pt x="882967" y="169703"/>
                </a:cubicBezTo>
                <a:cubicBezTo>
                  <a:pt x="876299" y="169703"/>
                  <a:pt x="872489" y="166846"/>
                  <a:pt x="868679" y="163989"/>
                </a:cubicBezTo>
                <a:lnTo>
                  <a:pt x="864870" y="169703"/>
                </a:lnTo>
                <a:lnTo>
                  <a:pt x="862012" y="169703"/>
                </a:lnTo>
                <a:lnTo>
                  <a:pt x="862012" y="101124"/>
                </a:lnTo>
                <a:lnTo>
                  <a:pt x="856297" y="100171"/>
                </a:lnTo>
                <a:close/>
                <a:moveTo>
                  <a:pt x="1256347" y="72549"/>
                </a:moveTo>
                <a:cubicBezTo>
                  <a:pt x="1255395" y="74454"/>
                  <a:pt x="1254442" y="76359"/>
                  <a:pt x="1254442" y="79217"/>
                </a:cubicBezTo>
                <a:cubicBezTo>
                  <a:pt x="1254442" y="83979"/>
                  <a:pt x="1257300" y="86837"/>
                  <a:pt x="1268730" y="86837"/>
                </a:cubicBezTo>
                <a:cubicBezTo>
                  <a:pt x="1277303" y="86837"/>
                  <a:pt x="1283017" y="84932"/>
                  <a:pt x="1283017" y="78264"/>
                </a:cubicBezTo>
                <a:cubicBezTo>
                  <a:pt x="1283017" y="73502"/>
                  <a:pt x="1278255" y="72549"/>
                  <a:pt x="1269683" y="72549"/>
                </a:cubicBezTo>
                <a:close/>
                <a:moveTo>
                  <a:pt x="179070" y="66834"/>
                </a:moveTo>
                <a:lnTo>
                  <a:pt x="282893" y="66834"/>
                </a:lnTo>
                <a:lnTo>
                  <a:pt x="277178" y="104934"/>
                </a:lnTo>
                <a:lnTo>
                  <a:pt x="173355" y="104934"/>
                </a:lnTo>
                <a:close/>
                <a:moveTo>
                  <a:pt x="1336357" y="49688"/>
                </a:moveTo>
                <a:cubicBezTo>
                  <a:pt x="1327784" y="49688"/>
                  <a:pt x="1324927" y="53499"/>
                  <a:pt x="1324927" y="59214"/>
                </a:cubicBezTo>
                <a:cubicBezTo>
                  <a:pt x="1324927" y="63976"/>
                  <a:pt x="1326832" y="66834"/>
                  <a:pt x="1331594" y="66834"/>
                </a:cubicBezTo>
                <a:cubicBezTo>
                  <a:pt x="1336357" y="66834"/>
                  <a:pt x="1341119" y="63024"/>
                  <a:pt x="1341119" y="57309"/>
                </a:cubicBezTo>
                <a:lnTo>
                  <a:pt x="1341119" y="49688"/>
                </a:lnTo>
                <a:close/>
                <a:moveTo>
                  <a:pt x="96203" y="43021"/>
                </a:moveTo>
                <a:lnTo>
                  <a:pt x="71438" y="100171"/>
                </a:lnTo>
                <a:lnTo>
                  <a:pt x="108585" y="100171"/>
                </a:lnTo>
                <a:close/>
                <a:moveTo>
                  <a:pt x="519112" y="37306"/>
                </a:moveTo>
                <a:cubicBezTo>
                  <a:pt x="495300" y="32543"/>
                  <a:pt x="474345" y="50641"/>
                  <a:pt x="467677" y="80168"/>
                </a:cubicBezTo>
                <a:cubicBezTo>
                  <a:pt x="461010" y="108743"/>
                  <a:pt x="471487" y="129698"/>
                  <a:pt x="493395" y="134461"/>
                </a:cubicBezTo>
                <a:cubicBezTo>
                  <a:pt x="517207" y="139223"/>
                  <a:pt x="538162" y="121126"/>
                  <a:pt x="544830" y="91598"/>
                </a:cubicBezTo>
                <a:cubicBezTo>
                  <a:pt x="551498" y="63976"/>
                  <a:pt x="541020" y="42068"/>
                  <a:pt x="519112" y="37306"/>
                </a:cubicBezTo>
                <a:close/>
                <a:moveTo>
                  <a:pt x="1093469" y="26829"/>
                </a:moveTo>
                <a:cubicBezTo>
                  <a:pt x="1085849" y="26829"/>
                  <a:pt x="1082991" y="33496"/>
                  <a:pt x="1082039" y="42069"/>
                </a:cubicBezTo>
                <a:lnTo>
                  <a:pt x="1102994" y="42069"/>
                </a:lnTo>
                <a:lnTo>
                  <a:pt x="1102994" y="40163"/>
                </a:lnTo>
                <a:cubicBezTo>
                  <a:pt x="1102994" y="31591"/>
                  <a:pt x="1100137" y="26829"/>
                  <a:pt x="1093469" y="26829"/>
                </a:cubicBezTo>
                <a:close/>
                <a:moveTo>
                  <a:pt x="945833" y="26828"/>
                </a:moveTo>
                <a:cubicBezTo>
                  <a:pt x="938213" y="26828"/>
                  <a:pt x="934402" y="33496"/>
                  <a:pt x="934402" y="42068"/>
                </a:cubicBezTo>
                <a:lnTo>
                  <a:pt x="955358" y="42068"/>
                </a:lnTo>
                <a:lnTo>
                  <a:pt x="955358" y="40163"/>
                </a:lnTo>
                <a:cubicBezTo>
                  <a:pt x="955358" y="31591"/>
                  <a:pt x="952500" y="26828"/>
                  <a:pt x="945833" y="26828"/>
                </a:cubicBezTo>
                <a:close/>
                <a:moveTo>
                  <a:pt x="1267778" y="25877"/>
                </a:moveTo>
                <a:cubicBezTo>
                  <a:pt x="1263015" y="25877"/>
                  <a:pt x="1259205" y="29686"/>
                  <a:pt x="1258253" y="38259"/>
                </a:cubicBezTo>
                <a:cubicBezTo>
                  <a:pt x="1258253" y="48737"/>
                  <a:pt x="1262062" y="51594"/>
                  <a:pt x="1267778" y="51594"/>
                </a:cubicBezTo>
                <a:cubicBezTo>
                  <a:pt x="1272540" y="51594"/>
                  <a:pt x="1276350" y="48737"/>
                  <a:pt x="1276350" y="38259"/>
                </a:cubicBezTo>
                <a:cubicBezTo>
                  <a:pt x="1276350" y="28734"/>
                  <a:pt x="1273492" y="25877"/>
                  <a:pt x="1267778" y="25877"/>
                </a:cubicBezTo>
                <a:close/>
                <a:moveTo>
                  <a:pt x="1161097" y="23019"/>
                </a:moveTo>
                <a:lnTo>
                  <a:pt x="1177289" y="23019"/>
                </a:lnTo>
                <a:lnTo>
                  <a:pt x="1177289" y="66834"/>
                </a:lnTo>
                <a:lnTo>
                  <a:pt x="1184910" y="67787"/>
                </a:lnTo>
                <a:lnTo>
                  <a:pt x="1184910" y="71597"/>
                </a:lnTo>
                <a:lnTo>
                  <a:pt x="1161097" y="71597"/>
                </a:lnTo>
                <a:lnTo>
                  <a:pt x="1161097" y="67787"/>
                </a:lnTo>
                <a:lnTo>
                  <a:pt x="1168717" y="66834"/>
                </a:lnTo>
                <a:lnTo>
                  <a:pt x="1168717" y="27782"/>
                </a:lnTo>
                <a:lnTo>
                  <a:pt x="1161097" y="26829"/>
                </a:lnTo>
                <a:close/>
                <a:moveTo>
                  <a:pt x="1145857" y="23019"/>
                </a:moveTo>
                <a:cubicBezTo>
                  <a:pt x="1150620" y="23019"/>
                  <a:pt x="1155382" y="25876"/>
                  <a:pt x="1155382" y="31591"/>
                </a:cubicBezTo>
                <a:cubicBezTo>
                  <a:pt x="1155382" y="37307"/>
                  <a:pt x="1152524" y="39211"/>
                  <a:pt x="1148714" y="39211"/>
                </a:cubicBezTo>
                <a:cubicBezTo>
                  <a:pt x="1144904" y="39211"/>
                  <a:pt x="1142999" y="36354"/>
                  <a:pt x="1142999" y="32544"/>
                </a:cubicBezTo>
                <a:lnTo>
                  <a:pt x="1145857" y="30639"/>
                </a:lnTo>
                <a:cubicBezTo>
                  <a:pt x="1145857" y="30639"/>
                  <a:pt x="1145857" y="29686"/>
                  <a:pt x="1145857" y="29686"/>
                </a:cubicBezTo>
                <a:cubicBezTo>
                  <a:pt x="1145857" y="28734"/>
                  <a:pt x="1144904" y="27782"/>
                  <a:pt x="1142999" y="27782"/>
                </a:cubicBezTo>
                <a:cubicBezTo>
                  <a:pt x="1138237" y="27782"/>
                  <a:pt x="1133474" y="34449"/>
                  <a:pt x="1133474" y="40164"/>
                </a:cubicBezTo>
                <a:lnTo>
                  <a:pt x="1133474" y="66834"/>
                </a:lnTo>
                <a:lnTo>
                  <a:pt x="1142999" y="67787"/>
                </a:lnTo>
                <a:lnTo>
                  <a:pt x="1142999" y="71597"/>
                </a:lnTo>
                <a:lnTo>
                  <a:pt x="1117282" y="71597"/>
                </a:lnTo>
                <a:lnTo>
                  <a:pt x="1117282" y="67787"/>
                </a:lnTo>
                <a:lnTo>
                  <a:pt x="1122997" y="66834"/>
                </a:lnTo>
                <a:lnTo>
                  <a:pt x="1122997" y="28734"/>
                </a:lnTo>
                <a:lnTo>
                  <a:pt x="1117282" y="27782"/>
                </a:lnTo>
                <a:lnTo>
                  <a:pt x="1117282" y="23971"/>
                </a:lnTo>
                <a:lnTo>
                  <a:pt x="1131570" y="23971"/>
                </a:lnTo>
                <a:lnTo>
                  <a:pt x="1132522" y="31591"/>
                </a:lnTo>
                <a:cubicBezTo>
                  <a:pt x="1134427" y="26829"/>
                  <a:pt x="1139189" y="23019"/>
                  <a:pt x="1145857" y="23019"/>
                </a:cubicBezTo>
                <a:close/>
                <a:moveTo>
                  <a:pt x="1022985" y="23019"/>
                </a:moveTo>
                <a:lnTo>
                  <a:pt x="1043940" y="23019"/>
                </a:lnTo>
                <a:lnTo>
                  <a:pt x="1043940" y="26829"/>
                </a:lnTo>
                <a:lnTo>
                  <a:pt x="1037273" y="27782"/>
                </a:lnTo>
                <a:lnTo>
                  <a:pt x="1048702" y="61119"/>
                </a:lnTo>
                <a:lnTo>
                  <a:pt x="1059180" y="27782"/>
                </a:lnTo>
                <a:lnTo>
                  <a:pt x="1052512" y="26829"/>
                </a:lnTo>
                <a:lnTo>
                  <a:pt x="1052512" y="23019"/>
                </a:lnTo>
                <a:lnTo>
                  <a:pt x="1069658" y="23019"/>
                </a:lnTo>
                <a:lnTo>
                  <a:pt x="1069658" y="26829"/>
                </a:lnTo>
                <a:lnTo>
                  <a:pt x="1064895" y="27782"/>
                </a:lnTo>
                <a:lnTo>
                  <a:pt x="1049655" y="71597"/>
                </a:lnTo>
                <a:lnTo>
                  <a:pt x="1042035" y="71597"/>
                </a:lnTo>
                <a:lnTo>
                  <a:pt x="1026795" y="27782"/>
                </a:lnTo>
                <a:lnTo>
                  <a:pt x="1022985" y="26829"/>
                </a:lnTo>
                <a:close/>
                <a:moveTo>
                  <a:pt x="998220" y="23019"/>
                </a:moveTo>
                <a:lnTo>
                  <a:pt x="1014412" y="23019"/>
                </a:lnTo>
                <a:lnTo>
                  <a:pt x="1014412" y="66834"/>
                </a:lnTo>
                <a:lnTo>
                  <a:pt x="1022033" y="67787"/>
                </a:lnTo>
                <a:lnTo>
                  <a:pt x="1022033" y="71597"/>
                </a:lnTo>
                <a:lnTo>
                  <a:pt x="998220" y="71597"/>
                </a:lnTo>
                <a:lnTo>
                  <a:pt x="998220" y="67787"/>
                </a:lnTo>
                <a:lnTo>
                  <a:pt x="1004887" y="66834"/>
                </a:lnTo>
                <a:lnTo>
                  <a:pt x="1004887" y="27782"/>
                </a:lnTo>
                <a:lnTo>
                  <a:pt x="998220" y="26829"/>
                </a:lnTo>
                <a:close/>
                <a:moveTo>
                  <a:pt x="944880" y="23018"/>
                </a:moveTo>
                <a:cubicBezTo>
                  <a:pt x="956310" y="23018"/>
                  <a:pt x="962977" y="29686"/>
                  <a:pt x="962977" y="43973"/>
                </a:cubicBezTo>
                <a:cubicBezTo>
                  <a:pt x="962977" y="44926"/>
                  <a:pt x="962977" y="46831"/>
                  <a:pt x="962977" y="47783"/>
                </a:cubicBezTo>
                <a:lnTo>
                  <a:pt x="933450" y="47783"/>
                </a:lnTo>
                <a:cubicBezTo>
                  <a:pt x="933450" y="59213"/>
                  <a:pt x="937260" y="66833"/>
                  <a:pt x="946785" y="66833"/>
                </a:cubicBezTo>
                <a:cubicBezTo>
                  <a:pt x="953452" y="66833"/>
                  <a:pt x="957263" y="63976"/>
                  <a:pt x="959167" y="58261"/>
                </a:cubicBezTo>
                <a:lnTo>
                  <a:pt x="962977" y="60166"/>
                </a:lnTo>
                <a:cubicBezTo>
                  <a:pt x="961073" y="67786"/>
                  <a:pt x="954405" y="72548"/>
                  <a:pt x="944880" y="72548"/>
                </a:cubicBezTo>
                <a:cubicBezTo>
                  <a:pt x="930592" y="72548"/>
                  <a:pt x="923925" y="62071"/>
                  <a:pt x="923925" y="47783"/>
                </a:cubicBezTo>
                <a:cubicBezTo>
                  <a:pt x="923925" y="31591"/>
                  <a:pt x="933450" y="22066"/>
                  <a:pt x="944880" y="23018"/>
                </a:cubicBezTo>
                <a:close/>
                <a:moveTo>
                  <a:pt x="1333499" y="22066"/>
                </a:moveTo>
                <a:cubicBezTo>
                  <a:pt x="1344929" y="22066"/>
                  <a:pt x="1350644" y="26829"/>
                  <a:pt x="1350644" y="40163"/>
                </a:cubicBezTo>
                <a:lnTo>
                  <a:pt x="1350644" y="63024"/>
                </a:lnTo>
                <a:cubicBezTo>
                  <a:pt x="1350644" y="67786"/>
                  <a:pt x="1351597" y="68739"/>
                  <a:pt x="1353502" y="68739"/>
                </a:cubicBezTo>
                <a:cubicBezTo>
                  <a:pt x="1354454" y="68739"/>
                  <a:pt x="1355407" y="67786"/>
                  <a:pt x="1356359" y="67786"/>
                </a:cubicBezTo>
                <a:lnTo>
                  <a:pt x="1357312" y="70644"/>
                </a:lnTo>
                <a:cubicBezTo>
                  <a:pt x="1356359" y="71596"/>
                  <a:pt x="1353502" y="72549"/>
                  <a:pt x="1350644" y="72549"/>
                </a:cubicBezTo>
                <a:cubicBezTo>
                  <a:pt x="1345882" y="72549"/>
                  <a:pt x="1343024" y="70644"/>
                  <a:pt x="1342072" y="65881"/>
                </a:cubicBezTo>
                <a:cubicBezTo>
                  <a:pt x="1339215" y="69691"/>
                  <a:pt x="1334452" y="72549"/>
                  <a:pt x="1328737" y="73501"/>
                </a:cubicBezTo>
                <a:cubicBezTo>
                  <a:pt x="1321117" y="73501"/>
                  <a:pt x="1315402" y="70644"/>
                  <a:pt x="1315402" y="61119"/>
                </a:cubicBezTo>
                <a:cubicBezTo>
                  <a:pt x="1315402" y="50641"/>
                  <a:pt x="1323974" y="46831"/>
                  <a:pt x="1335404" y="46831"/>
                </a:cubicBezTo>
                <a:lnTo>
                  <a:pt x="1342072" y="46831"/>
                </a:lnTo>
                <a:lnTo>
                  <a:pt x="1342072" y="40163"/>
                </a:lnTo>
                <a:cubicBezTo>
                  <a:pt x="1342072" y="31591"/>
                  <a:pt x="1340167" y="26829"/>
                  <a:pt x="1332547" y="26829"/>
                </a:cubicBezTo>
                <a:cubicBezTo>
                  <a:pt x="1329690" y="26829"/>
                  <a:pt x="1324927" y="26829"/>
                  <a:pt x="1324927" y="30639"/>
                </a:cubicBezTo>
                <a:cubicBezTo>
                  <a:pt x="1324927" y="30639"/>
                  <a:pt x="1324927" y="30639"/>
                  <a:pt x="1324927" y="31591"/>
                </a:cubicBezTo>
                <a:lnTo>
                  <a:pt x="1327784" y="31591"/>
                </a:lnTo>
                <a:cubicBezTo>
                  <a:pt x="1328737" y="33496"/>
                  <a:pt x="1328737" y="34449"/>
                  <a:pt x="1328737" y="35401"/>
                </a:cubicBezTo>
                <a:cubicBezTo>
                  <a:pt x="1328737" y="38259"/>
                  <a:pt x="1325879" y="40163"/>
                  <a:pt x="1323022" y="40163"/>
                </a:cubicBezTo>
                <a:cubicBezTo>
                  <a:pt x="1319212" y="40163"/>
                  <a:pt x="1317307" y="38259"/>
                  <a:pt x="1317307" y="34449"/>
                </a:cubicBezTo>
                <a:cubicBezTo>
                  <a:pt x="1317307" y="26829"/>
                  <a:pt x="1323974" y="22066"/>
                  <a:pt x="1333499" y="22066"/>
                </a:cubicBezTo>
                <a:close/>
                <a:moveTo>
                  <a:pt x="1222057" y="22066"/>
                </a:moveTo>
                <a:cubicBezTo>
                  <a:pt x="1231582" y="22066"/>
                  <a:pt x="1236345" y="26829"/>
                  <a:pt x="1236345" y="38259"/>
                </a:cubicBezTo>
                <a:lnTo>
                  <a:pt x="1236345" y="66834"/>
                </a:lnTo>
                <a:lnTo>
                  <a:pt x="1243965" y="67786"/>
                </a:lnTo>
                <a:lnTo>
                  <a:pt x="1243965" y="72549"/>
                </a:lnTo>
                <a:lnTo>
                  <a:pt x="1222057" y="72549"/>
                </a:lnTo>
                <a:lnTo>
                  <a:pt x="1222057" y="68739"/>
                </a:lnTo>
                <a:lnTo>
                  <a:pt x="1227772" y="67786"/>
                </a:lnTo>
                <a:lnTo>
                  <a:pt x="1227772" y="39211"/>
                </a:lnTo>
                <a:cubicBezTo>
                  <a:pt x="1227772" y="32544"/>
                  <a:pt x="1226820" y="28734"/>
                  <a:pt x="1219200" y="28734"/>
                </a:cubicBezTo>
                <a:cubicBezTo>
                  <a:pt x="1212532" y="28734"/>
                  <a:pt x="1206817" y="33496"/>
                  <a:pt x="1206817" y="41116"/>
                </a:cubicBezTo>
                <a:lnTo>
                  <a:pt x="1206817" y="66834"/>
                </a:lnTo>
                <a:lnTo>
                  <a:pt x="1212532" y="67786"/>
                </a:lnTo>
                <a:lnTo>
                  <a:pt x="1213485" y="67786"/>
                </a:lnTo>
                <a:lnTo>
                  <a:pt x="1213485" y="71596"/>
                </a:lnTo>
                <a:lnTo>
                  <a:pt x="1191577" y="71596"/>
                </a:lnTo>
                <a:lnTo>
                  <a:pt x="1191577" y="67786"/>
                </a:lnTo>
                <a:lnTo>
                  <a:pt x="1197292" y="66834"/>
                </a:lnTo>
                <a:lnTo>
                  <a:pt x="1197292" y="27781"/>
                </a:lnTo>
                <a:lnTo>
                  <a:pt x="1191577" y="26829"/>
                </a:lnTo>
                <a:lnTo>
                  <a:pt x="1191577" y="23019"/>
                </a:lnTo>
                <a:lnTo>
                  <a:pt x="1204912" y="23019"/>
                </a:lnTo>
                <a:lnTo>
                  <a:pt x="1205865" y="31591"/>
                </a:lnTo>
                <a:cubicBezTo>
                  <a:pt x="1207770" y="26829"/>
                  <a:pt x="1213485" y="22066"/>
                  <a:pt x="1222057" y="22066"/>
                </a:cubicBezTo>
                <a:close/>
                <a:moveTo>
                  <a:pt x="1094422" y="22066"/>
                </a:moveTo>
                <a:cubicBezTo>
                  <a:pt x="1104899" y="22066"/>
                  <a:pt x="1112519" y="28734"/>
                  <a:pt x="1111566" y="43974"/>
                </a:cubicBezTo>
                <a:cubicBezTo>
                  <a:pt x="1111566" y="44926"/>
                  <a:pt x="1111566" y="46831"/>
                  <a:pt x="1111566" y="47784"/>
                </a:cubicBezTo>
                <a:lnTo>
                  <a:pt x="1082039" y="47784"/>
                </a:lnTo>
                <a:cubicBezTo>
                  <a:pt x="1082039" y="59214"/>
                  <a:pt x="1085849" y="66834"/>
                  <a:pt x="1095374" y="66834"/>
                </a:cubicBezTo>
                <a:cubicBezTo>
                  <a:pt x="1102041" y="66834"/>
                  <a:pt x="1104899" y="63976"/>
                  <a:pt x="1107757" y="58261"/>
                </a:cubicBezTo>
                <a:lnTo>
                  <a:pt x="1111566" y="60166"/>
                </a:lnTo>
                <a:cubicBezTo>
                  <a:pt x="1109662" y="67786"/>
                  <a:pt x="1102994" y="72549"/>
                  <a:pt x="1093469" y="72549"/>
                </a:cubicBezTo>
                <a:cubicBezTo>
                  <a:pt x="1079182" y="72549"/>
                  <a:pt x="1072514" y="62071"/>
                  <a:pt x="1072514" y="47784"/>
                </a:cubicBezTo>
                <a:cubicBezTo>
                  <a:pt x="1072514" y="31591"/>
                  <a:pt x="1082039" y="22066"/>
                  <a:pt x="1094422" y="22066"/>
                </a:cubicBezTo>
                <a:close/>
                <a:moveTo>
                  <a:pt x="1287780" y="19209"/>
                </a:moveTo>
                <a:cubicBezTo>
                  <a:pt x="1288733" y="19209"/>
                  <a:pt x="1289685" y="19209"/>
                  <a:pt x="1290637" y="20161"/>
                </a:cubicBezTo>
                <a:lnTo>
                  <a:pt x="1290637" y="27782"/>
                </a:lnTo>
                <a:lnTo>
                  <a:pt x="1282065" y="28734"/>
                </a:lnTo>
                <a:cubicBezTo>
                  <a:pt x="1284922" y="30639"/>
                  <a:pt x="1286828" y="34449"/>
                  <a:pt x="1286828" y="40164"/>
                </a:cubicBezTo>
                <a:cubicBezTo>
                  <a:pt x="1286828" y="50642"/>
                  <a:pt x="1278255" y="57309"/>
                  <a:pt x="1268730" y="57309"/>
                </a:cubicBezTo>
                <a:cubicBezTo>
                  <a:pt x="1265872" y="57309"/>
                  <a:pt x="1264920" y="56357"/>
                  <a:pt x="1263015" y="56357"/>
                </a:cubicBezTo>
                <a:cubicBezTo>
                  <a:pt x="1259205" y="59214"/>
                  <a:pt x="1258253" y="61119"/>
                  <a:pt x="1258253" y="62072"/>
                </a:cubicBezTo>
                <a:cubicBezTo>
                  <a:pt x="1258253" y="63977"/>
                  <a:pt x="1259205" y="63977"/>
                  <a:pt x="1262062" y="63977"/>
                </a:cubicBezTo>
                <a:lnTo>
                  <a:pt x="1270635" y="63977"/>
                </a:lnTo>
                <a:cubicBezTo>
                  <a:pt x="1282065" y="63977"/>
                  <a:pt x="1289685" y="64929"/>
                  <a:pt x="1289685" y="76359"/>
                </a:cubicBezTo>
                <a:cubicBezTo>
                  <a:pt x="1289685" y="85884"/>
                  <a:pt x="1283970" y="91599"/>
                  <a:pt x="1265872" y="91599"/>
                </a:cubicBezTo>
                <a:cubicBezTo>
                  <a:pt x="1251585" y="91599"/>
                  <a:pt x="1246822" y="87789"/>
                  <a:pt x="1245870" y="80169"/>
                </a:cubicBezTo>
                <a:cubicBezTo>
                  <a:pt x="1245870" y="75407"/>
                  <a:pt x="1249680" y="72549"/>
                  <a:pt x="1252537" y="70644"/>
                </a:cubicBezTo>
                <a:cubicBezTo>
                  <a:pt x="1250633" y="68739"/>
                  <a:pt x="1249680" y="66834"/>
                  <a:pt x="1249680" y="64929"/>
                </a:cubicBezTo>
                <a:cubicBezTo>
                  <a:pt x="1249680" y="60167"/>
                  <a:pt x="1253490" y="57309"/>
                  <a:pt x="1258253" y="53499"/>
                </a:cubicBezTo>
                <a:cubicBezTo>
                  <a:pt x="1252537" y="51594"/>
                  <a:pt x="1249680" y="45879"/>
                  <a:pt x="1249680" y="39212"/>
                </a:cubicBezTo>
                <a:cubicBezTo>
                  <a:pt x="1249680" y="29686"/>
                  <a:pt x="1256347" y="21114"/>
                  <a:pt x="1268730" y="21114"/>
                </a:cubicBezTo>
                <a:cubicBezTo>
                  <a:pt x="1273492" y="21114"/>
                  <a:pt x="1277303" y="22066"/>
                  <a:pt x="1279208" y="23972"/>
                </a:cubicBezTo>
                <a:cubicBezTo>
                  <a:pt x="1281112" y="22066"/>
                  <a:pt x="1284922" y="19209"/>
                  <a:pt x="1287780" y="19209"/>
                </a:cubicBezTo>
                <a:close/>
                <a:moveTo>
                  <a:pt x="874395" y="7779"/>
                </a:moveTo>
                <a:lnTo>
                  <a:pt x="874395" y="66834"/>
                </a:lnTo>
                <a:lnTo>
                  <a:pt x="878205" y="66834"/>
                </a:lnTo>
                <a:cubicBezTo>
                  <a:pt x="897255" y="66834"/>
                  <a:pt x="904875" y="55404"/>
                  <a:pt x="905827" y="36354"/>
                </a:cubicBezTo>
                <a:cubicBezTo>
                  <a:pt x="905827" y="13494"/>
                  <a:pt x="896302" y="7779"/>
                  <a:pt x="877252" y="7779"/>
                </a:cubicBezTo>
                <a:close/>
                <a:moveTo>
                  <a:pt x="857250" y="3016"/>
                </a:moveTo>
                <a:lnTo>
                  <a:pt x="880110" y="3016"/>
                </a:lnTo>
                <a:cubicBezTo>
                  <a:pt x="902970" y="3016"/>
                  <a:pt x="916305" y="11589"/>
                  <a:pt x="917258" y="36354"/>
                </a:cubicBezTo>
                <a:cubicBezTo>
                  <a:pt x="917258" y="63976"/>
                  <a:pt x="900113" y="71596"/>
                  <a:pt x="878205" y="71596"/>
                </a:cubicBezTo>
                <a:lnTo>
                  <a:pt x="857250" y="71596"/>
                </a:lnTo>
                <a:lnTo>
                  <a:pt x="857250" y="67786"/>
                </a:lnTo>
                <a:lnTo>
                  <a:pt x="864870" y="66834"/>
                </a:lnTo>
                <a:lnTo>
                  <a:pt x="864870" y="7779"/>
                </a:lnTo>
                <a:lnTo>
                  <a:pt x="857250" y="6826"/>
                </a:lnTo>
                <a:close/>
                <a:moveTo>
                  <a:pt x="624840" y="3016"/>
                </a:moveTo>
                <a:lnTo>
                  <a:pt x="662940" y="3016"/>
                </a:lnTo>
                <a:lnTo>
                  <a:pt x="681990" y="96361"/>
                </a:lnTo>
                <a:lnTo>
                  <a:pt x="730567" y="3016"/>
                </a:lnTo>
                <a:lnTo>
                  <a:pt x="768667" y="3016"/>
                </a:lnTo>
                <a:lnTo>
                  <a:pt x="771525" y="168751"/>
                </a:lnTo>
                <a:lnTo>
                  <a:pt x="730567" y="168751"/>
                </a:lnTo>
                <a:lnTo>
                  <a:pt x="730567" y="71596"/>
                </a:lnTo>
                <a:lnTo>
                  <a:pt x="681990" y="168751"/>
                </a:lnTo>
                <a:lnTo>
                  <a:pt x="660082" y="168751"/>
                </a:lnTo>
                <a:lnTo>
                  <a:pt x="642937" y="71596"/>
                </a:lnTo>
                <a:lnTo>
                  <a:pt x="614362" y="168751"/>
                </a:lnTo>
                <a:lnTo>
                  <a:pt x="572452" y="168751"/>
                </a:lnTo>
                <a:close/>
                <a:moveTo>
                  <a:pt x="188595" y="3016"/>
                </a:moveTo>
                <a:lnTo>
                  <a:pt x="306705" y="3016"/>
                </a:lnTo>
                <a:lnTo>
                  <a:pt x="300990" y="42069"/>
                </a:lnTo>
                <a:lnTo>
                  <a:pt x="182880" y="42069"/>
                </a:lnTo>
                <a:close/>
                <a:moveTo>
                  <a:pt x="79058" y="3016"/>
                </a:moveTo>
                <a:lnTo>
                  <a:pt x="124778" y="3016"/>
                </a:lnTo>
                <a:lnTo>
                  <a:pt x="161925" y="168751"/>
                </a:lnTo>
                <a:lnTo>
                  <a:pt x="121920" y="168751"/>
                </a:lnTo>
                <a:lnTo>
                  <a:pt x="115253" y="136366"/>
                </a:lnTo>
                <a:lnTo>
                  <a:pt x="55245" y="136366"/>
                </a:lnTo>
                <a:lnTo>
                  <a:pt x="41910" y="168751"/>
                </a:lnTo>
                <a:lnTo>
                  <a:pt x="0" y="168751"/>
                </a:lnTo>
                <a:close/>
                <a:moveTo>
                  <a:pt x="1175385" y="2064"/>
                </a:moveTo>
                <a:cubicBezTo>
                  <a:pt x="1179195" y="2064"/>
                  <a:pt x="1182052" y="3017"/>
                  <a:pt x="1182052" y="7779"/>
                </a:cubicBezTo>
                <a:cubicBezTo>
                  <a:pt x="1182052" y="11589"/>
                  <a:pt x="1180147" y="13494"/>
                  <a:pt x="1176337" y="13494"/>
                </a:cubicBezTo>
                <a:cubicBezTo>
                  <a:pt x="1171575" y="13494"/>
                  <a:pt x="1169670" y="10637"/>
                  <a:pt x="1169670" y="7779"/>
                </a:cubicBezTo>
                <a:cubicBezTo>
                  <a:pt x="1169670" y="4922"/>
                  <a:pt x="1171575" y="2064"/>
                  <a:pt x="1175385" y="2064"/>
                </a:cubicBezTo>
                <a:close/>
                <a:moveTo>
                  <a:pt x="1009650" y="2064"/>
                </a:moveTo>
                <a:cubicBezTo>
                  <a:pt x="1013460" y="2064"/>
                  <a:pt x="1016317" y="3017"/>
                  <a:pt x="1016317" y="7779"/>
                </a:cubicBezTo>
                <a:cubicBezTo>
                  <a:pt x="1016317" y="11589"/>
                  <a:pt x="1014412" y="13494"/>
                  <a:pt x="1010602" y="13494"/>
                </a:cubicBezTo>
                <a:cubicBezTo>
                  <a:pt x="1005840" y="13494"/>
                  <a:pt x="1004887" y="10637"/>
                  <a:pt x="1003935" y="7779"/>
                </a:cubicBezTo>
                <a:cubicBezTo>
                  <a:pt x="1003935" y="4922"/>
                  <a:pt x="1005840" y="2064"/>
                  <a:pt x="1009650" y="2064"/>
                </a:cubicBezTo>
                <a:close/>
                <a:moveTo>
                  <a:pt x="384810" y="1111"/>
                </a:moveTo>
                <a:cubicBezTo>
                  <a:pt x="402907" y="1111"/>
                  <a:pt x="416242" y="4921"/>
                  <a:pt x="433387" y="14446"/>
                </a:cubicBezTo>
                <a:lnTo>
                  <a:pt x="425767" y="53499"/>
                </a:lnTo>
                <a:cubicBezTo>
                  <a:pt x="414337" y="44926"/>
                  <a:pt x="402907" y="40164"/>
                  <a:pt x="388620" y="40164"/>
                </a:cubicBezTo>
                <a:cubicBezTo>
                  <a:pt x="360045" y="40164"/>
                  <a:pt x="338137" y="60166"/>
                  <a:pt x="337185" y="87789"/>
                </a:cubicBezTo>
                <a:cubicBezTo>
                  <a:pt x="336232" y="114459"/>
                  <a:pt x="354330" y="131604"/>
                  <a:pt x="380047" y="132556"/>
                </a:cubicBezTo>
                <a:cubicBezTo>
                  <a:pt x="388620" y="132556"/>
                  <a:pt x="404812" y="131604"/>
                  <a:pt x="416242" y="126841"/>
                </a:cubicBezTo>
                <a:lnTo>
                  <a:pt x="410527" y="166846"/>
                </a:lnTo>
                <a:cubicBezTo>
                  <a:pt x="399097" y="171609"/>
                  <a:pt x="381952" y="172561"/>
                  <a:pt x="373380" y="172561"/>
                </a:cubicBezTo>
                <a:cubicBezTo>
                  <a:pt x="325755" y="172561"/>
                  <a:pt x="293370" y="139224"/>
                  <a:pt x="295275" y="90646"/>
                </a:cubicBezTo>
                <a:cubicBezTo>
                  <a:pt x="296227" y="41116"/>
                  <a:pt x="336232" y="1111"/>
                  <a:pt x="384810" y="1111"/>
                </a:cubicBezTo>
                <a:close/>
                <a:moveTo>
                  <a:pt x="968692" y="159"/>
                </a:moveTo>
                <a:lnTo>
                  <a:pt x="984885" y="159"/>
                </a:lnTo>
                <a:lnTo>
                  <a:pt x="984885" y="66834"/>
                </a:lnTo>
                <a:lnTo>
                  <a:pt x="992505" y="67787"/>
                </a:lnTo>
                <a:lnTo>
                  <a:pt x="992505" y="71597"/>
                </a:lnTo>
                <a:lnTo>
                  <a:pt x="968692" y="71597"/>
                </a:lnTo>
                <a:lnTo>
                  <a:pt x="968692" y="67787"/>
                </a:lnTo>
                <a:lnTo>
                  <a:pt x="975360" y="66834"/>
                </a:lnTo>
                <a:lnTo>
                  <a:pt x="975360" y="4922"/>
                </a:lnTo>
                <a:lnTo>
                  <a:pt x="968692" y="3969"/>
                </a:lnTo>
                <a:close/>
                <a:moveTo>
                  <a:pt x="517207" y="158"/>
                </a:moveTo>
                <a:cubicBezTo>
                  <a:pt x="561975" y="3968"/>
                  <a:pt x="590550" y="39211"/>
                  <a:pt x="584835" y="86836"/>
                </a:cubicBezTo>
                <a:cubicBezTo>
                  <a:pt x="580073" y="136366"/>
                  <a:pt x="539115" y="172561"/>
                  <a:pt x="493395" y="169703"/>
                </a:cubicBezTo>
                <a:cubicBezTo>
                  <a:pt x="448627" y="166846"/>
                  <a:pt x="421005" y="130651"/>
                  <a:pt x="425767" y="83026"/>
                </a:cubicBezTo>
                <a:cubicBezTo>
                  <a:pt x="430530" y="33496"/>
                  <a:pt x="471487" y="-2699"/>
                  <a:pt x="517207" y="1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</p:spTree>
    <p:extLst>
      <p:ext uri="{BB962C8B-B14F-4D97-AF65-F5344CB8AC3E}">
        <p14:creationId xmlns:p14="http://schemas.microsoft.com/office/powerpoint/2010/main" val="14712213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2 Divider (White/Green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F9979FDD-549F-4ACB-8FB4-540D628D5DE9}"/>
              </a:ext>
            </a:extLst>
          </p:cNvPr>
          <p:cNvSpPr/>
          <p:nvPr userDrawn="1"/>
        </p:nvSpPr>
        <p:spPr>
          <a:xfrm>
            <a:off x="503967" y="1799067"/>
            <a:ext cx="1637070" cy="20577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marR="0" lvl="0" indent="0" algn="ctr" defTabSz="8018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8560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6521A19-BA01-4073-A3B0-FD772558F1BE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168923C4-14C3-4ED5-9708-F848B346BC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225222CA-3495-4FB5-B534-C7A2BB21446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9994CE16-B59A-46F0-9244-5BCB24ABBE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7312437B-871B-4C33-810B-ED91206C4F9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2E791E29-35CA-4308-BC50-B00FD0A8FC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62E6A24-B102-4D0E-A0D0-D0A970B2C473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CE84C17-83FC-D24C-9D8A-7C29F91A09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9" y="4175322"/>
            <a:ext cx="13451081" cy="2988872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841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1AF4F955-527E-E849-896C-5D66C5994A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199" y="7955158"/>
            <a:ext cx="13451081" cy="4763294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E519C4A-59B9-D449-AAFE-EE878AB04AE6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98966F03-5D9E-6D4A-B532-D763CE9DB8D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2C894DDE-1D91-7B4F-9833-233D9BFEB66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7B333-D59D-42AD-BEC3-BEA4E82A25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2316" y="2463898"/>
            <a:ext cx="1628719" cy="139293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249688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3 Divider (Whit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8E000-3622-4651-9CD5-06FD599F2026}"/>
              </a:ext>
            </a:extLst>
          </p:cNvPr>
          <p:cNvSpPr/>
          <p:nvPr userDrawn="1"/>
        </p:nvSpPr>
        <p:spPr>
          <a:xfrm>
            <a:off x="0" y="-8242"/>
            <a:ext cx="21383625" cy="15135834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87BA563-304C-4B27-AFA4-94688EE5F57C}"/>
              </a:ext>
            </a:extLst>
          </p:cNvPr>
          <p:cNvSpPr/>
          <p:nvPr userDrawn="1"/>
        </p:nvSpPr>
        <p:spPr>
          <a:xfrm>
            <a:off x="5766340" y="1368441"/>
            <a:ext cx="9850946" cy="123824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856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9C4938C-6E62-4ED2-8CA9-DE03480C3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41090" y="4983223"/>
            <a:ext cx="7701446" cy="2197908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841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B542772-874C-4B18-A899-C8E6AFABB9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1090" y="7967721"/>
            <a:ext cx="7701445" cy="954887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004D2-7925-4DF1-860C-5D334E1B54A0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8E1B9F4A-28DE-434E-BC5A-6FF3EE2C92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EE4BEF0D-7DC3-4116-B940-38CD7420ED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209BAEA3-D9D4-41D0-ABEC-16E147E73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CC0D8C51-9BF6-4199-B7F0-6192313B7F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41C834E5-D4F1-4AB9-911C-34B94F5AC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7D5AFD1-0DB3-4369-B32E-C36F4A4CF0BF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B82A618-B84A-5B4D-B849-A09461853857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A6A4B1AA-9440-3B40-A375-198BD2F2087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D006659B-806F-304C-B8EE-6CAE28EC1B0F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1750740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1 Agenda (White/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4D54044-23C0-4142-88BA-1DD4B846EA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98" y="972958"/>
            <a:ext cx="9914986" cy="2222408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8418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1E35C5B-1EB5-4A59-AB41-B5A36D3A0A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3966" y="4494827"/>
            <a:ext cx="20411894" cy="9256082"/>
          </a:xfrm>
        </p:spPr>
        <p:txBody>
          <a:bodyPr/>
          <a:lstStyle>
            <a:lvl1pPr marL="801876" marR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b="0" i="0">
                <a:solidFill>
                  <a:schemeClr val="accent1"/>
                </a:solidFill>
              </a:defRPr>
            </a:lvl1pPr>
          </a:lstStyle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  <a:p>
            <a:pPr marL="801876" marR="0" lvl="0" indent="-801876" algn="l" defTabSz="1603752" rtl="0" eaLnBrk="1" fontAlgn="auto" latinLnBrk="0" hangingPunct="1">
              <a:lnSpc>
                <a:spcPct val="90000"/>
              </a:lnSpc>
              <a:spcBef>
                <a:spcPts val="1754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/>
              <a:t>XXXXXX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947BDFF-AA9D-F949-A66D-214417C3A4A9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2872B543-34FC-1841-BC83-16C2DAE30F74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CE81E9DF-7130-4546-BF18-4683EA8B3F3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21740938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1 Cov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2198" y="3929167"/>
            <a:ext cx="13490061" cy="3223360"/>
          </a:xfrm>
        </p:spPr>
        <p:txBody>
          <a:bodyPr anchor="b" anchorCtr="0">
            <a:normAutofit/>
          </a:bodyPr>
          <a:lstStyle>
            <a:lvl1pPr>
              <a:defRPr sz="10523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name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2198" y="7955160"/>
            <a:ext cx="13490061" cy="3223360"/>
          </a:xfrm>
        </p:spPr>
        <p:txBody>
          <a:bodyPr anchor="t" anchorCtr="0">
            <a:normAutofit/>
          </a:bodyPr>
          <a:lstStyle>
            <a:lvl1pPr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198" y="11436025"/>
            <a:ext cx="13490061" cy="1282429"/>
          </a:xfrm>
        </p:spPr>
        <p:txBody>
          <a:bodyPr wrap="square"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83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BEFFAC7F-2714-42A6-9E63-DCB81A449E00}"/>
              </a:ext>
            </a:extLst>
          </p:cNvPr>
          <p:cNvSpPr/>
          <p:nvPr userDrawn="1"/>
        </p:nvSpPr>
        <p:spPr>
          <a:xfrm>
            <a:off x="-136066" y="671970"/>
            <a:ext cx="18495913" cy="11707000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 sz="8560"/>
              <a:t> 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7DC9E1A-9CB0-4713-A7A7-37669D880768}"/>
              </a:ext>
            </a:extLst>
          </p:cNvPr>
          <p:cNvSpPr/>
          <p:nvPr userDrawn="1"/>
        </p:nvSpPr>
        <p:spPr>
          <a:xfrm>
            <a:off x="512317" y="14145488"/>
            <a:ext cx="3766754" cy="444453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856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601C35-226E-4852-A54E-33710096F8CF}"/>
              </a:ext>
            </a:extLst>
          </p:cNvPr>
          <p:cNvGrpSpPr/>
          <p:nvPr userDrawn="1"/>
        </p:nvGrpSpPr>
        <p:grpSpPr>
          <a:xfrm>
            <a:off x="18594885" y="632189"/>
            <a:ext cx="2276425" cy="66613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13EB222D-C693-47B0-91C1-407664319F3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A5D6CA3A-E963-4600-AE9A-37391BC00D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A62B609F-DB0F-422F-999A-6746321CD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EE2627BC-FB6C-4DE9-8C66-FF75C2ABC7E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520F319E-08D4-4CDF-8C17-953260FFD4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56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B1C1A4B-EB3C-E14C-A722-997548E33459}"/>
              </a:ext>
            </a:extLst>
          </p:cNvPr>
          <p:cNvGrpSpPr/>
          <p:nvPr userDrawn="1"/>
        </p:nvGrpSpPr>
        <p:grpSpPr>
          <a:xfrm>
            <a:off x="18966831" y="14194842"/>
            <a:ext cx="1949029" cy="496979"/>
            <a:chOff x="292100" y="6413250"/>
            <a:chExt cx="1111250" cy="225425"/>
          </a:xfrm>
        </p:grpSpPr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F782603F-A068-4B43-AFA0-53B58D894959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DD444DDC-07BC-674A-9F9D-EEB7357A7B2D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8560"/>
            </a:p>
          </p:txBody>
        </p:sp>
      </p:grpSp>
    </p:spTree>
    <p:extLst>
      <p:ext uri="{BB962C8B-B14F-4D97-AF65-F5344CB8AC3E}">
        <p14:creationId xmlns:p14="http://schemas.microsoft.com/office/powerpoint/2010/main" val="42862779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198" y="3195367"/>
            <a:ext cx="20459229" cy="105555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>
              <a:spcBef>
                <a:spcPts val="1315"/>
              </a:spcBef>
            </a:pPr>
            <a:r>
              <a:rPr lang="en-AU" dirty="0"/>
              <a:t>Level 1 bullet 25pt Arial, round bullet</a:t>
            </a:r>
          </a:p>
          <a:p>
            <a:pPr lvl="2"/>
            <a:r>
              <a:rPr lang="en-AU" dirty="0"/>
              <a:t>Level 2 bullet 20pt Arial, dash bullet</a:t>
            </a:r>
          </a:p>
          <a:p>
            <a:pPr lvl="3"/>
            <a:r>
              <a:rPr lang="en-AU" dirty="0"/>
              <a:t>Level 3 bullet 18pt Arial, square bullet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2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62" r:id="rId8"/>
    <p:sldLayoutId id="2147483939" r:id="rId9"/>
    <p:sldLayoutId id="2147483941" r:id="rId10"/>
    <p:sldLayoutId id="2147483943" r:id="rId11"/>
    <p:sldLayoutId id="2147483944" r:id="rId12"/>
    <p:sldLayoutId id="2147483995" r:id="rId13"/>
    <p:sldLayoutId id="2147483947" r:id="rId14"/>
    <p:sldLayoutId id="2147483950" r:id="rId15"/>
    <p:sldLayoutId id="2147483961" r:id="rId16"/>
    <p:sldLayoutId id="2147483993" r:id="rId17"/>
    <p:sldLayoutId id="2147483994" r:id="rId18"/>
    <p:sldLayoutId id="2147483998" r:id="rId19"/>
    <p:sldLayoutId id="2147483992" r:id="rId20"/>
    <p:sldLayoutId id="2147483804" r:id="rId21"/>
    <p:sldLayoutId id="2147483964" r:id="rId22"/>
    <p:sldLayoutId id="2147483827" r:id="rId23"/>
    <p:sldLayoutId id="2147483999" r:id="rId24"/>
    <p:sldLayoutId id="2147483826" r:id="rId25"/>
    <p:sldLayoutId id="2147483965" r:id="rId26"/>
    <p:sldLayoutId id="2147483825" r:id="rId27"/>
    <p:sldLayoutId id="2147484000" r:id="rId28"/>
    <p:sldLayoutId id="2147483828" r:id="rId29"/>
    <p:sldLayoutId id="2147484001" r:id="rId30"/>
    <p:sldLayoutId id="2147483829" r:id="rId31"/>
    <p:sldLayoutId id="2147484002" r:id="rId32"/>
    <p:sldLayoutId id="2147483830" r:id="rId33"/>
    <p:sldLayoutId id="2147484003" r:id="rId34"/>
    <p:sldLayoutId id="2147483831" r:id="rId35"/>
    <p:sldLayoutId id="2147484004" r:id="rId36"/>
    <p:sldLayoutId id="2147483832" r:id="rId37"/>
    <p:sldLayoutId id="2147484005" r:id="rId38"/>
    <p:sldLayoutId id="2147483833" r:id="rId39"/>
    <p:sldLayoutId id="2147484006" r:id="rId40"/>
    <p:sldLayoutId id="2147483834" r:id="rId41"/>
    <p:sldLayoutId id="2147484007" r:id="rId42"/>
    <p:sldLayoutId id="2147483835" r:id="rId43"/>
    <p:sldLayoutId id="2147483836" r:id="rId44"/>
    <p:sldLayoutId id="2147483937" r:id="rId45"/>
    <p:sldLayoutId id="2147483973" r:id="rId46"/>
    <p:sldLayoutId id="2147483837" r:id="rId47"/>
    <p:sldLayoutId id="2147483975" r:id="rId48"/>
    <p:sldLayoutId id="2147483838" r:id="rId49"/>
    <p:sldLayoutId id="2147483967" r:id="rId50"/>
    <p:sldLayoutId id="2147483839" r:id="rId51"/>
    <p:sldLayoutId id="2147483969" r:id="rId52"/>
    <p:sldLayoutId id="2147483840" r:id="rId53"/>
    <p:sldLayoutId id="2147483971" r:id="rId54"/>
    <p:sldLayoutId id="2147483841" r:id="rId55"/>
    <p:sldLayoutId id="2147483824" r:id="rId56"/>
    <p:sldLayoutId id="2147483954" r:id="rId57"/>
  </p:sldLayoutIdLst>
  <p:hf sldNum="0" hdr="0" dt="0"/>
  <p:txStyles>
    <p:titleStyle>
      <a:lvl1pPr algn="l" defTabSz="1603752" rtl="0" eaLnBrk="1" latinLnBrk="0" hangingPunct="1">
        <a:lnSpc>
          <a:spcPct val="100000"/>
        </a:lnSpc>
        <a:spcBef>
          <a:spcPct val="0"/>
        </a:spcBef>
        <a:buNone/>
        <a:defRPr sz="4385" b="1" kern="1200" baseline="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1pPr>
    </p:titleStyle>
    <p:bodyStyle>
      <a:lvl1pPr marL="0" indent="0" algn="l" defTabSz="1603752" rtl="0" eaLnBrk="1" latinLnBrk="0" hangingPunct="1">
        <a:lnSpc>
          <a:spcPct val="90000"/>
        </a:lnSpc>
        <a:spcBef>
          <a:spcPts val="1754"/>
        </a:spcBef>
        <a:buFont typeface="Arial" panose="020B0604020202020204" pitchFamily="34" charset="0"/>
        <a:buNone/>
        <a:defRPr sz="4385" b="0" i="0" kern="1200">
          <a:solidFill>
            <a:schemeClr val="tx1"/>
          </a:solidFill>
          <a:latin typeface="Arial" panose="020B0604020202020204" pitchFamily="34" charset="0"/>
          <a:ea typeface="AECOM Sans Light" panose="020B0404020202020204" pitchFamily="34" charset="0"/>
          <a:cs typeface="Arial" panose="020B0604020202020204" pitchFamily="34" charset="0"/>
        </a:defRPr>
      </a:lvl1pPr>
      <a:lvl2pPr marL="631398" indent="-631398" algn="l" defTabSz="1603752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tabLst/>
        <a:defRPr sz="4385" b="0" i="0" kern="1200">
          <a:solidFill>
            <a:schemeClr val="tx1"/>
          </a:solidFill>
          <a:latin typeface="Arial" panose="020B0604020202020204" pitchFamily="34" charset="0"/>
          <a:ea typeface="AECOM Sans Light" panose="020B0404020202020204" pitchFamily="34" charset="0"/>
          <a:cs typeface="Arial" panose="020B0604020202020204" pitchFamily="34" charset="0"/>
        </a:defRPr>
      </a:lvl2pPr>
      <a:lvl3pPr marL="1262797" indent="-631398" algn="l" defTabSz="1603752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-"/>
        <a:defRPr sz="3507" b="0" i="0" kern="120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3pPr>
      <a:lvl4pPr marL="1894195" indent="-631398" algn="l" defTabSz="1603752" rtl="0" eaLnBrk="1" latinLnBrk="0" hangingPunct="1">
        <a:lnSpc>
          <a:spcPct val="90000"/>
        </a:lnSpc>
        <a:spcBef>
          <a:spcPts val="877"/>
        </a:spcBef>
        <a:buFont typeface="Wingdings" panose="05000000000000000000" pitchFamily="2" charset="2"/>
        <a:buChar char="§"/>
        <a:defRPr sz="3157" b="0" i="0" kern="120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4pPr>
      <a:lvl5pPr marL="3608441" indent="-400938" algn="l" defTabSz="1603752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3157" b="0" i="0" kern="120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5pPr>
      <a:lvl6pPr marL="4410317" indent="-400938" algn="l" defTabSz="1603752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3157" kern="1200">
          <a:solidFill>
            <a:schemeClr val="tx1"/>
          </a:solidFill>
          <a:latin typeface="+mn-lt"/>
          <a:ea typeface="+mn-ea"/>
          <a:cs typeface="+mn-cs"/>
        </a:defRPr>
      </a:lvl6pPr>
      <a:lvl7pPr marL="5212193" indent="-400938" algn="l" defTabSz="1603752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3157" kern="1200">
          <a:solidFill>
            <a:schemeClr val="tx1"/>
          </a:solidFill>
          <a:latin typeface="+mn-lt"/>
          <a:ea typeface="+mn-ea"/>
          <a:cs typeface="+mn-cs"/>
        </a:defRPr>
      </a:lvl7pPr>
      <a:lvl8pPr marL="6014069" indent="-400938" algn="l" defTabSz="1603752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3157" kern="1200">
          <a:solidFill>
            <a:schemeClr val="tx1"/>
          </a:solidFill>
          <a:latin typeface="+mn-lt"/>
          <a:ea typeface="+mn-ea"/>
          <a:cs typeface="+mn-cs"/>
        </a:defRPr>
      </a:lvl8pPr>
      <a:lvl9pPr marL="6815945" indent="-400938" algn="l" defTabSz="1603752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31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03752" rtl="0" eaLnBrk="1" latinLnBrk="0" hangingPunct="1">
        <a:defRPr sz="3157" kern="1200">
          <a:solidFill>
            <a:schemeClr val="tx1"/>
          </a:solidFill>
          <a:latin typeface="+mn-lt"/>
          <a:ea typeface="+mn-ea"/>
          <a:cs typeface="+mn-cs"/>
        </a:defRPr>
      </a:lvl1pPr>
      <a:lvl2pPr marL="801876" algn="l" defTabSz="1603752" rtl="0" eaLnBrk="1" latinLnBrk="0" hangingPunct="1">
        <a:defRPr sz="3157" kern="1200">
          <a:solidFill>
            <a:schemeClr val="tx1"/>
          </a:solidFill>
          <a:latin typeface="+mn-lt"/>
          <a:ea typeface="+mn-ea"/>
          <a:cs typeface="+mn-cs"/>
        </a:defRPr>
      </a:lvl2pPr>
      <a:lvl3pPr marL="1603752" algn="l" defTabSz="1603752" rtl="0" eaLnBrk="1" latinLnBrk="0" hangingPunct="1">
        <a:defRPr sz="3157" kern="1200">
          <a:solidFill>
            <a:schemeClr val="tx1"/>
          </a:solidFill>
          <a:latin typeface="+mn-lt"/>
          <a:ea typeface="+mn-ea"/>
          <a:cs typeface="+mn-cs"/>
        </a:defRPr>
      </a:lvl3pPr>
      <a:lvl4pPr marL="2405627" algn="l" defTabSz="1603752" rtl="0" eaLnBrk="1" latinLnBrk="0" hangingPunct="1">
        <a:defRPr sz="3157" kern="1200">
          <a:solidFill>
            <a:schemeClr val="tx1"/>
          </a:solidFill>
          <a:latin typeface="+mn-lt"/>
          <a:ea typeface="+mn-ea"/>
          <a:cs typeface="+mn-cs"/>
        </a:defRPr>
      </a:lvl4pPr>
      <a:lvl5pPr marL="3207503" algn="l" defTabSz="1603752" rtl="0" eaLnBrk="1" latinLnBrk="0" hangingPunct="1">
        <a:defRPr sz="3157" kern="1200">
          <a:solidFill>
            <a:schemeClr val="tx1"/>
          </a:solidFill>
          <a:latin typeface="+mn-lt"/>
          <a:ea typeface="+mn-ea"/>
          <a:cs typeface="+mn-cs"/>
        </a:defRPr>
      </a:lvl5pPr>
      <a:lvl6pPr marL="4009379" algn="l" defTabSz="1603752" rtl="0" eaLnBrk="1" latinLnBrk="0" hangingPunct="1">
        <a:defRPr sz="3157" kern="1200">
          <a:solidFill>
            <a:schemeClr val="tx1"/>
          </a:solidFill>
          <a:latin typeface="+mn-lt"/>
          <a:ea typeface="+mn-ea"/>
          <a:cs typeface="+mn-cs"/>
        </a:defRPr>
      </a:lvl6pPr>
      <a:lvl7pPr marL="4811255" algn="l" defTabSz="1603752" rtl="0" eaLnBrk="1" latinLnBrk="0" hangingPunct="1">
        <a:defRPr sz="3157" kern="1200">
          <a:solidFill>
            <a:schemeClr val="tx1"/>
          </a:solidFill>
          <a:latin typeface="+mn-lt"/>
          <a:ea typeface="+mn-ea"/>
          <a:cs typeface="+mn-cs"/>
        </a:defRPr>
      </a:lvl7pPr>
      <a:lvl8pPr marL="5613131" algn="l" defTabSz="1603752" rtl="0" eaLnBrk="1" latinLnBrk="0" hangingPunct="1">
        <a:defRPr sz="3157" kern="1200">
          <a:solidFill>
            <a:schemeClr val="tx1"/>
          </a:solidFill>
          <a:latin typeface="+mn-lt"/>
          <a:ea typeface="+mn-ea"/>
          <a:cs typeface="+mn-cs"/>
        </a:defRPr>
      </a:lvl8pPr>
      <a:lvl9pPr marL="6415006" algn="l" defTabSz="1603752" rtl="0" eaLnBrk="1" latinLnBrk="0" hangingPunct="1">
        <a:defRPr sz="31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6735" userDrawn="1">
          <p15:clr>
            <a:srgbClr val="F26B43"/>
          </p15:clr>
        </p15:guide>
        <p15:guide id="4" pos="291" userDrawn="1">
          <p15:clr>
            <a:srgbClr val="F26B43"/>
          </p15:clr>
        </p15:guide>
        <p15:guide id="5" pos="6537" userDrawn="1">
          <p15:clr>
            <a:srgbClr val="F26B43"/>
          </p15:clr>
        </p15:guide>
        <p15:guide id="6" pos="3633" userDrawn="1">
          <p15:clr>
            <a:srgbClr val="F26B43"/>
          </p15:clr>
        </p15:guide>
        <p15:guide id="7" pos="13179" userDrawn="1">
          <p15:clr>
            <a:srgbClr val="F26B43"/>
          </p15:clr>
        </p15:guide>
        <p15:guide id="8" orient="horz" pos="4762" userDrawn="1">
          <p15:clr>
            <a:srgbClr val="F26B43"/>
          </p15:clr>
        </p15:guide>
        <p15:guide id="9" orient="horz" pos="361" userDrawn="1">
          <p15:clr>
            <a:srgbClr val="F26B43"/>
          </p15:clr>
        </p15:guide>
        <p15:guide id="10" orient="horz" pos="9163" userDrawn="1">
          <p15:clr>
            <a:srgbClr val="F26B43"/>
          </p15:clr>
        </p15:guide>
        <p15:guide id="11" pos="6911" userDrawn="1">
          <p15:clr>
            <a:srgbClr val="F26B43"/>
          </p15:clr>
        </p15:guide>
        <p15:guide id="12" pos="3234" userDrawn="1">
          <p15:clr>
            <a:srgbClr val="F26B43"/>
          </p15:clr>
        </p15:guide>
        <p15:guide id="13" pos="10236" userDrawn="1">
          <p15:clr>
            <a:srgbClr val="F26B43"/>
          </p15:clr>
        </p15:guide>
        <p15:guide id="14" pos="9837" userDrawn="1">
          <p15:clr>
            <a:srgbClr val="F26B43"/>
          </p15:clr>
        </p15:guide>
        <p15:guide id="16" orient="horz" pos="1512" userDrawn="1">
          <p15:clr>
            <a:srgbClr val="F26B43"/>
          </p15:clr>
        </p15:guide>
        <p15:guide id="17" orient="horz" pos="4513" userDrawn="1">
          <p15:clr>
            <a:srgbClr val="F26B43"/>
          </p15:clr>
        </p15:guide>
        <p15:guide id="18" orient="horz" pos="5011" userDrawn="1">
          <p15:clr>
            <a:srgbClr val="F26B43"/>
          </p15:clr>
        </p15:guide>
        <p15:guide id="19" pos="4705" userDrawn="1">
          <p15:clr>
            <a:srgbClr val="5ACBF0"/>
          </p15:clr>
        </p15:guide>
        <p15:guide id="20" pos="4309" userDrawn="1">
          <p15:clr>
            <a:srgbClr val="5ACBF0"/>
          </p15:clr>
        </p15:guide>
        <p15:guide id="21" pos="8765" userDrawn="1">
          <p15:clr>
            <a:srgbClr val="5ACBF0"/>
          </p15:clr>
        </p15:guide>
        <p15:guide id="22" pos="9161" userDrawn="1">
          <p15:clr>
            <a:srgbClr val="5ACBF0"/>
          </p15:clr>
        </p15:guide>
        <p15:guide id="24" orient="horz" pos="2013" userDrawn="1">
          <p15:clr>
            <a:srgbClr val="F26B43"/>
          </p15:clr>
        </p15:guide>
        <p15:guide id="25" orient="horz" pos="613" userDrawn="1">
          <p15:clr>
            <a:srgbClr val="F26B43"/>
          </p15:clr>
        </p15:guide>
        <p15:guide id="26" orient="horz" pos="86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rrow: Pentagon 7">
            <a:extLst>
              <a:ext uri="{FF2B5EF4-FFF2-40B4-BE49-F238E27FC236}">
                <a16:creationId xmlns:a16="http://schemas.microsoft.com/office/drawing/2014/main" id="{04A86B44-2AD0-160D-2764-17190FA34B65}"/>
              </a:ext>
            </a:extLst>
          </p:cNvPr>
          <p:cNvSpPr/>
          <p:nvPr/>
        </p:nvSpPr>
        <p:spPr>
          <a:xfrm>
            <a:off x="15727562" y="849523"/>
            <a:ext cx="5085418" cy="782846"/>
          </a:xfrm>
          <a:prstGeom prst="homePlate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25" b="1" dirty="0"/>
              <a:t>ADAPTATION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53980F83-861A-6A1F-659B-2E1A507E654E}"/>
              </a:ext>
            </a:extLst>
          </p:cNvPr>
          <p:cNvSpPr/>
          <p:nvPr/>
        </p:nvSpPr>
        <p:spPr>
          <a:xfrm>
            <a:off x="11615982" y="849523"/>
            <a:ext cx="4576876" cy="782846"/>
          </a:xfrm>
          <a:prstGeom prst="homePlate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2800" b="1" dirty="0"/>
              <a:t>CONSEQUENCE</a:t>
            </a:r>
            <a:endParaRPr lang="en-AU" sz="2825" b="1" dirty="0"/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E429D97D-B0A5-4389-E874-3F069295F777}"/>
              </a:ext>
            </a:extLst>
          </p:cNvPr>
          <p:cNvSpPr/>
          <p:nvPr/>
        </p:nvSpPr>
        <p:spPr>
          <a:xfrm>
            <a:off x="4453151" y="849523"/>
            <a:ext cx="7628126" cy="782846"/>
          </a:xfrm>
          <a:prstGeom prst="homePlate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25" b="1" dirty="0"/>
              <a:t>RISK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81D0B648-485A-8A88-F970-70E0D79D2837}"/>
              </a:ext>
            </a:extLst>
          </p:cNvPr>
          <p:cNvSpPr/>
          <p:nvPr/>
        </p:nvSpPr>
        <p:spPr>
          <a:xfrm>
            <a:off x="371852" y="849523"/>
            <a:ext cx="4576876" cy="782846"/>
          </a:xfrm>
          <a:prstGeom prst="homePlate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25" b="1" dirty="0"/>
              <a:t>DRIVER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A4F30AFA-DC47-0FFE-1B83-EAFE960090B7}"/>
              </a:ext>
            </a:extLst>
          </p:cNvPr>
          <p:cNvSpPr/>
          <p:nvPr/>
        </p:nvSpPr>
        <p:spPr>
          <a:xfrm>
            <a:off x="4453151" y="849523"/>
            <a:ext cx="495577" cy="78284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>
              <a:solidFill>
                <a:schemeClr val="tx1"/>
              </a:solidFill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929EC59F-C75A-CB8B-F6BF-99455DDF1BBF}"/>
              </a:ext>
            </a:extLst>
          </p:cNvPr>
          <p:cNvSpPr/>
          <p:nvPr/>
        </p:nvSpPr>
        <p:spPr>
          <a:xfrm>
            <a:off x="11615983" y="849522"/>
            <a:ext cx="495577" cy="78284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>
              <a:solidFill>
                <a:schemeClr val="tx1"/>
              </a:solidFill>
            </a:endParaRP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B39E4469-E34E-7BF8-5DEF-2B99AA93303B}"/>
              </a:ext>
            </a:extLst>
          </p:cNvPr>
          <p:cNvSpPr/>
          <p:nvPr/>
        </p:nvSpPr>
        <p:spPr>
          <a:xfrm>
            <a:off x="15697280" y="849523"/>
            <a:ext cx="495577" cy="78284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1D1484C-5DCE-FF9E-5CB3-2B2D8965927B}"/>
              </a:ext>
            </a:extLst>
          </p:cNvPr>
          <p:cNvSpPr/>
          <p:nvPr/>
        </p:nvSpPr>
        <p:spPr>
          <a:xfrm>
            <a:off x="371853" y="3139346"/>
            <a:ext cx="4081298" cy="5040000"/>
          </a:xfrm>
          <a:custGeom>
            <a:avLst/>
            <a:gdLst>
              <a:gd name="connsiteX0" fmla="*/ 0 w 4081298"/>
              <a:gd name="connsiteY0" fmla="*/ 172231 h 5040000"/>
              <a:gd name="connsiteX1" fmla="*/ 172231 w 4081298"/>
              <a:gd name="connsiteY1" fmla="*/ 0 h 5040000"/>
              <a:gd name="connsiteX2" fmla="*/ 869774 w 4081298"/>
              <a:gd name="connsiteY2" fmla="*/ 0 h 5040000"/>
              <a:gd name="connsiteX3" fmla="*/ 1455211 w 4081298"/>
              <a:gd name="connsiteY3" fmla="*/ 0 h 5040000"/>
              <a:gd name="connsiteX4" fmla="*/ 2003281 w 4081298"/>
              <a:gd name="connsiteY4" fmla="*/ 0 h 5040000"/>
              <a:gd name="connsiteX5" fmla="*/ 2663455 w 4081298"/>
              <a:gd name="connsiteY5" fmla="*/ 0 h 5040000"/>
              <a:gd name="connsiteX6" fmla="*/ 3248893 w 4081298"/>
              <a:gd name="connsiteY6" fmla="*/ 0 h 5040000"/>
              <a:gd name="connsiteX7" fmla="*/ 3909067 w 4081298"/>
              <a:gd name="connsiteY7" fmla="*/ 0 h 5040000"/>
              <a:gd name="connsiteX8" fmla="*/ 4081298 w 4081298"/>
              <a:gd name="connsiteY8" fmla="*/ 172231 h 5040000"/>
              <a:gd name="connsiteX9" fmla="*/ 4081298 w 4081298"/>
              <a:gd name="connsiteY9" fmla="*/ 749111 h 5040000"/>
              <a:gd name="connsiteX10" fmla="*/ 4081298 w 4081298"/>
              <a:gd name="connsiteY10" fmla="*/ 1419903 h 5040000"/>
              <a:gd name="connsiteX11" fmla="*/ 4081298 w 4081298"/>
              <a:gd name="connsiteY11" fmla="*/ 2090694 h 5040000"/>
              <a:gd name="connsiteX12" fmla="*/ 4081298 w 4081298"/>
              <a:gd name="connsiteY12" fmla="*/ 2714529 h 5040000"/>
              <a:gd name="connsiteX13" fmla="*/ 4081298 w 4081298"/>
              <a:gd name="connsiteY13" fmla="*/ 3479231 h 5040000"/>
              <a:gd name="connsiteX14" fmla="*/ 4081298 w 4081298"/>
              <a:gd name="connsiteY14" fmla="*/ 4243933 h 5040000"/>
              <a:gd name="connsiteX15" fmla="*/ 4081298 w 4081298"/>
              <a:gd name="connsiteY15" fmla="*/ 4867769 h 5040000"/>
              <a:gd name="connsiteX16" fmla="*/ 3909067 w 4081298"/>
              <a:gd name="connsiteY16" fmla="*/ 5040000 h 5040000"/>
              <a:gd name="connsiteX17" fmla="*/ 3248893 w 4081298"/>
              <a:gd name="connsiteY17" fmla="*/ 5040000 h 5040000"/>
              <a:gd name="connsiteX18" fmla="*/ 2738192 w 4081298"/>
              <a:gd name="connsiteY18" fmla="*/ 5040000 h 5040000"/>
              <a:gd name="connsiteX19" fmla="*/ 2190122 w 4081298"/>
              <a:gd name="connsiteY19" fmla="*/ 5040000 h 5040000"/>
              <a:gd name="connsiteX20" fmla="*/ 1492580 w 4081298"/>
              <a:gd name="connsiteY20" fmla="*/ 5040000 h 5040000"/>
              <a:gd name="connsiteX21" fmla="*/ 869774 w 4081298"/>
              <a:gd name="connsiteY21" fmla="*/ 5040000 h 5040000"/>
              <a:gd name="connsiteX22" fmla="*/ 172231 w 4081298"/>
              <a:gd name="connsiteY22" fmla="*/ 5040000 h 5040000"/>
              <a:gd name="connsiteX23" fmla="*/ 0 w 4081298"/>
              <a:gd name="connsiteY23" fmla="*/ 4867769 h 5040000"/>
              <a:gd name="connsiteX24" fmla="*/ 0 w 4081298"/>
              <a:gd name="connsiteY24" fmla="*/ 4196978 h 5040000"/>
              <a:gd name="connsiteX25" fmla="*/ 0 w 4081298"/>
              <a:gd name="connsiteY25" fmla="*/ 3526187 h 5040000"/>
              <a:gd name="connsiteX26" fmla="*/ 0 w 4081298"/>
              <a:gd name="connsiteY26" fmla="*/ 2949306 h 5040000"/>
              <a:gd name="connsiteX27" fmla="*/ 0 w 4081298"/>
              <a:gd name="connsiteY27" fmla="*/ 2231560 h 5040000"/>
              <a:gd name="connsiteX28" fmla="*/ 0 w 4081298"/>
              <a:gd name="connsiteY28" fmla="*/ 1654679 h 5040000"/>
              <a:gd name="connsiteX29" fmla="*/ 0 w 4081298"/>
              <a:gd name="connsiteY29" fmla="*/ 936933 h 5040000"/>
              <a:gd name="connsiteX30" fmla="*/ 0 w 4081298"/>
              <a:gd name="connsiteY30" fmla="*/ 172231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081298" h="5040000" extrusionOk="0">
                <a:moveTo>
                  <a:pt x="0" y="172231"/>
                </a:moveTo>
                <a:cubicBezTo>
                  <a:pt x="-6075" y="73363"/>
                  <a:pt x="61922" y="5700"/>
                  <a:pt x="172231" y="0"/>
                </a:cubicBezTo>
                <a:cubicBezTo>
                  <a:pt x="467360" y="13102"/>
                  <a:pt x="538272" y="-26607"/>
                  <a:pt x="869774" y="0"/>
                </a:cubicBezTo>
                <a:cubicBezTo>
                  <a:pt x="1201276" y="26607"/>
                  <a:pt x="1330053" y="-28373"/>
                  <a:pt x="1455211" y="0"/>
                </a:cubicBezTo>
                <a:cubicBezTo>
                  <a:pt x="1580369" y="28373"/>
                  <a:pt x="1731629" y="23485"/>
                  <a:pt x="2003281" y="0"/>
                </a:cubicBezTo>
                <a:cubicBezTo>
                  <a:pt x="2274933" y="-23485"/>
                  <a:pt x="2400492" y="-27573"/>
                  <a:pt x="2663455" y="0"/>
                </a:cubicBezTo>
                <a:cubicBezTo>
                  <a:pt x="2926418" y="27573"/>
                  <a:pt x="3070522" y="-5891"/>
                  <a:pt x="3248893" y="0"/>
                </a:cubicBezTo>
                <a:cubicBezTo>
                  <a:pt x="3427264" y="5891"/>
                  <a:pt x="3594288" y="-26858"/>
                  <a:pt x="3909067" y="0"/>
                </a:cubicBezTo>
                <a:cubicBezTo>
                  <a:pt x="4002014" y="-20729"/>
                  <a:pt x="4067993" y="95601"/>
                  <a:pt x="4081298" y="172231"/>
                </a:cubicBezTo>
                <a:cubicBezTo>
                  <a:pt x="4100818" y="341976"/>
                  <a:pt x="4078819" y="565647"/>
                  <a:pt x="4081298" y="749111"/>
                </a:cubicBezTo>
                <a:cubicBezTo>
                  <a:pt x="4083777" y="932575"/>
                  <a:pt x="4061749" y="1228076"/>
                  <a:pt x="4081298" y="1419903"/>
                </a:cubicBezTo>
                <a:cubicBezTo>
                  <a:pt x="4100847" y="1611730"/>
                  <a:pt x="4093542" y="1767774"/>
                  <a:pt x="4081298" y="2090694"/>
                </a:cubicBezTo>
                <a:cubicBezTo>
                  <a:pt x="4069054" y="2413614"/>
                  <a:pt x="4102941" y="2478012"/>
                  <a:pt x="4081298" y="2714529"/>
                </a:cubicBezTo>
                <a:cubicBezTo>
                  <a:pt x="4059655" y="2951046"/>
                  <a:pt x="4071466" y="3249875"/>
                  <a:pt x="4081298" y="3479231"/>
                </a:cubicBezTo>
                <a:cubicBezTo>
                  <a:pt x="4091130" y="3708587"/>
                  <a:pt x="4055998" y="3979630"/>
                  <a:pt x="4081298" y="4243933"/>
                </a:cubicBezTo>
                <a:cubicBezTo>
                  <a:pt x="4106598" y="4508236"/>
                  <a:pt x="4105411" y="4683104"/>
                  <a:pt x="4081298" y="4867769"/>
                </a:cubicBezTo>
                <a:cubicBezTo>
                  <a:pt x="4073406" y="4955454"/>
                  <a:pt x="3997067" y="5029355"/>
                  <a:pt x="3909067" y="5040000"/>
                </a:cubicBezTo>
                <a:cubicBezTo>
                  <a:pt x="3683447" y="5044935"/>
                  <a:pt x="3523882" y="5021165"/>
                  <a:pt x="3248893" y="5040000"/>
                </a:cubicBezTo>
                <a:cubicBezTo>
                  <a:pt x="2973904" y="5058835"/>
                  <a:pt x="2975184" y="5042560"/>
                  <a:pt x="2738192" y="5040000"/>
                </a:cubicBezTo>
                <a:cubicBezTo>
                  <a:pt x="2501200" y="5037440"/>
                  <a:pt x="2301960" y="5026552"/>
                  <a:pt x="2190122" y="5040000"/>
                </a:cubicBezTo>
                <a:cubicBezTo>
                  <a:pt x="2078284" y="5053449"/>
                  <a:pt x="1697669" y="5068587"/>
                  <a:pt x="1492580" y="5040000"/>
                </a:cubicBezTo>
                <a:cubicBezTo>
                  <a:pt x="1287491" y="5011413"/>
                  <a:pt x="1024233" y="5032547"/>
                  <a:pt x="869774" y="5040000"/>
                </a:cubicBezTo>
                <a:cubicBezTo>
                  <a:pt x="715315" y="5047453"/>
                  <a:pt x="318400" y="5007801"/>
                  <a:pt x="172231" y="5040000"/>
                </a:cubicBezTo>
                <a:cubicBezTo>
                  <a:pt x="76570" y="5025432"/>
                  <a:pt x="20429" y="4967150"/>
                  <a:pt x="0" y="4867769"/>
                </a:cubicBezTo>
                <a:cubicBezTo>
                  <a:pt x="11406" y="4569681"/>
                  <a:pt x="-31622" y="4417078"/>
                  <a:pt x="0" y="4196978"/>
                </a:cubicBezTo>
                <a:cubicBezTo>
                  <a:pt x="31622" y="3976878"/>
                  <a:pt x="-24258" y="3809000"/>
                  <a:pt x="0" y="3526187"/>
                </a:cubicBezTo>
                <a:cubicBezTo>
                  <a:pt x="24258" y="3243374"/>
                  <a:pt x="12637" y="3153620"/>
                  <a:pt x="0" y="2949306"/>
                </a:cubicBezTo>
                <a:cubicBezTo>
                  <a:pt x="-12637" y="2744992"/>
                  <a:pt x="14402" y="2385442"/>
                  <a:pt x="0" y="2231560"/>
                </a:cubicBezTo>
                <a:cubicBezTo>
                  <a:pt x="-14402" y="2077678"/>
                  <a:pt x="15476" y="1903890"/>
                  <a:pt x="0" y="1654679"/>
                </a:cubicBezTo>
                <a:cubicBezTo>
                  <a:pt x="-15476" y="1405468"/>
                  <a:pt x="-26099" y="1178263"/>
                  <a:pt x="0" y="936933"/>
                </a:cubicBezTo>
                <a:cubicBezTo>
                  <a:pt x="26099" y="695603"/>
                  <a:pt x="15443" y="554335"/>
                  <a:pt x="0" y="172231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422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1F38BFD-6238-2FC5-5591-752ADD5EB28A}"/>
              </a:ext>
            </a:extLst>
          </p:cNvPr>
          <p:cNvSpPr/>
          <p:nvPr/>
        </p:nvSpPr>
        <p:spPr>
          <a:xfrm>
            <a:off x="402134" y="8537129"/>
            <a:ext cx="4081298" cy="5223849"/>
          </a:xfrm>
          <a:custGeom>
            <a:avLst/>
            <a:gdLst>
              <a:gd name="connsiteX0" fmla="*/ 0 w 4081298"/>
              <a:gd name="connsiteY0" fmla="*/ 233205 h 5223849"/>
              <a:gd name="connsiteX1" fmla="*/ 233205 w 4081298"/>
              <a:gd name="connsiteY1" fmla="*/ 0 h 5223849"/>
              <a:gd name="connsiteX2" fmla="*/ 907984 w 4081298"/>
              <a:gd name="connsiteY2" fmla="*/ 0 h 5223849"/>
              <a:gd name="connsiteX3" fmla="*/ 1474317 w 4081298"/>
              <a:gd name="connsiteY3" fmla="*/ 0 h 5223849"/>
              <a:gd name="connsiteX4" fmla="*/ 2004500 w 4081298"/>
              <a:gd name="connsiteY4" fmla="*/ 0 h 5223849"/>
              <a:gd name="connsiteX5" fmla="*/ 2643130 w 4081298"/>
              <a:gd name="connsiteY5" fmla="*/ 0 h 5223849"/>
              <a:gd name="connsiteX6" fmla="*/ 3209463 w 4081298"/>
              <a:gd name="connsiteY6" fmla="*/ 0 h 5223849"/>
              <a:gd name="connsiteX7" fmla="*/ 3848093 w 4081298"/>
              <a:gd name="connsiteY7" fmla="*/ 0 h 5223849"/>
              <a:gd name="connsiteX8" fmla="*/ 4081298 w 4081298"/>
              <a:gd name="connsiteY8" fmla="*/ 233205 h 5223849"/>
              <a:gd name="connsiteX9" fmla="*/ 4081298 w 4081298"/>
              <a:gd name="connsiteY9" fmla="*/ 817690 h 5223849"/>
              <a:gd name="connsiteX10" fmla="*/ 4081298 w 4081298"/>
              <a:gd name="connsiteY10" fmla="*/ 1497325 h 5223849"/>
              <a:gd name="connsiteX11" fmla="*/ 4081298 w 4081298"/>
              <a:gd name="connsiteY11" fmla="*/ 2176959 h 5223849"/>
              <a:gd name="connsiteX12" fmla="*/ 4081298 w 4081298"/>
              <a:gd name="connsiteY12" fmla="*/ 2809018 h 5223849"/>
              <a:gd name="connsiteX13" fmla="*/ 4081298 w 4081298"/>
              <a:gd name="connsiteY13" fmla="*/ 3583801 h 5223849"/>
              <a:gd name="connsiteX14" fmla="*/ 4081298 w 4081298"/>
              <a:gd name="connsiteY14" fmla="*/ 4358584 h 5223849"/>
              <a:gd name="connsiteX15" fmla="*/ 4081298 w 4081298"/>
              <a:gd name="connsiteY15" fmla="*/ 4990644 h 5223849"/>
              <a:gd name="connsiteX16" fmla="*/ 3848093 w 4081298"/>
              <a:gd name="connsiteY16" fmla="*/ 5223849 h 5223849"/>
              <a:gd name="connsiteX17" fmla="*/ 3209463 w 4081298"/>
              <a:gd name="connsiteY17" fmla="*/ 5223849 h 5223849"/>
              <a:gd name="connsiteX18" fmla="*/ 2715428 w 4081298"/>
              <a:gd name="connsiteY18" fmla="*/ 5223849 h 5223849"/>
              <a:gd name="connsiteX19" fmla="*/ 2185245 w 4081298"/>
              <a:gd name="connsiteY19" fmla="*/ 5223849 h 5223849"/>
              <a:gd name="connsiteX20" fmla="*/ 1510465 w 4081298"/>
              <a:gd name="connsiteY20" fmla="*/ 5223849 h 5223849"/>
              <a:gd name="connsiteX21" fmla="*/ 907984 w 4081298"/>
              <a:gd name="connsiteY21" fmla="*/ 5223849 h 5223849"/>
              <a:gd name="connsiteX22" fmla="*/ 233205 w 4081298"/>
              <a:gd name="connsiteY22" fmla="*/ 5223849 h 5223849"/>
              <a:gd name="connsiteX23" fmla="*/ 0 w 4081298"/>
              <a:gd name="connsiteY23" fmla="*/ 4990644 h 5223849"/>
              <a:gd name="connsiteX24" fmla="*/ 0 w 4081298"/>
              <a:gd name="connsiteY24" fmla="*/ 4311010 h 5223849"/>
              <a:gd name="connsiteX25" fmla="*/ 0 w 4081298"/>
              <a:gd name="connsiteY25" fmla="*/ 3631376 h 5223849"/>
              <a:gd name="connsiteX26" fmla="*/ 0 w 4081298"/>
              <a:gd name="connsiteY26" fmla="*/ 3046890 h 5223849"/>
              <a:gd name="connsiteX27" fmla="*/ 0 w 4081298"/>
              <a:gd name="connsiteY27" fmla="*/ 2319682 h 5223849"/>
              <a:gd name="connsiteX28" fmla="*/ 0 w 4081298"/>
              <a:gd name="connsiteY28" fmla="*/ 1735196 h 5223849"/>
              <a:gd name="connsiteX29" fmla="*/ 0 w 4081298"/>
              <a:gd name="connsiteY29" fmla="*/ 1007988 h 5223849"/>
              <a:gd name="connsiteX30" fmla="*/ 0 w 4081298"/>
              <a:gd name="connsiteY30" fmla="*/ 233205 h 522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081298" h="5223849" extrusionOk="0">
                <a:moveTo>
                  <a:pt x="0" y="233205"/>
                </a:moveTo>
                <a:cubicBezTo>
                  <a:pt x="-26698" y="87941"/>
                  <a:pt x="76840" y="10347"/>
                  <a:pt x="233205" y="0"/>
                </a:cubicBezTo>
                <a:cubicBezTo>
                  <a:pt x="374010" y="15618"/>
                  <a:pt x="685525" y="19721"/>
                  <a:pt x="907984" y="0"/>
                </a:cubicBezTo>
                <a:cubicBezTo>
                  <a:pt x="1130443" y="-19721"/>
                  <a:pt x="1191788" y="-23871"/>
                  <a:pt x="1474317" y="0"/>
                </a:cubicBezTo>
                <a:cubicBezTo>
                  <a:pt x="1756846" y="23871"/>
                  <a:pt x="1772476" y="-23086"/>
                  <a:pt x="2004500" y="0"/>
                </a:cubicBezTo>
                <a:cubicBezTo>
                  <a:pt x="2236524" y="23086"/>
                  <a:pt x="2467928" y="-3038"/>
                  <a:pt x="2643130" y="0"/>
                </a:cubicBezTo>
                <a:cubicBezTo>
                  <a:pt x="2818332" y="3038"/>
                  <a:pt x="3088981" y="-15553"/>
                  <a:pt x="3209463" y="0"/>
                </a:cubicBezTo>
                <a:cubicBezTo>
                  <a:pt x="3329945" y="15553"/>
                  <a:pt x="3660885" y="-729"/>
                  <a:pt x="3848093" y="0"/>
                </a:cubicBezTo>
                <a:cubicBezTo>
                  <a:pt x="3974250" y="-25171"/>
                  <a:pt x="4071217" y="118418"/>
                  <a:pt x="4081298" y="233205"/>
                </a:cubicBezTo>
                <a:cubicBezTo>
                  <a:pt x="4064593" y="494815"/>
                  <a:pt x="4104270" y="578470"/>
                  <a:pt x="4081298" y="817690"/>
                </a:cubicBezTo>
                <a:cubicBezTo>
                  <a:pt x="4058326" y="1056911"/>
                  <a:pt x="4060268" y="1160315"/>
                  <a:pt x="4081298" y="1497325"/>
                </a:cubicBezTo>
                <a:cubicBezTo>
                  <a:pt x="4102328" y="1834335"/>
                  <a:pt x="4076602" y="1962819"/>
                  <a:pt x="4081298" y="2176959"/>
                </a:cubicBezTo>
                <a:cubicBezTo>
                  <a:pt x="4085994" y="2391099"/>
                  <a:pt x="4092056" y="2544398"/>
                  <a:pt x="4081298" y="2809018"/>
                </a:cubicBezTo>
                <a:cubicBezTo>
                  <a:pt x="4070540" y="3073638"/>
                  <a:pt x="4096019" y="3244137"/>
                  <a:pt x="4081298" y="3583801"/>
                </a:cubicBezTo>
                <a:cubicBezTo>
                  <a:pt x="4066577" y="3923465"/>
                  <a:pt x="4106035" y="4061293"/>
                  <a:pt x="4081298" y="4358584"/>
                </a:cubicBezTo>
                <a:cubicBezTo>
                  <a:pt x="4056561" y="4655875"/>
                  <a:pt x="4067280" y="4699630"/>
                  <a:pt x="4081298" y="4990644"/>
                </a:cubicBezTo>
                <a:cubicBezTo>
                  <a:pt x="4068959" y="5107814"/>
                  <a:pt x="3959793" y="5198293"/>
                  <a:pt x="3848093" y="5223849"/>
                </a:cubicBezTo>
                <a:cubicBezTo>
                  <a:pt x="3570067" y="5196896"/>
                  <a:pt x="3397146" y="5214333"/>
                  <a:pt x="3209463" y="5223849"/>
                </a:cubicBezTo>
                <a:cubicBezTo>
                  <a:pt x="3021780" y="5233366"/>
                  <a:pt x="2846666" y="5200789"/>
                  <a:pt x="2715428" y="5223849"/>
                </a:cubicBezTo>
                <a:cubicBezTo>
                  <a:pt x="2584190" y="5246909"/>
                  <a:pt x="2294327" y="5221568"/>
                  <a:pt x="2185245" y="5223849"/>
                </a:cubicBezTo>
                <a:cubicBezTo>
                  <a:pt x="2076163" y="5226130"/>
                  <a:pt x="1784379" y="5233660"/>
                  <a:pt x="1510465" y="5223849"/>
                </a:cubicBezTo>
                <a:cubicBezTo>
                  <a:pt x="1236551" y="5214038"/>
                  <a:pt x="1141478" y="5242882"/>
                  <a:pt x="907984" y="5223849"/>
                </a:cubicBezTo>
                <a:cubicBezTo>
                  <a:pt x="674490" y="5204816"/>
                  <a:pt x="526507" y="5248780"/>
                  <a:pt x="233205" y="5223849"/>
                </a:cubicBezTo>
                <a:cubicBezTo>
                  <a:pt x="103933" y="5211019"/>
                  <a:pt x="8950" y="5121306"/>
                  <a:pt x="0" y="4990644"/>
                </a:cubicBezTo>
                <a:cubicBezTo>
                  <a:pt x="-23098" y="4843464"/>
                  <a:pt x="-13661" y="4648066"/>
                  <a:pt x="0" y="4311010"/>
                </a:cubicBezTo>
                <a:cubicBezTo>
                  <a:pt x="13661" y="3973954"/>
                  <a:pt x="-25142" y="3872965"/>
                  <a:pt x="0" y="3631376"/>
                </a:cubicBezTo>
                <a:cubicBezTo>
                  <a:pt x="25142" y="3389787"/>
                  <a:pt x="-12203" y="3261001"/>
                  <a:pt x="0" y="3046890"/>
                </a:cubicBezTo>
                <a:cubicBezTo>
                  <a:pt x="12203" y="2832779"/>
                  <a:pt x="-33371" y="2640596"/>
                  <a:pt x="0" y="2319682"/>
                </a:cubicBezTo>
                <a:cubicBezTo>
                  <a:pt x="33371" y="1998768"/>
                  <a:pt x="-22130" y="1873285"/>
                  <a:pt x="0" y="1735196"/>
                </a:cubicBezTo>
                <a:cubicBezTo>
                  <a:pt x="22130" y="1597107"/>
                  <a:pt x="-35045" y="1290611"/>
                  <a:pt x="0" y="1007988"/>
                </a:cubicBezTo>
                <a:cubicBezTo>
                  <a:pt x="35045" y="725365"/>
                  <a:pt x="17158" y="590312"/>
                  <a:pt x="0" y="233205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714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3D42E9A-7273-7253-E7F2-547D871080DB}"/>
              </a:ext>
            </a:extLst>
          </p:cNvPr>
          <p:cNvSpPr/>
          <p:nvPr/>
        </p:nvSpPr>
        <p:spPr>
          <a:xfrm>
            <a:off x="4700940" y="3139345"/>
            <a:ext cx="6915043" cy="5040000"/>
          </a:xfrm>
          <a:custGeom>
            <a:avLst/>
            <a:gdLst>
              <a:gd name="connsiteX0" fmla="*/ 0 w 6915043"/>
              <a:gd name="connsiteY0" fmla="*/ 271051 h 5040000"/>
              <a:gd name="connsiteX1" fmla="*/ 271051 w 6915043"/>
              <a:gd name="connsiteY1" fmla="*/ 0 h 5040000"/>
              <a:gd name="connsiteX2" fmla="*/ 1035804 w 6915043"/>
              <a:gd name="connsiteY2" fmla="*/ 0 h 5040000"/>
              <a:gd name="connsiteX3" fmla="*/ 1609369 w 6915043"/>
              <a:gd name="connsiteY3" fmla="*/ 0 h 5040000"/>
              <a:gd name="connsiteX4" fmla="*/ 2119204 w 6915043"/>
              <a:gd name="connsiteY4" fmla="*/ 0 h 5040000"/>
              <a:gd name="connsiteX5" fmla="*/ 2820227 w 6915043"/>
              <a:gd name="connsiteY5" fmla="*/ 0 h 5040000"/>
              <a:gd name="connsiteX6" fmla="*/ 3393792 w 6915043"/>
              <a:gd name="connsiteY6" fmla="*/ 0 h 5040000"/>
              <a:gd name="connsiteX7" fmla="*/ 4158545 w 6915043"/>
              <a:gd name="connsiteY7" fmla="*/ 0 h 5040000"/>
              <a:gd name="connsiteX8" fmla="*/ 4668380 w 6915043"/>
              <a:gd name="connsiteY8" fmla="*/ 0 h 5040000"/>
              <a:gd name="connsiteX9" fmla="*/ 5433133 w 6915043"/>
              <a:gd name="connsiteY9" fmla="*/ 0 h 5040000"/>
              <a:gd name="connsiteX10" fmla="*/ 5879239 w 6915043"/>
              <a:gd name="connsiteY10" fmla="*/ 0 h 5040000"/>
              <a:gd name="connsiteX11" fmla="*/ 6643992 w 6915043"/>
              <a:gd name="connsiteY11" fmla="*/ 0 h 5040000"/>
              <a:gd name="connsiteX12" fmla="*/ 6915043 w 6915043"/>
              <a:gd name="connsiteY12" fmla="*/ 271051 h 5040000"/>
              <a:gd name="connsiteX13" fmla="*/ 6915043 w 6915043"/>
              <a:gd name="connsiteY13" fmla="*/ 778671 h 5040000"/>
              <a:gd name="connsiteX14" fmla="*/ 6915043 w 6915043"/>
              <a:gd name="connsiteY14" fmla="*/ 1511186 h 5040000"/>
              <a:gd name="connsiteX15" fmla="*/ 6915043 w 6915043"/>
              <a:gd name="connsiteY15" fmla="*/ 2063785 h 5040000"/>
              <a:gd name="connsiteX16" fmla="*/ 6915043 w 6915043"/>
              <a:gd name="connsiteY16" fmla="*/ 2706341 h 5040000"/>
              <a:gd name="connsiteX17" fmla="*/ 6915043 w 6915043"/>
              <a:gd name="connsiteY17" fmla="*/ 3438856 h 5040000"/>
              <a:gd name="connsiteX18" fmla="*/ 6915043 w 6915043"/>
              <a:gd name="connsiteY18" fmla="*/ 4081413 h 5040000"/>
              <a:gd name="connsiteX19" fmla="*/ 6915043 w 6915043"/>
              <a:gd name="connsiteY19" fmla="*/ 4768949 h 5040000"/>
              <a:gd name="connsiteX20" fmla="*/ 6643992 w 6915043"/>
              <a:gd name="connsiteY20" fmla="*/ 5040000 h 5040000"/>
              <a:gd name="connsiteX21" fmla="*/ 5942968 w 6915043"/>
              <a:gd name="connsiteY21" fmla="*/ 5040000 h 5040000"/>
              <a:gd name="connsiteX22" fmla="*/ 5433133 w 6915043"/>
              <a:gd name="connsiteY22" fmla="*/ 5040000 h 5040000"/>
              <a:gd name="connsiteX23" fmla="*/ 4795839 w 6915043"/>
              <a:gd name="connsiteY23" fmla="*/ 5040000 h 5040000"/>
              <a:gd name="connsiteX24" fmla="*/ 4349733 w 6915043"/>
              <a:gd name="connsiteY24" fmla="*/ 5040000 h 5040000"/>
              <a:gd name="connsiteX25" fmla="*/ 3903627 w 6915043"/>
              <a:gd name="connsiteY25" fmla="*/ 5040000 h 5040000"/>
              <a:gd name="connsiteX26" fmla="*/ 3266333 w 6915043"/>
              <a:gd name="connsiteY26" fmla="*/ 5040000 h 5040000"/>
              <a:gd name="connsiteX27" fmla="*/ 2756498 w 6915043"/>
              <a:gd name="connsiteY27" fmla="*/ 5040000 h 5040000"/>
              <a:gd name="connsiteX28" fmla="*/ 2055474 w 6915043"/>
              <a:gd name="connsiteY28" fmla="*/ 5040000 h 5040000"/>
              <a:gd name="connsiteX29" fmla="*/ 1545639 w 6915043"/>
              <a:gd name="connsiteY29" fmla="*/ 5040000 h 5040000"/>
              <a:gd name="connsiteX30" fmla="*/ 844616 w 6915043"/>
              <a:gd name="connsiteY30" fmla="*/ 5040000 h 5040000"/>
              <a:gd name="connsiteX31" fmla="*/ 271051 w 6915043"/>
              <a:gd name="connsiteY31" fmla="*/ 5040000 h 5040000"/>
              <a:gd name="connsiteX32" fmla="*/ 0 w 6915043"/>
              <a:gd name="connsiteY32" fmla="*/ 4768949 h 5040000"/>
              <a:gd name="connsiteX33" fmla="*/ 0 w 6915043"/>
              <a:gd name="connsiteY33" fmla="*/ 4171371 h 5040000"/>
              <a:gd name="connsiteX34" fmla="*/ 0 w 6915043"/>
              <a:gd name="connsiteY34" fmla="*/ 3618772 h 5040000"/>
              <a:gd name="connsiteX35" fmla="*/ 0 w 6915043"/>
              <a:gd name="connsiteY35" fmla="*/ 2931236 h 5040000"/>
              <a:gd name="connsiteX36" fmla="*/ 0 w 6915043"/>
              <a:gd name="connsiteY36" fmla="*/ 2378637 h 5040000"/>
              <a:gd name="connsiteX37" fmla="*/ 0 w 6915043"/>
              <a:gd name="connsiteY37" fmla="*/ 1871018 h 5040000"/>
              <a:gd name="connsiteX38" fmla="*/ 0 w 6915043"/>
              <a:gd name="connsiteY38" fmla="*/ 1318419 h 5040000"/>
              <a:gd name="connsiteX39" fmla="*/ 0 w 6915043"/>
              <a:gd name="connsiteY39" fmla="*/ 271051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915043" h="5040000" extrusionOk="0">
                <a:moveTo>
                  <a:pt x="0" y="271051"/>
                </a:moveTo>
                <a:cubicBezTo>
                  <a:pt x="-27191" y="104582"/>
                  <a:pt x="105980" y="5770"/>
                  <a:pt x="271051" y="0"/>
                </a:cubicBezTo>
                <a:cubicBezTo>
                  <a:pt x="487124" y="28099"/>
                  <a:pt x="797361" y="-12367"/>
                  <a:pt x="1035804" y="0"/>
                </a:cubicBezTo>
                <a:cubicBezTo>
                  <a:pt x="1274247" y="12367"/>
                  <a:pt x="1332043" y="-4446"/>
                  <a:pt x="1609369" y="0"/>
                </a:cubicBezTo>
                <a:cubicBezTo>
                  <a:pt x="1886696" y="4446"/>
                  <a:pt x="2000446" y="25477"/>
                  <a:pt x="2119204" y="0"/>
                </a:cubicBezTo>
                <a:cubicBezTo>
                  <a:pt x="2237962" y="-25477"/>
                  <a:pt x="2596861" y="-24863"/>
                  <a:pt x="2820227" y="0"/>
                </a:cubicBezTo>
                <a:cubicBezTo>
                  <a:pt x="3043593" y="24863"/>
                  <a:pt x="3226784" y="9243"/>
                  <a:pt x="3393792" y="0"/>
                </a:cubicBezTo>
                <a:cubicBezTo>
                  <a:pt x="3560800" y="-9243"/>
                  <a:pt x="3949946" y="2454"/>
                  <a:pt x="4158545" y="0"/>
                </a:cubicBezTo>
                <a:cubicBezTo>
                  <a:pt x="4367144" y="-2454"/>
                  <a:pt x="4524479" y="-4670"/>
                  <a:pt x="4668380" y="0"/>
                </a:cubicBezTo>
                <a:cubicBezTo>
                  <a:pt x="4812281" y="4670"/>
                  <a:pt x="5185252" y="18421"/>
                  <a:pt x="5433133" y="0"/>
                </a:cubicBezTo>
                <a:cubicBezTo>
                  <a:pt x="5681014" y="-18421"/>
                  <a:pt x="5729893" y="-2073"/>
                  <a:pt x="5879239" y="0"/>
                </a:cubicBezTo>
                <a:cubicBezTo>
                  <a:pt x="6028585" y="2073"/>
                  <a:pt x="6332153" y="20817"/>
                  <a:pt x="6643992" y="0"/>
                </a:cubicBezTo>
                <a:cubicBezTo>
                  <a:pt x="6811193" y="26057"/>
                  <a:pt x="6918404" y="156162"/>
                  <a:pt x="6915043" y="271051"/>
                </a:cubicBezTo>
                <a:cubicBezTo>
                  <a:pt x="6897995" y="445997"/>
                  <a:pt x="6932946" y="646147"/>
                  <a:pt x="6915043" y="778671"/>
                </a:cubicBezTo>
                <a:cubicBezTo>
                  <a:pt x="6897140" y="911195"/>
                  <a:pt x="6879919" y="1155236"/>
                  <a:pt x="6915043" y="1511186"/>
                </a:cubicBezTo>
                <a:cubicBezTo>
                  <a:pt x="6950167" y="1867137"/>
                  <a:pt x="6924478" y="1835223"/>
                  <a:pt x="6915043" y="2063785"/>
                </a:cubicBezTo>
                <a:cubicBezTo>
                  <a:pt x="6905608" y="2292347"/>
                  <a:pt x="6938329" y="2388107"/>
                  <a:pt x="6915043" y="2706341"/>
                </a:cubicBezTo>
                <a:cubicBezTo>
                  <a:pt x="6891757" y="3024575"/>
                  <a:pt x="6933427" y="3169854"/>
                  <a:pt x="6915043" y="3438856"/>
                </a:cubicBezTo>
                <a:cubicBezTo>
                  <a:pt x="6896659" y="3707858"/>
                  <a:pt x="6935944" y="3897193"/>
                  <a:pt x="6915043" y="4081413"/>
                </a:cubicBezTo>
                <a:cubicBezTo>
                  <a:pt x="6894142" y="4265633"/>
                  <a:pt x="6937057" y="4503203"/>
                  <a:pt x="6915043" y="4768949"/>
                </a:cubicBezTo>
                <a:cubicBezTo>
                  <a:pt x="6901264" y="4919213"/>
                  <a:pt x="6805275" y="5019114"/>
                  <a:pt x="6643992" y="5040000"/>
                </a:cubicBezTo>
                <a:cubicBezTo>
                  <a:pt x="6455990" y="5026813"/>
                  <a:pt x="6259792" y="5012275"/>
                  <a:pt x="5942968" y="5040000"/>
                </a:cubicBezTo>
                <a:cubicBezTo>
                  <a:pt x="5626144" y="5067725"/>
                  <a:pt x="5636157" y="5049176"/>
                  <a:pt x="5433133" y="5040000"/>
                </a:cubicBezTo>
                <a:cubicBezTo>
                  <a:pt x="5230110" y="5030824"/>
                  <a:pt x="4974619" y="5041483"/>
                  <a:pt x="4795839" y="5040000"/>
                </a:cubicBezTo>
                <a:cubicBezTo>
                  <a:pt x="4617059" y="5038517"/>
                  <a:pt x="4538044" y="5025451"/>
                  <a:pt x="4349733" y="5040000"/>
                </a:cubicBezTo>
                <a:cubicBezTo>
                  <a:pt x="4161422" y="5054549"/>
                  <a:pt x="4121830" y="5039884"/>
                  <a:pt x="3903627" y="5040000"/>
                </a:cubicBezTo>
                <a:cubicBezTo>
                  <a:pt x="3685424" y="5040116"/>
                  <a:pt x="3572477" y="5012428"/>
                  <a:pt x="3266333" y="5040000"/>
                </a:cubicBezTo>
                <a:cubicBezTo>
                  <a:pt x="2960189" y="5067572"/>
                  <a:pt x="2946199" y="5038999"/>
                  <a:pt x="2756498" y="5040000"/>
                </a:cubicBezTo>
                <a:cubicBezTo>
                  <a:pt x="2566797" y="5041001"/>
                  <a:pt x="2299998" y="5048049"/>
                  <a:pt x="2055474" y="5040000"/>
                </a:cubicBezTo>
                <a:cubicBezTo>
                  <a:pt x="1810950" y="5031951"/>
                  <a:pt x="1775608" y="5031386"/>
                  <a:pt x="1545639" y="5040000"/>
                </a:cubicBezTo>
                <a:cubicBezTo>
                  <a:pt x="1315670" y="5048614"/>
                  <a:pt x="1082782" y="5036482"/>
                  <a:pt x="844616" y="5040000"/>
                </a:cubicBezTo>
                <a:cubicBezTo>
                  <a:pt x="606450" y="5043518"/>
                  <a:pt x="514905" y="5033902"/>
                  <a:pt x="271051" y="5040000"/>
                </a:cubicBezTo>
                <a:cubicBezTo>
                  <a:pt x="137697" y="5011626"/>
                  <a:pt x="-28513" y="4907715"/>
                  <a:pt x="0" y="4768949"/>
                </a:cubicBezTo>
                <a:cubicBezTo>
                  <a:pt x="10747" y="4474927"/>
                  <a:pt x="-25244" y="4450262"/>
                  <a:pt x="0" y="4171371"/>
                </a:cubicBezTo>
                <a:cubicBezTo>
                  <a:pt x="25244" y="3892480"/>
                  <a:pt x="4899" y="3832688"/>
                  <a:pt x="0" y="3618772"/>
                </a:cubicBezTo>
                <a:cubicBezTo>
                  <a:pt x="-4899" y="3404856"/>
                  <a:pt x="-27534" y="3135278"/>
                  <a:pt x="0" y="2931236"/>
                </a:cubicBezTo>
                <a:cubicBezTo>
                  <a:pt x="27534" y="2727194"/>
                  <a:pt x="8607" y="2618388"/>
                  <a:pt x="0" y="2378637"/>
                </a:cubicBezTo>
                <a:cubicBezTo>
                  <a:pt x="-8607" y="2138886"/>
                  <a:pt x="23456" y="2000217"/>
                  <a:pt x="0" y="1871018"/>
                </a:cubicBezTo>
                <a:cubicBezTo>
                  <a:pt x="-23456" y="1741819"/>
                  <a:pt x="-3326" y="1571186"/>
                  <a:pt x="0" y="1318419"/>
                </a:cubicBezTo>
                <a:cubicBezTo>
                  <a:pt x="3326" y="1065652"/>
                  <a:pt x="-40445" y="553164"/>
                  <a:pt x="0" y="271051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378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7D710E-B6A6-91E3-18DD-209ABF5E005E}"/>
              </a:ext>
            </a:extLst>
          </p:cNvPr>
          <p:cNvSpPr/>
          <p:nvPr/>
        </p:nvSpPr>
        <p:spPr>
          <a:xfrm>
            <a:off x="4731222" y="8537127"/>
            <a:ext cx="6915043" cy="5223851"/>
          </a:xfrm>
          <a:custGeom>
            <a:avLst/>
            <a:gdLst>
              <a:gd name="connsiteX0" fmla="*/ 0 w 6915043"/>
              <a:gd name="connsiteY0" fmla="*/ 238834 h 5223851"/>
              <a:gd name="connsiteX1" fmla="*/ 238834 w 6915043"/>
              <a:gd name="connsiteY1" fmla="*/ 0 h 5223851"/>
              <a:gd name="connsiteX2" fmla="*/ 1011319 w 6915043"/>
              <a:gd name="connsiteY2" fmla="*/ 0 h 5223851"/>
              <a:gd name="connsiteX3" fmla="*/ 1590683 w 6915043"/>
              <a:gd name="connsiteY3" fmla="*/ 0 h 5223851"/>
              <a:gd name="connsiteX4" fmla="*/ 2105673 w 6915043"/>
              <a:gd name="connsiteY4" fmla="*/ 0 h 5223851"/>
              <a:gd name="connsiteX5" fmla="*/ 2813784 w 6915043"/>
              <a:gd name="connsiteY5" fmla="*/ 0 h 5223851"/>
              <a:gd name="connsiteX6" fmla="*/ 3393148 w 6915043"/>
              <a:gd name="connsiteY6" fmla="*/ 0 h 5223851"/>
              <a:gd name="connsiteX7" fmla="*/ 4165633 w 6915043"/>
              <a:gd name="connsiteY7" fmla="*/ 0 h 5223851"/>
              <a:gd name="connsiteX8" fmla="*/ 4680623 w 6915043"/>
              <a:gd name="connsiteY8" fmla="*/ 0 h 5223851"/>
              <a:gd name="connsiteX9" fmla="*/ 5453108 w 6915043"/>
              <a:gd name="connsiteY9" fmla="*/ 0 h 5223851"/>
              <a:gd name="connsiteX10" fmla="*/ 5903724 w 6915043"/>
              <a:gd name="connsiteY10" fmla="*/ 0 h 5223851"/>
              <a:gd name="connsiteX11" fmla="*/ 6676209 w 6915043"/>
              <a:gd name="connsiteY11" fmla="*/ 0 h 5223851"/>
              <a:gd name="connsiteX12" fmla="*/ 6915043 w 6915043"/>
              <a:gd name="connsiteY12" fmla="*/ 238834 h 5223851"/>
              <a:gd name="connsiteX13" fmla="*/ 6915043 w 6915043"/>
              <a:gd name="connsiteY13" fmla="*/ 774475 h 5223851"/>
              <a:gd name="connsiteX14" fmla="*/ 6915043 w 6915043"/>
              <a:gd name="connsiteY14" fmla="*/ 1547424 h 5223851"/>
              <a:gd name="connsiteX15" fmla="*/ 6915043 w 6915043"/>
              <a:gd name="connsiteY15" fmla="*/ 2130527 h 5223851"/>
              <a:gd name="connsiteX16" fmla="*/ 6915043 w 6915043"/>
              <a:gd name="connsiteY16" fmla="*/ 2808553 h 5223851"/>
              <a:gd name="connsiteX17" fmla="*/ 6915043 w 6915043"/>
              <a:gd name="connsiteY17" fmla="*/ 3581503 h 5223851"/>
              <a:gd name="connsiteX18" fmla="*/ 6915043 w 6915043"/>
              <a:gd name="connsiteY18" fmla="*/ 4259529 h 5223851"/>
              <a:gd name="connsiteX19" fmla="*/ 6915043 w 6915043"/>
              <a:gd name="connsiteY19" fmla="*/ 4985017 h 5223851"/>
              <a:gd name="connsiteX20" fmla="*/ 6676209 w 6915043"/>
              <a:gd name="connsiteY20" fmla="*/ 5223851 h 5223851"/>
              <a:gd name="connsiteX21" fmla="*/ 5968098 w 6915043"/>
              <a:gd name="connsiteY21" fmla="*/ 5223851 h 5223851"/>
              <a:gd name="connsiteX22" fmla="*/ 5453108 w 6915043"/>
              <a:gd name="connsiteY22" fmla="*/ 5223851 h 5223851"/>
              <a:gd name="connsiteX23" fmla="*/ 4809370 w 6915043"/>
              <a:gd name="connsiteY23" fmla="*/ 5223851 h 5223851"/>
              <a:gd name="connsiteX24" fmla="*/ 4358754 w 6915043"/>
              <a:gd name="connsiteY24" fmla="*/ 5223851 h 5223851"/>
              <a:gd name="connsiteX25" fmla="*/ 3908138 w 6915043"/>
              <a:gd name="connsiteY25" fmla="*/ 5223851 h 5223851"/>
              <a:gd name="connsiteX26" fmla="*/ 3264400 w 6915043"/>
              <a:gd name="connsiteY26" fmla="*/ 5223851 h 5223851"/>
              <a:gd name="connsiteX27" fmla="*/ 2749410 w 6915043"/>
              <a:gd name="connsiteY27" fmla="*/ 5223851 h 5223851"/>
              <a:gd name="connsiteX28" fmla="*/ 2041299 w 6915043"/>
              <a:gd name="connsiteY28" fmla="*/ 5223851 h 5223851"/>
              <a:gd name="connsiteX29" fmla="*/ 1526309 w 6915043"/>
              <a:gd name="connsiteY29" fmla="*/ 5223851 h 5223851"/>
              <a:gd name="connsiteX30" fmla="*/ 818198 w 6915043"/>
              <a:gd name="connsiteY30" fmla="*/ 5223851 h 5223851"/>
              <a:gd name="connsiteX31" fmla="*/ 238834 w 6915043"/>
              <a:gd name="connsiteY31" fmla="*/ 5223851 h 5223851"/>
              <a:gd name="connsiteX32" fmla="*/ 0 w 6915043"/>
              <a:gd name="connsiteY32" fmla="*/ 4985017 h 5223851"/>
              <a:gd name="connsiteX33" fmla="*/ 0 w 6915043"/>
              <a:gd name="connsiteY33" fmla="*/ 4354453 h 5223851"/>
              <a:gd name="connsiteX34" fmla="*/ 0 w 6915043"/>
              <a:gd name="connsiteY34" fmla="*/ 3771350 h 5223851"/>
              <a:gd name="connsiteX35" fmla="*/ 0 w 6915043"/>
              <a:gd name="connsiteY35" fmla="*/ 3045862 h 5223851"/>
              <a:gd name="connsiteX36" fmla="*/ 0 w 6915043"/>
              <a:gd name="connsiteY36" fmla="*/ 2462760 h 5223851"/>
              <a:gd name="connsiteX37" fmla="*/ 0 w 6915043"/>
              <a:gd name="connsiteY37" fmla="*/ 1927119 h 5223851"/>
              <a:gd name="connsiteX38" fmla="*/ 0 w 6915043"/>
              <a:gd name="connsiteY38" fmla="*/ 1344017 h 5223851"/>
              <a:gd name="connsiteX39" fmla="*/ 0 w 6915043"/>
              <a:gd name="connsiteY39" fmla="*/ 238834 h 522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915043" h="5223851" extrusionOk="0">
                <a:moveTo>
                  <a:pt x="0" y="238834"/>
                </a:moveTo>
                <a:cubicBezTo>
                  <a:pt x="-10747" y="100301"/>
                  <a:pt x="83351" y="8850"/>
                  <a:pt x="238834" y="0"/>
                </a:cubicBezTo>
                <a:cubicBezTo>
                  <a:pt x="536710" y="33321"/>
                  <a:pt x="820762" y="-14775"/>
                  <a:pt x="1011319" y="0"/>
                </a:cubicBezTo>
                <a:cubicBezTo>
                  <a:pt x="1201876" y="14775"/>
                  <a:pt x="1400596" y="-1831"/>
                  <a:pt x="1590683" y="0"/>
                </a:cubicBezTo>
                <a:cubicBezTo>
                  <a:pt x="1780770" y="1831"/>
                  <a:pt x="1877629" y="-9298"/>
                  <a:pt x="2105673" y="0"/>
                </a:cubicBezTo>
                <a:cubicBezTo>
                  <a:pt x="2333717" y="9298"/>
                  <a:pt x="2558829" y="4367"/>
                  <a:pt x="2813784" y="0"/>
                </a:cubicBezTo>
                <a:cubicBezTo>
                  <a:pt x="3068739" y="-4367"/>
                  <a:pt x="3173458" y="26425"/>
                  <a:pt x="3393148" y="0"/>
                </a:cubicBezTo>
                <a:cubicBezTo>
                  <a:pt x="3612838" y="-26425"/>
                  <a:pt x="3979180" y="33160"/>
                  <a:pt x="4165633" y="0"/>
                </a:cubicBezTo>
                <a:cubicBezTo>
                  <a:pt x="4352087" y="-33160"/>
                  <a:pt x="4467341" y="16885"/>
                  <a:pt x="4680623" y="0"/>
                </a:cubicBezTo>
                <a:cubicBezTo>
                  <a:pt x="4893905" y="-16885"/>
                  <a:pt x="5221511" y="32123"/>
                  <a:pt x="5453108" y="0"/>
                </a:cubicBezTo>
                <a:cubicBezTo>
                  <a:pt x="5684706" y="-32123"/>
                  <a:pt x="5759647" y="-13903"/>
                  <a:pt x="5903724" y="0"/>
                </a:cubicBezTo>
                <a:cubicBezTo>
                  <a:pt x="6047801" y="13903"/>
                  <a:pt x="6301360" y="-1827"/>
                  <a:pt x="6676209" y="0"/>
                </a:cubicBezTo>
                <a:cubicBezTo>
                  <a:pt x="6809845" y="2578"/>
                  <a:pt x="6916362" y="120595"/>
                  <a:pt x="6915043" y="238834"/>
                </a:cubicBezTo>
                <a:cubicBezTo>
                  <a:pt x="6921598" y="448986"/>
                  <a:pt x="6916644" y="659660"/>
                  <a:pt x="6915043" y="774475"/>
                </a:cubicBezTo>
                <a:cubicBezTo>
                  <a:pt x="6913442" y="889290"/>
                  <a:pt x="6881319" y="1389842"/>
                  <a:pt x="6915043" y="1547424"/>
                </a:cubicBezTo>
                <a:cubicBezTo>
                  <a:pt x="6948767" y="1705006"/>
                  <a:pt x="6896044" y="1983609"/>
                  <a:pt x="6915043" y="2130527"/>
                </a:cubicBezTo>
                <a:cubicBezTo>
                  <a:pt x="6934042" y="2277445"/>
                  <a:pt x="6882301" y="2581817"/>
                  <a:pt x="6915043" y="2808553"/>
                </a:cubicBezTo>
                <a:cubicBezTo>
                  <a:pt x="6947785" y="3035289"/>
                  <a:pt x="6936046" y="3213014"/>
                  <a:pt x="6915043" y="3581503"/>
                </a:cubicBezTo>
                <a:cubicBezTo>
                  <a:pt x="6894041" y="3949992"/>
                  <a:pt x="6923037" y="3982058"/>
                  <a:pt x="6915043" y="4259529"/>
                </a:cubicBezTo>
                <a:cubicBezTo>
                  <a:pt x="6907049" y="4537000"/>
                  <a:pt x="6921998" y="4730432"/>
                  <a:pt x="6915043" y="4985017"/>
                </a:cubicBezTo>
                <a:cubicBezTo>
                  <a:pt x="6884654" y="5118172"/>
                  <a:pt x="6816972" y="5207881"/>
                  <a:pt x="6676209" y="5223851"/>
                </a:cubicBezTo>
                <a:cubicBezTo>
                  <a:pt x="6474911" y="5235437"/>
                  <a:pt x="6120486" y="5209169"/>
                  <a:pt x="5968098" y="5223851"/>
                </a:cubicBezTo>
                <a:cubicBezTo>
                  <a:pt x="5815710" y="5238533"/>
                  <a:pt x="5577206" y="5202402"/>
                  <a:pt x="5453108" y="5223851"/>
                </a:cubicBezTo>
                <a:cubicBezTo>
                  <a:pt x="5329010" y="5245301"/>
                  <a:pt x="4982075" y="5255400"/>
                  <a:pt x="4809370" y="5223851"/>
                </a:cubicBezTo>
                <a:cubicBezTo>
                  <a:pt x="4636665" y="5192302"/>
                  <a:pt x="4458165" y="5201864"/>
                  <a:pt x="4358754" y="5223851"/>
                </a:cubicBezTo>
                <a:cubicBezTo>
                  <a:pt x="4259343" y="5245838"/>
                  <a:pt x="4061252" y="5206435"/>
                  <a:pt x="3908138" y="5223851"/>
                </a:cubicBezTo>
                <a:cubicBezTo>
                  <a:pt x="3755024" y="5241267"/>
                  <a:pt x="3551769" y="5244744"/>
                  <a:pt x="3264400" y="5223851"/>
                </a:cubicBezTo>
                <a:cubicBezTo>
                  <a:pt x="2977031" y="5202958"/>
                  <a:pt x="2909297" y="5206359"/>
                  <a:pt x="2749410" y="5223851"/>
                </a:cubicBezTo>
                <a:cubicBezTo>
                  <a:pt x="2589523" y="5241344"/>
                  <a:pt x="2380578" y="5255453"/>
                  <a:pt x="2041299" y="5223851"/>
                </a:cubicBezTo>
                <a:cubicBezTo>
                  <a:pt x="1702020" y="5192249"/>
                  <a:pt x="1633674" y="5226561"/>
                  <a:pt x="1526309" y="5223851"/>
                </a:cubicBezTo>
                <a:cubicBezTo>
                  <a:pt x="1418944" y="5221142"/>
                  <a:pt x="1035556" y="5222051"/>
                  <a:pt x="818198" y="5223851"/>
                </a:cubicBezTo>
                <a:cubicBezTo>
                  <a:pt x="600840" y="5225651"/>
                  <a:pt x="492571" y="5209975"/>
                  <a:pt x="238834" y="5223851"/>
                </a:cubicBezTo>
                <a:cubicBezTo>
                  <a:pt x="113991" y="5211592"/>
                  <a:pt x="-8694" y="5113588"/>
                  <a:pt x="0" y="4985017"/>
                </a:cubicBezTo>
                <a:cubicBezTo>
                  <a:pt x="5469" y="4739018"/>
                  <a:pt x="-24983" y="4629804"/>
                  <a:pt x="0" y="4354453"/>
                </a:cubicBezTo>
                <a:cubicBezTo>
                  <a:pt x="24983" y="4079102"/>
                  <a:pt x="16008" y="3984884"/>
                  <a:pt x="0" y="3771350"/>
                </a:cubicBezTo>
                <a:cubicBezTo>
                  <a:pt x="-16008" y="3557816"/>
                  <a:pt x="-11704" y="3379212"/>
                  <a:pt x="0" y="3045862"/>
                </a:cubicBezTo>
                <a:cubicBezTo>
                  <a:pt x="11704" y="2712512"/>
                  <a:pt x="19766" y="2655326"/>
                  <a:pt x="0" y="2462760"/>
                </a:cubicBezTo>
                <a:cubicBezTo>
                  <a:pt x="-19766" y="2270194"/>
                  <a:pt x="-12194" y="2124597"/>
                  <a:pt x="0" y="1927119"/>
                </a:cubicBezTo>
                <a:cubicBezTo>
                  <a:pt x="12194" y="1729641"/>
                  <a:pt x="16546" y="1620225"/>
                  <a:pt x="0" y="1344017"/>
                </a:cubicBezTo>
                <a:cubicBezTo>
                  <a:pt x="-16546" y="1067809"/>
                  <a:pt x="39250" y="490996"/>
                  <a:pt x="0" y="238834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4572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4E60D28-717C-01AF-5B72-A3B7CE8287A1}"/>
              </a:ext>
            </a:extLst>
          </p:cNvPr>
          <p:cNvSpPr/>
          <p:nvPr/>
        </p:nvSpPr>
        <p:spPr>
          <a:xfrm>
            <a:off x="11863771" y="3139344"/>
            <a:ext cx="3833509" cy="5040000"/>
          </a:xfrm>
          <a:custGeom>
            <a:avLst/>
            <a:gdLst>
              <a:gd name="connsiteX0" fmla="*/ 0 w 3833509"/>
              <a:gd name="connsiteY0" fmla="*/ 273176 h 5040000"/>
              <a:gd name="connsiteX1" fmla="*/ 273176 w 3833509"/>
              <a:gd name="connsiteY1" fmla="*/ 0 h 5040000"/>
              <a:gd name="connsiteX2" fmla="*/ 996351 w 3833509"/>
              <a:gd name="connsiteY2" fmla="*/ 0 h 5040000"/>
              <a:gd name="connsiteX3" fmla="*/ 1620910 w 3833509"/>
              <a:gd name="connsiteY3" fmla="*/ 0 h 5040000"/>
              <a:gd name="connsiteX4" fmla="*/ 2212599 w 3833509"/>
              <a:gd name="connsiteY4" fmla="*/ 0 h 5040000"/>
              <a:gd name="connsiteX5" fmla="*/ 2902902 w 3833509"/>
              <a:gd name="connsiteY5" fmla="*/ 0 h 5040000"/>
              <a:gd name="connsiteX6" fmla="*/ 3560333 w 3833509"/>
              <a:gd name="connsiteY6" fmla="*/ 0 h 5040000"/>
              <a:gd name="connsiteX7" fmla="*/ 3833509 w 3833509"/>
              <a:gd name="connsiteY7" fmla="*/ 273176 h 5040000"/>
              <a:gd name="connsiteX8" fmla="*/ 3833509 w 3833509"/>
              <a:gd name="connsiteY8" fmla="*/ 915126 h 5040000"/>
              <a:gd name="connsiteX9" fmla="*/ 3833509 w 3833509"/>
              <a:gd name="connsiteY9" fmla="*/ 1422266 h 5040000"/>
              <a:gd name="connsiteX10" fmla="*/ 3833509 w 3833509"/>
              <a:gd name="connsiteY10" fmla="*/ 2064216 h 5040000"/>
              <a:gd name="connsiteX11" fmla="*/ 3833509 w 3833509"/>
              <a:gd name="connsiteY11" fmla="*/ 2706165 h 5040000"/>
              <a:gd name="connsiteX12" fmla="*/ 3833509 w 3833509"/>
              <a:gd name="connsiteY12" fmla="*/ 3303179 h 5040000"/>
              <a:gd name="connsiteX13" fmla="*/ 3833509 w 3833509"/>
              <a:gd name="connsiteY13" fmla="*/ 4035001 h 5040000"/>
              <a:gd name="connsiteX14" fmla="*/ 3833509 w 3833509"/>
              <a:gd name="connsiteY14" fmla="*/ 4766824 h 5040000"/>
              <a:gd name="connsiteX15" fmla="*/ 3560333 w 3833509"/>
              <a:gd name="connsiteY15" fmla="*/ 5040000 h 5040000"/>
              <a:gd name="connsiteX16" fmla="*/ 2870030 w 3833509"/>
              <a:gd name="connsiteY16" fmla="*/ 5040000 h 5040000"/>
              <a:gd name="connsiteX17" fmla="*/ 2212599 w 3833509"/>
              <a:gd name="connsiteY17" fmla="*/ 5040000 h 5040000"/>
              <a:gd name="connsiteX18" fmla="*/ 1653782 w 3833509"/>
              <a:gd name="connsiteY18" fmla="*/ 5040000 h 5040000"/>
              <a:gd name="connsiteX19" fmla="*/ 1062094 w 3833509"/>
              <a:gd name="connsiteY19" fmla="*/ 5040000 h 5040000"/>
              <a:gd name="connsiteX20" fmla="*/ 273176 w 3833509"/>
              <a:gd name="connsiteY20" fmla="*/ 5040000 h 5040000"/>
              <a:gd name="connsiteX21" fmla="*/ 0 w 3833509"/>
              <a:gd name="connsiteY21" fmla="*/ 4766824 h 5040000"/>
              <a:gd name="connsiteX22" fmla="*/ 0 w 3833509"/>
              <a:gd name="connsiteY22" fmla="*/ 4214747 h 5040000"/>
              <a:gd name="connsiteX23" fmla="*/ 0 w 3833509"/>
              <a:gd name="connsiteY23" fmla="*/ 3707607 h 5040000"/>
              <a:gd name="connsiteX24" fmla="*/ 0 w 3833509"/>
              <a:gd name="connsiteY24" fmla="*/ 3200467 h 5040000"/>
              <a:gd name="connsiteX25" fmla="*/ 0 w 3833509"/>
              <a:gd name="connsiteY25" fmla="*/ 2558517 h 5040000"/>
              <a:gd name="connsiteX26" fmla="*/ 0 w 3833509"/>
              <a:gd name="connsiteY26" fmla="*/ 2006440 h 5040000"/>
              <a:gd name="connsiteX27" fmla="*/ 0 w 3833509"/>
              <a:gd name="connsiteY27" fmla="*/ 1319554 h 5040000"/>
              <a:gd name="connsiteX28" fmla="*/ 0 w 3833509"/>
              <a:gd name="connsiteY28" fmla="*/ 273176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3509" h="5040000" extrusionOk="0">
                <a:moveTo>
                  <a:pt x="0" y="273176"/>
                </a:moveTo>
                <a:cubicBezTo>
                  <a:pt x="-31419" y="102925"/>
                  <a:pt x="103254" y="7150"/>
                  <a:pt x="273176" y="0"/>
                </a:cubicBezTo>
                <a:cubicBezTo>
                  <a:pt x="500136" y="-17483"/>
                  <a:pt x="824634" y="8000"/>
                  <a:pt x="996351" y="0"/>
                </a:cubicBezTo>
                <a:cubicBezTo>
                  <a:pt x="1168069" y="-8000"/>
                  <a:pt x="1335576" y="5747"/>
                  <a:pt x="1620910" y="0"/>
                </a:cubicBezTo>
                <a:cubicBezTo>
                  <a:pt x="1906244" y="-5747"/>
                  <a:pt x="1956105" y="-29199"/>
                  <a:pt x="2212599" y="0"/>
                </a:cubicBezTo>
                <a:cubicBezTo>
                  <a:pt x="2469093" y="29199"/>
                  <a:pt x="2619699" y="-29394"/>
                  <a:pt x="2902902" y="0"/>
                </a:cubicBezTo>
                <a:cubicBezTo>
                  <a:pt x="3186105" y="29394"/>
                  <a:pt x="3297466" y="-32151"/>
                  <a:pt x="3560333" y="0"/>
                </a:cubicBezTo>
                <a:cubicBezTo>
                  <a:pt x="3715046" y="-6252"/>
                  <a:pt x="3807555" y="145113"/>
                  <a:pt x="3833509" y="273176"/>
                </a:cubicBezTo>
                <a:cubicBezTo>
                  <a:pt x="3804002" y="563975"/>
                  <a:pt x="3860223" y="607214"/>
                  <a:pt x="3833509" y="915126"/>
                </a:cubicBezTo>
                <a:cubicBezTo>
                  <a:pt x="3806796" y="1223038"/>
                  <a:pt x="3814771" y="1302420"/>
                  <a:pt x="3833509" y="1422266"/>
                </a:cubicBezTo>
                <a:cubicBezTo>
                  <a:pt x="3852247" y="1542112"/>
                  <a:pt x="3816294" y="1839332"/>
                  <a:pt x="3833509" y="2064216"/>
                </a:cubicBezTo>
                <a:cubicBezTo>
                  <a:pt x="3850725" y="2289100"/>
                  <a:pt x="3820673" y="2560386"/>
                  <a:pt x="3833509" y="2706165"/>
                </a:cubicBezTo>
                <a:cubicBezTo>
                  <a:pt x="3846345" y="2851944"/>
                  <a:pt x="3853995" y="3072115"/>
                  <a:pt x="3833509" y="3303179"/>
                </a:cubicBezTo>
                <a:cubicBezTo>
                  <a:pt x="3813023" y="3534243"/>
                  <a:pt x="3832784" y="3796877"/>
                  <a:pt x="3833509" y="4035001"/>
                </a:cubicBezTo>
                <a:cubicBezTo>
                  <a:pt x="3834234" y="4273125"/>
                  <a:pt x="3836160" y="4528640"/>
                  <a:pt x="3833509" y="4766824"/>
                </a:cubicBezTo>
                <a:cubicBezTo>
                  <a:pt x="3818354" y="4920184"/>
                  <a:pt x="3694507" y="5028479"/>
                  <a:pt x="3560333" y="5040000"/>
                </a:cubicBezTo>
                <a:cubicBezTo>
                  <a:pt x="3351925" y="5072567"/>
                  <a:pt x="3179837" y="5018232"/>
                  <a:pt x="2870030" y="5040000"/>
                </a:cubicBezTo>
                <a:cubicBezTo>
                  <a:pt x="2560223" y="5061768"/>
                  <a:pt x="2395897" y="5021477"/>
                  <a:pt x="2212599" y="5040000"/>
                </a:cubicBezTo>
                <a:cubicBezTo>
                  <a:pt x="2029301" y="5058523"/>
                  <a:pt x="1801998" y="5012578"/>
                  <a:pt x="1653782" y="5040000"/>
                </a:cubicBezTo>
                <a:cubicBezTo>
                  <a:pt x="1505566" y="5067422"/>
                  <a:pt x="1248799" y="5063999"/>
                  <a:pt x="1062094" y="5040000"/>
                </a:cubicBezTo>
                <a:cubicBezTo>
                  <a:pt x="875389" y="5016001"/>
                  <a:pt x="636814" y="5039899"/>
                  <a:pt x="273176" y="5040000"/>
                </a:cubicBezTo>
                <a:cubicBezTo>
                  <a:pt x="129739" y="5038427"/>
                  <a:pt x="1637" y="4933244"/>
                  <a:pt x="0" y="4766824"/>
                </a:cubicBezTo>
                <a:cubicBezTo>
                  <a:pt x="-15951" y="4560476"/>
                  <a:pt x="16015" y="4438526"/>
                  <a:pt x="0" y="4214747"/>
                </a:cubicBezTo>
                <a:cubicBezTo>
                  <a:pt x="-16015" y="3990968"/>
                  <a:pt x="-8243" y="3889695"/>
                  <a:pt x="0" y="3707607"/>
                </a:cubicBezTo>
                <a:cubicBezTo>
                  <a:pt x="8243" y="3525519"/>
                  <a:pt x="-6233" y="3341983"/>
                  <a:pt x="0" y="3200467"/>
                </a:cubicBezTo>
                <a:cubicBezTo>
                  <a:pt x="6233" y="3058951"/>
                  <a:pt x="-31950" y="2822203"/>
                  <a:pt x="0" y="2558517"/>
                </a:cubicBezTo>
                <a:cubicBezTo>
                  <a:pt x="31950" y="2294831"/>
                  <a:pt x="5004" y="2130384"/>
                  <a:pt x="0" y="2006440"/>
                </a:cubicBezTo>
                <a:cubicBezTo>
                  <a:pt x="-5004" y="1882496"/>
                  <a:pt x="-29663" y="1519098"/>
                  <a:pt x="0" y="1319554"/>
                </a:cubicBezTo>
                <a:cubicBezTo>
                  <a:pt x="29663" y="1120010"/>
                  <a:pt x="8095" y="696921"/>
                  <a:pt x="0" y="27317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7126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09291DA-DBEF-7C6B-715E-52A0FDBAC85A}"/>
              </a:ext>
            </a:extLst>
          </p:cNvPr>
          <p:cNvSpPr/>
          <p:nvPr/>
        </p:nvSpPr>
        <p:spPr>
          <a:xfrm>
            <a:off x="11894053" y="8537129"/>
            <a:ext cx="3833509" cy="5223848"/>
          </a:xfrm>
          <a:custGeom>
            <a:avLst/>
            <a:gdLst>
              <a:gd name="connsiteX0" fmla="*/ 0 w 3833509"/>
              <a:gd name="connsiteY0" fmla="*/ 273176 h 5223848"/>
              <a:gd name="connsiteX1" fmla="*/ 273176 w 3833509"/>
              <a:gd name="connsiteY1" fmla="*/ 0 h 5223848"/>
              <a:gd name="connsiteX2" fmla="*/ 996351 w 3833509"/>
              <a:gd name="connsiteY2" fmla="*/ 0 h 5223848"/>
              <a:gd name="connsiteX3" fmla="*/ 1620910 w 3833509"/>
              <a:gd name="connsiteY3" fmla="*/ 0 h 5223848"/>
              <a:gd name="connsiteX4" fmla="*/ 2212599 w 3833509"/>
              <a:gd name="connsiteY4" fmla="*/ 0 h 5223848"/>
              <a:gd name="connsiteX5" fmla="*/ 2902902 w 3833509"/>
              <a:gd name="connsiteY5" fmla="*/ 0 h 5223848"/>
              <a:gd name="connsiteX6" fmla="*/ 3560333 w 3833509"/>
              <a:gd name="connsiteY6" fmla="*/ 0 h 5223848"/>
              <a:gd name="connsiteX7" fmla="*/ 3833509 w 3833509"/>
              <a:gd name="connsiteY7" fmla="*/ 273176 h 5223848"/>
              <a:gd name="connsiteX8" fmla="*/ 3833509 w 3833509"/>
              <a:gd name="connsiteY8" fmla="*/ 941390 h 5223848"/>
              <a:gd name="connsiteX9" fmla="*/ 3833509 w 3833509"/>
              <a:gd name="connsiteY9" fmla="*/ 1469279 h 5223848"/>
              <a:gd name="connsiteX10" fmla="*/ 3833509 w 3833509"/>
              <a:gd name="connsiteY10" fmla="*/ 2137492 h 5223848"/>
              <a:gd name="connsiteX11" fmla="*/ 3833509 w 3833509"/>
              <a:gd name="connsiteY11" fmla="*/ 2805706 h 5223848"/>
              <a:gd name="connsiteX12" fmla="*/ 3833509 w 3833509"/>
              <a:gd name="connsiteY12" fmla="*/ 3427145 h 5223848"/>
              <a:gd name="connsiteX13" fmla="*/ 3833509 w 3833509"/>
              <a:gd name="connsiteY13" fmla="*/ 4188908 h 5223848"/>
              <a:gd name="connsiteX14" fmla="*/ 3833509 w 3833509"/>
              <a:gd name="connsiteY14" fmla="*/ 4950672 h 5223848"/>
              <a:gd name="connsiteX15" fmla="*/ 3560333 w 3833509"/>
              <a:gd name="connsiteY15" fmla="*/ 5223848 h 5223848"/>
              <a:gd name="connsiteX16" fmla="*/ 2870030 w 3833509"/>
              <a:gd name="connsiteY16" fmla="*/ 5223848 h 5223848"/>
              <a:gd name="connsiteX17" fmla="*/ 2212599 w 3833509"/>
              <a:gd name="connsiteY17" fmla="*/ 5223848 h 5223848"/>
              <a:gd name="connsiteX18" fmla="*/ 1653782 w 3833509"/>
              <a:gd name="connsiteY18" fmla="*/ 5223848 h 5223848"/>
              <a:gd name="connsiteX19" fmla="*/ 1062094 w 3833509"/>
              <a:gd name="connsiteY19" fmla="*/ 5223848 h 5223848"/>
              <a:gd name="connsiteX20" fmla="*/ 273176 w 3833509"/>
              <a:gd name="connsiteY20" fmla="*/ 5223848 h 5223848"/>
              <a:gd name="connsiteX21" fmla="*/ 0 w 3833509"/>
              <a:gd name="connsiteY21" fmla="*/ 4950672 h 5223848"/>
              <a:gd name="connsiteX22" fmla="*/ 0 w 3833509"/>
              <a:gd name="connsiteY22" fmla="*/ 4376008 h 5223848"/>
              <a:gd name="connsiteX23" fmla="*/ 0 w 3833509"/>
              <a:gd name="connsiteY23" fmla="*/ 3848119 h 5223848"/>
              <a:gd name="connsiteX24" fmla="*/ 0 w 3833509"/>
              <a:gd name="connsiteY24" fmla="*/ 3320231 h 5223848"/>
              <a:gd name="connsiteX25" fmla="*/ 0 w 3833509"/>
              <a:gd name="connsiteY25" fmla="*/ 2652017 h 5223848"/>
              <a:gd name="connsiteX26" fmla="*/ 0 w 3833509"/>
              <a:gd name="connsiteY26" fmla="*/ 2077353 h 5223848"/>
              <a:gd name="connsiteX27" fmla="*/ 0 w 3833509"/>
              <a:gd name="connsiteY27" fmla="*/ 1362364 h 5223848"/>
              <a:gd name="connsiteX28" fmla="*/ 0 w 3833509"/>
              <a:gd name="connsiteY28" fmla="*/ 273176 h 5223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3509" h="5223848" extrusionOk="0">
                <a:moveTo>
                  <a:pt x="0" y="273176"/>
                </a:moveTo>
                <a:cubicBezTo>
                  <a:pt x="-31419" y="102925"/>
                  <a:pt x="103254" y="7150"/>
                  <a:pt x="273176" y="0"/>
                </a:cubicBezTo>
                <a:cubicBezTo>
                  <a:pt x="500136" y="-17483"/>
                  <a:pt x="824634" y="8000"/>
                  <a:pt x="996351" y="0"/>
                </a:cubicBezTo>
                <a:cubicBezTo>
                  <a:pt x="1168069" y="-8000"/>
                  <a:pt x="1335576" y="5747"/>
                  <a:pt x="1620910" y="0"/>
                </a:cubicBezTo>
                <a:cubicBezTo>
                  <a:pt x="1906244" y="-5747"/>
                  <a:pt x="1956105" y="-29199"/>
                  <a:pt x="2212599" y="0"/>
                </a:cubicBezTo>
                <a:cubicBezTo>
                  <a:pt x="2469093" y="29199"/>
                  <a:pt x="2619699" y="-29394"/>
                  <a:pt x="2902902" y="0"/>
                </a:cubicBezTo>
                <a:cubicBezTo>
                  <a:pt x="3186105" y="29394"/>
                  <a:pt x="3297466" y="-32151"/>
                  <a:pt x="3560333" y="0"/>
                </a:cubicBezTo>
                <a:cubicBezTo>
                  <a:pt x="3715046" y="-6252"/>
                  <a:pt x="3807555" y="145113"/>
                  <a:pt x="3833509" y="273176"/>
                </a:cubicBezTo>
                <a:cubicBezTo>
                  <a:pt x="3834277" y="491380"/>
                  <a:pt x="3808443" y="614920"/>
                  <a:pt x="3833509" y="941390"/>
                </a:cubicBezTo>
                <a:cubicBezTo>
                  <a:pt x="3858575" y="1267860"/>
                  <a:pt x="3809370" y="1298452"/>
                  <a:pt x="3833509" y="1469279"/>
                </a:cubicBezTo>
                <a:cubicBezTo>
                  <a:pt x="3857648" y="1640106"/>
                  <a:pt x="3863531" y="1910062"/>
                  <a:pt x="3833509" y="2137492"/>
                </a:cubicBezTo>
                <a:cubicBezTo>
                  <a:pt x="3803487" y="2364922"/>
                  <a:pt x="3846094" y="2644876"/>
                  <a:pt x="3833509" y="2805706"/>
                </a:cubicBezTo>
                <a:cubicBezTo>
                  <a:pt x="3820924" y="2966536"/>
                  <a:pt x="3820614" y="3268404"/>
                  <a:pt x="3833509" y="3427145"/>
                </a:cubicBezTo>
                <a:cubicBezTo>
                  <a:pt x="3846404" y="3585886"/>
                  <a:pt x="3863752" y="3852402"/>
                  <a:pt x="3833509" y="4188908"/>
                </a:cubicBezTo>
                <a:cubicBezTo>
                  <a:pt x="3803266" y="4525414"/>
                  <a:pt x="3866057" y="4575563"/>
                  <a:pt x="3833509" y="4950672"/>
                </a:cubicBezTo>
                <a:cubicBezTo>
                  <a:pt x="3818354" y="5104032"/>
                  <a:pt x="3694507" y="5212327"/>
                  <a:pt x="3560333" y="5223848"/>
                </a:cubicBezTo>
                <a:cubicBezTo>
                  <a:pt x="3351925" y="5256415"/>
                  <a:pt x="3179837" y="5202080"/>
                  <a:pt x="2870030" y="5223848"/>
                </a:cubicBezTo>
                <a:cubicBezTo>
                  <a:pt x="2560223" y="5245616"/>
                  <a:pt x="2395897" y="5205325"/>
                  <a:pt x="2212599" y="5223848"/>
                </a:cubicBezTo>
                <a:cubicBezTo>
                  <a:pt x="2029301" y="5242371"/>
                  <a:pt x="1801998" y="5196426"/>
                  <a:pt x="1653782" y="5223848"/>
                </a:cubicBezTo>
                <a:cubicBezTo>
                  <a:pt x="1505566" y="5251270"/>
                  <a:pt x="1248799" y="5247847"/>
                  <a:pt x="1062094" y="5223848"/>
                </a:cubicBezTo>
                <a:cubicBezTo>
                  <a:pt x="875389" y="5199849"/>
                  <a:pt x="636814" y="5223747"/>
                  <a:pt x="273176" y="5223848"/>
                </a:cubicBezTo>
                <a:cubicBezTo>
                  <a:pt x="129739" y="5222275"/>
                  <a:pt x="1637" y="5117092"/>
                  <a:pt x="0" y="4950672"/>
                </a:cubicBezTo>
                <a:cubicBezTo>
                  <a:pt x="521" y="4681027"/>
                  <a:pt x="14128" y="4548163"/>
                  <a:pt x="0" y="4376008"/>
                </a:cubicBezTo>
                <a:cubicBezTo>
                  <a:pt x="-14128" y="4203853"/>
                  <a:pt x="-18760" y="4074479"/>
                  <a:pt x="0" y="3848119"/>
                </a:cubicBezTo>
                <a:cubicBezTo>
                  <a:pt x="18760" y="3621759"/>
                  <a:pt x="17934" y="3581357"/>
                  <a:pt x="0" y="3320231"/>
                </a:cubicBezTo>
                <a:cubicBezTo>
                  <a:pt x="-17934" y="3059105"/>
                  <a:pt x="5397" y="2915768"/>
                  <a:pt x="0" y="2652017"/>
                </a:cubicBezTo>
                <a:cubicBezTo>
                  <a:pt x="-5397" y="2388266"/>
                  <a:pt x="23161" y="2343252"/>
                  <a:pt x="0" y="2077353"/>
                </a:cubicBezTo>
                <a:cubicBezTo>
                  <a:pt x="-23161" y="1811454"/>
                  <a:pt x="-24910" y="1554596"/>
                  <a:pt x="0" y="1362364"/>
                </a:cubicBezTo>
                <a:cubicBezTo>
                  <a:pt x="24910" y="1170132"/>
                  <a:pt x="7458" y="726717"/>
                  <a:pt x="0" y="27317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7126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F9C58A8-8B1A-7862-B464-73462ABC82A9}"/>
              </a:ext>
            </a:extLst>
          </p:cNvPr>
          <p:cNvSpPr/>
          <p:nvPr/>
        </p:nvSpPr>
        <p:spPr>
          <a:xfrm>
            <a:off x="15945068" y="3139347"/>
            <a:ext cx="4576876" cy="5040000"/>
          </a:xfrm>
          <a:custGeom>
            <a:avLst/>
            <a:gdLst>
              <a:gd name="connsiteX0" fmla="*/ 0 w 4576876"/>
              <a:gd name="connsiteY0" fmla="*/ 193876 h 5040000"/>
              <a:gd name="connsiteX1" fmla="*/ 193876 w 4576876"/>
              <a:gd name="connsiteY1" fmla="*/ 0 h 5040000"/>
              <a:gd name="connsiteX2" fmla="*/ 975846 w 4576876"/>
              <a:gd name="connsiteY2" fmla="*/ 0 h 5040000"/>
              <a:gd name="connsiteX3" fmla="*/ 1632142 w 4576876"/>
              <a:gd name="connsiteY3" fmla="*/ 0 h 5040000"/>
              <a:gd name="connsiteX4" fmla="*/ 2246547 w 4576876"/>
              <a:gd name="connsiteY4" fmla="*/ 0 h 5040000"/>
              <a:gd name="connsiteX5" fmla="*/ 2986625 w 4576876"/>
              <a:gd name="connsiteY5" fmla="*/ 0 h 5040000"/>
              <a:gd name="connsiteX6" fmla="*/ 3642921 w 4576876"/>
              <a:gd name="connsiteY6" fmla="*/ 0 h 5040000"/>
              <a:gd name="connsiteX7" fmla="*/ 4383000 w 4576876"/>
              <a:gd name="connsiteY7" fmla="*/ 0 h 5040000"/>
              <a:gd name="connsiteX8" fmla="*/ 4576876 w 4576876"/>
              <a:gd name="connsiteY8" fmla="*/ 193876 h 5040000"/>
              <a:gd name="connsiteX9" fmla="*/ 4576876 w 4576876"/>
              <a:gd name="connsiteY9" fmla="*/ 765438 h 5040000"/>
              <a:gd name="connsiteX10" fmla="*/ 4576876 w 4576876"/>
              <a:gd name="connsiteY10" fmla="*/ 1430045 h 5040000"/>
              <a:gd name="connsiteX11" fmla="*/ 4576876 w 4576876"/>
              <a:gd name="connsiteY11" fmla="*/ 2094652 h 5040000"/>
              <a:gd name="connsiteX12" fmla="*/ 4576876 w 4576876"/>
              <a:gd name="connsiteY12" fmla="*/ 2712736 h 5040000"/>
              <a:gd name="connsiteX13" fmla="*/ 4576876 w 4576876"/>
              <a:gd name="connsiteY13" fmla="*/ 3470388 h 5040000"/>
              <a:gd name="connsiteX14" fmla="*/ 4576876 w 4576876"/>
              <a:gd name="connsiteY14" fmla="*/ 4228040 h 5040000"/>
              <a:gd name="connsiteX15" fmla="*/ 4576876 w 4576876"/>
              <a:gd name="connsiteY15" fmla="*/ 4846124 h 5040000"/>
              <a:gd name="connsiteX16" fmla="*/ 4383000 w 4576876"/>
              <a:gd name="connsiteY16" fmla="*/ 5040000 h 5040000"/>
              <a:gd name="connsiteX17" fmla="*/ 3642921 w 4576876"/>
              <a:gd name="connsiteY17" fmla="*/ 5040000 h 5040000"/>
              <a:gd name="connsiteX18" fmla="*/ 3070408 w 4576876"/>
              <a:gd name="connsiteY18" fmla="*/ 5040000 h 5040000"/>
              <a:gd name="connsiteX19" fmla="*/ 2456003 w 4576876"/>
              <a:gd name="connsiteY19" fmla="*/ 5040000 h 5040000"/>
              <a:gd name="connsiteX20" fmla="*/ 1674033 w 4576876"/>
              <a:gd name="connsiteY20" fmla="*/ 5040000 h 5040000"/>
              <a:gd name="connsiteX21" fmla="*/ 975846 w 4576876"/>
              <a:gd name="connsiteY21" fmla="*/ 5040000 h 5040000"/>
              <a:gd name="connsiteX22" fmla="*/ 193876 w 4576876"/>
              <a:gd name="connsiteY22" fmla="*/ 5040000 h 5040000"/>
              <a:gd name="connsiteX23" fmla="*/ 0 w 4576876"/>
              <a:gd name="connsiteY23" fmla="*/ 4846124 h 5040000"/>
              <a:gd name="connsiteX24" fmla="*/ 0 w 4576876"/>
              <a:gd name="connsiteY24" fmla="*/ 4181517 h 5040000"/>
              <a:gd name="connsiteX25" fmla="*/ 0 w 4576876"/>
              <a:gd name="connsiteY25" fmla="*/ 3516910 h 5040000"/>
              <a:gd name="connsiteX26" fmla="*/ 0 w 4576876"/>
              <a:gd name="connsiteY26" fmla="*/ 2945348 h 5040000"/>
              <a:gd name="connsiteX27" fmla="*/ 0 w 4576876"/>
              <a:gd name="connsiteY27" fmla="*/ 2234219 h 5040000"/>
              <a:gd name="connsiteX28" fmla="*/ 0 w 4576876"/>
              <a:gd name="connsiteY28" fmla="*/ 1662657 h 5040000"/>
              <a:gd name="connsiteX29" fmla="*/ 0 w 4576876"/>
              <a:gd name="connsiteY29" fmla="*/ 951528 h 5040000"/>
              <a:gd name="connsiteX30" fmla="*/ 0 w 4576876"/>
              <a:gd name="connsiteY30" fmla="*/ 193876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6876" h="5040000" extrusionOk="0">
                <a:moveTo>
                  <a:pt x="0" y="193876"/>
                </a:moveTo>
                <a:cubicBezTo>
                  <a:pt x="-17355" y="76096"/>
                  <a:pt x="67709" y="7165"/>
                  <a:pt x="193876" y="0"/>
                </a:cubicBezTo>
                <a:cubicBezTo>
                  <a:pt x="459008" y="-13357"/>
                  <a:pt x="758806" y="35452"/>
                  <a:pt x="975846" y="0"/>
                </a:cubicBezTo>
                <a:cubicBezTo>
                  <a:pt x="1192886" y="-35452"/>
                  <a:pt x="1490483" y="-18208"/>
                  <a:pt x="1632142" y="0"/>
                </a:cubicBezTo>
                <a:cubicBezTo>
                  <a:pt x="1773801" y="18208"/>
                  <a:pt x="2122775" y="-15908"/>
                  <a:pt x="2246547" y="0"/>
                </a:cubicBezTo>
                <a:cubicBezTo>
                  <a:pt x="2370319" y="15908"/>
                  <a:pt x="2750341" y="9890"/>
                  <a:pt x="2986625" y="0"/>
                </a:cubicBezTo>
                <a:cubicBezTo>
                  <a:pt x="3222909" y="-9890"/>
                  <a:pt x="3315528" y="-16311"/>
                  <a:pt x="3642921" y="0"/>
                </a:cubicBezTo>
                <a:cubicBezTo>
                  <a:pt x="3970314" y="16311"/>
                  <a:pt x="4149470" y="-17630"/>
                  <a:pt x="4383000" y="0"/>
                </a:cubicBezTo>
                <a:cubicBezTo>
                  <a:pt x="4488757" y="-12573"/>
                  <a:pt x="4570190" y="96092"/>
                  <a:pt x="4576876" y="193876"/>
                </a:cubicBezTo>
                <a:cubicBezTo>
                  <a:pt x="4579461" y="384690"/>
                  <a:pt x="4554638" y="509040"/>
                  <a:pt x="4576876" y="765438"/>
                </a:cubicBezTo>
                <a:cubicBezTo>
                  <a:pt x="4599114" y="1021836"/>
                  <a:pt x="4588475" y="1151017"/>
                  <a:pt x="4576876" y="1430045"/>
                </a:cubicBezTo>
                <a:cubicBezTo>
                  <a:pt x="4565277" y="1709073"/>
                  <a:pt x="4564528" y="1787279"/>
                  <a:pt x="4576876" y="2094652"/>
                </a:cubicBezTo>
                <a:cubicBezTo>
                  <a:pt x="4589224" y="2402025"/>
                  <a:pt x="4550795" y="2487022"/>
                  <a:pt x="4576876" y="2712736"/>
                </a:cubicBezTo>
                <a:cubicBezTo>
                  <a:pt x="4602957" y="2938450"/>
                  <a:pt x="4547176" y="3238200"/>
                  <a:pt x="4576876" y="3470388"/>
                </a:cubicBezTo>
                <a:cubicBezTo>
                  <a:pt x="4606576" y="3702576"/>
                  <a:pt x="4585948" y="4032068"/>
                  <a:pt x="4576876" y="4228040"/>
                </a:cubicBezTo>
                <a:cubicBezTo>
                  <a:pt x="4567804" y="4424012"/>
                  <a:pt x="4560940" y="4652327"/>
                  <a:pt x="4576876" y="4846124"/>
                </a:cubicBezTo>
                <a:cubicBezTo>
                  <a:pt x="4571805" y="4948422"/>
                  <a:pt x="4483101" y="5029574"/>
                  <a:pt x="4383000" y="5040000"/>
                </a:cubicBezTo>
                <a:cubicBezTo>
                  <a:pt x="4022772" y="5004282"/>
                  <a:pt x="3981596" y="5051967"/>
                  <a:pt x="3642921" y="5040000"/>
                </a:cubicBezTo>
                <a:cubicBezTo>
                  <a:pt x="3304246" y="5028033"/>
                  <a:pt x="3239113" y="5039561"/>
                  <a:pt x="3070408" y="5040000"/>
                </a:cubicBezTo>
                <a:cubicBezTo>
                  <a:pt x="2901703" y="5040439"/>
                  <a:pt x="2584402" y="5065122"/>
                  <a:pt x="2456003" y="5040000"/>
                </a:cubicBezTo>
                <a:cubicBezTo>
                  <a:pt x="2327605" y="5014878"/>
                  <a:pt x="2033500" y="5062864"/>
                  <a:pt x="1674033" y="5040000"/>
                </a:cubicBezTo>
                <a:cubicBezTo>
                  <a:pt x="1314566" y="5017137"/>
                  <a:pt x="1175848" y="5010264"/>
                  <a:pt x="975846" y="5040000"/>
                </a:cubicBezTo>
                <a:cubicBezTo>
                  <a:pt x="775844" y="5069736"/>
                  <a:pt x="445140" y="5073312"/>
                  <a:pt x="193876" y="5040000"/>
                </a:cubicBezTo>
                <a:cubicBezTo>
                  <a:pt x="86012" y="5018729"/>
                  <a:pt x="25300" y="4958475"/>
                  <a:pt x="0" y="4846124"/>
                </a:cubicBezTo>
                <a:cubicBezTo>
                  <a:pt x="11735" y="4518765"/>
                  <a:pt x="10799" y="4414758"/>
                  <a:pt x="0" y="4181517"/>
                </a:cubicBezTo>
                <a:cubicBezTo>
                  <a:pt x="-10799" y="3948276"/>
                  <a:pt x="-5747" y="3703283"/>
                  <a:pt x="0" y="3516910"/>
                </a:cubicBezTo>
                <a:cubicBezTo>
                  <a:pt x="5747" y="3330537"/>
                  <a:pt x="-21896" y="3091955"/>
                  <a:pt x="0" y="2945348"/>
                </a:cubicBezTo>
                <a:cubicBezTo>
                  <a:pt x="21896" y="2798741"/>
                  <a:pt x="-9711" y="2540327"/>
                  <a:pt x="0" y="2234219"/>
                </a:cubicBezTo>
                <a:cubicBezTo>
                  <a:pt x="9711" y="1928111"/>
                  <a:pt x="15375" y="1938734"/>
                  <a:pt x="0" y="1662657"/>
                </a:cubicBezTo>
                <a:cubicBezTo>
                  <a:pt x="-15375" y="1386580"/>
                  <a:pt x="-33702" y="1099400"/>
                  <a:pt x="0" y="951528"/>
                </a:cubicBezTo>
                <a:cubicBezTo>
                  <a:pt x="33702" y="803656"/>
                  <a:pt x="-23573" y="488940"/>
                  <a:pt x="0" y="19387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4236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89CD0C4-5DF5-2CB7-FDE9-BAD8AF3E8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9356" y="14269828"/>
            <a:ext cx="1833624" cy="395965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A28200D-3ED7-5113-0DCE-22D304284D72}"/>
              </a:ext>
            </a:extLst>
          </p:cNvPr>
          <p:cNvSpPr/>
          <p:nvPr/>
        </p:nvSpPr>
        <p:spPr>
          <a:xfrm>
            <a:off x="371853" y="1810144"/>
            <a:ext cx="4081298" cy="971419"/>
          </a:xfrm>
          <a:custGeom>
            <a:avLst/>
            <a:gdLst>
              <a:gd name="connsiteX0" fmla="*/ 0 w 4081298"/>
              <a:gd name="connsiteY0" fmla="*/ 161906 h 971419"/>
              <a:gd name="connsiteX1" fmla="*/ 161906 w 4081298"/>
              <a:gd name="connsiteY1" fmla="*/ 0 h 971419"/>
              <a:gd name="connsiteX2" fmla="*/ 863303 w 4081298"/>
              <a:gd name="connsiteY2" fmla="*/ 0 h 971419"/>
              <a:gd name="connsiteX3" fmla="*/ 1451976 w 4081298"/>
              <a:gd name="connsiteY3" fmla="*/ 0 h 971419"/>
              <a:gd name="connsiteX4" fmla="*/ 2003074 w 4081298"/>
              <a:gd name="connsiteY4" fmla="*/ 0 h 971419"/>
              <a:gd name="connsiteX5" fmla="*/ 2666897 w 4081298"/>
              <a:gd name="connsiteY5" fmla="*/ 0 h 971419"/>
              <a:gd name="connsiteX6" fmla="*/ 3255569 w 4081298"/>
              <a:gd name="connsiteY6" fmla="*/ 0 h 971419"/>
              <a:gd name="connsiteX7" fmla="*/ 3919392 w 4081298"/>
              <a:gd name="connsiteY7" fmla="*/ 0 h 971419"/>
              <a:gd name="connsiteX8" fmla="*/ 4081298 w 4081298"/>
              <a:gd name="connsiteY8" fmla="*/ 161906 h 971419"/>
              <a:gd name="connsiteX9" fmla="*/ 4081298 w 4081298"/>
              <a:gd name="connsiteY9" fmla="*/ 809513 h 971419"/>
              <a:gd name="connsiteX10" fmla="*/ 3919392 w 4081298"/>
              <a:gd name="connsiteY10" fmla="*/ 971419 h 971419"/>
              <a:gd name="connsiteX11" fmla="*/ 3255569 w 4081298"/>
              <a:gd name="connsiteY11" fmla="*/ 971419 h 971419"/>
              <a:gd name="connsiteX12" fmla="*/ 2554172 w 4081298"/>
              <a:gd name="connsiteY12" fmla="*/ 971419 h 971419"/>
              <a:gd name="connsiteX13" fmla="*/ 1852775 w 4081298"/>
              <a:gd name="connsiteY13" fmla="*/ 971419 h 971419"/>
              <a:gd name="connsiteX14" fmla="*/ 1301677 w 4081298"/>
              <a:gd name="connsiteY14" fmla="*/ 971419 h 971419"/>
              <a:gd name="connsiteX15" fmla="*/ 161906 w 4081298"/>
              <a:gd name="connsiteY15" fmla="*/ 971419 h 971419"/>
              <a:gd name="connsiteX16" fmla="*/ 0 w 4081298"/>
              <a:gd name="connsiteY16" fmla="*/ 809513 h 971419"/>
              <a:gd name="connsiteX17" fmla="*/ 0 w 4081298"/>
              <a:gd name="connsiteY17" fmla="*/ 161906 h 97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81298" h="971419" extrusionOk="0">
                <a:moveTo>
                  <a:pt x="0" y="161906"/>
                </a:moveTo>
                <a:cubicBezTo>
                  <a:pt x="-6737" y="68332"/>
                  <a:pt x="53345" y="7185"/>
                  <a:pt x="161906" y="0"/>
                </a:cubicBezTo>
                <a:cubicBezTo>
                  <a:pt x="500020" y="3264"/>
                  <a:pt x="676072" y="-8048"/>
                  <a:pt x="863303" y="0"/>
                </a:cubicBezTo>
                <a:cubicBezTo>
                  <a:pt x="1050534" y="8048"/>
                  <a:pt x="1280514" y="26767"/>
                  <a:pt x="1451976" y="0"/>
                </a:cubicBezTo>
                <a:cubicBezTo>
                  <a:pt x="1623438" y="-26767"/>
                  <a:pt x="1836192" y="-17200"/>
                  <a:pt x="2003074" y="0"/>
                </a:cubicBezTo>
                <a:cubicBezTo>
                  <a:pt x="2169956" y="17200"/>
                  <a:pt x="2490873" y="18062"/>
                  <a:pt x="2666897" y="0"/>
                </a:cubicBezTo>
                <a:cubicBezTo>
                  <a:pt x="2842921" y="-18062"/>
                  <a:pt x="2975124" y="27367"/>
                  <a:pt x="3255569" y="0"/>
                </a:cubicBezTo>
                <a:cubicBezTo>
                  <a:pt x="3536014" y="-27367"/>
                  <a:pt x="3599901" y="-23715"/>
                  <a:pt x="3919392" y="0"/>
                </a:cubicBezTo>
                <a:cubicBezTo>
                  <a:pt x="4006855" y="-18645"/>
                  <a:pt x="4072263" y="85044"/>
                  <a:pt x="4081298" y="161906"/>
                </a:cubicBezTo>
                <a:cubicBezTo>
                  <a:pt x="4073033" y="438145"/>
                  <a:pt x="4055423" y="619029"/>
                  <a:pt x="4081298" y="809513"/>
                </a:cubicBezTo>
                <a:cubicBezTo>
                  <a:pt x="4078993" y="898799"/>
                  <a:pt x="4013827" y="957662"/>
                  <a:pt x="3919392" y="971419"/>
                </a:cubicBezTo>
                <a:cubicBezTo>
                  <a:pt x="3766237" y="993914"/>
                  <a:pt x="3438380" y="959623"/>
                  <a:pt x="3255569" y="971419"/>
                </a:cubicBezTo>
                <a:cubicBezTo>
                  <a:pt x="3072758" y="983215"/>
                  <a:pt x="2856195" y="955454"/>
                  <a:pt x="2554172" y="971419"/>
                </a:cubicBezTo>
                <a:cubicBezTo>
                  <a:pt x="2252149" y="987384"/>
                  <a:pt x="2042831" y="997128"/>
                  <a:pt x="1852775" y="971419"/>
                </a:cubicBezTo>
                <a:cubicBezTo>
                  <a:pt x="1662719" y="945710"/>
                  <a:pt x="1467204" y="997002"/>
                  <a:pt x="1301677" y="971419"/>
                </a:cubicBezTo>
                <a:cubicBezTo>
                  <a:pt x="1136150" y="945836"/>
                  <a:pt x="568102" y="1027020"/>
                  <a:pt x="161906" y="971419"/>
                </a:cubicBezTo>
                <a:cubicBezTo>
                  <a:pt x="70878" y="968136"/>
                  <a:pt x="1524" y="878317"/>
                  <a:pt x="0" y="809513"/>
                </a:cubicBezTo>
                <a:cubicBezTo>
                  <a:pt x="9074" y="641160"/>
                  <a:pt x="-28326" y="478531"/>
                  <a:pt x="0" y="16190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978" dirty="0">
                <a:solidFill>
                  <a:schemeClr val="tx1"/>
                </a:solidFill>
              </a:rPr>
              <a:t>Stick the top </a:t>
            </a:r>
            <a:r>
              <a:rPr lang="en-AU" sz="1978" b="1" dirty="0">
                <a:solidFill>
                  <a:schemeClr val="tx1"/>
                </a:solidFill>
              </a:rPr>
              <a:t>driver</a:t>
            </a:r>
            <a:r>
              <a:rPr lang="en-AU" sz="1978" dirty="0">
                <a:solidFill>
                  <a:schemeClr val="tx1"/>
                </a:solidFill>
              </a:rPr>
              <a:t> cards for your sector in the boxes below. 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C3FC408-FFB4-A312-FCFA-6736C938511B}"/>
              </a:ext>
            </a:extLst>
          </p:cNvPr>
          <p:cNvSpPr/>
          <p:nvPr/>
        </p:nvSpPr>
        <p:spPr>
          <a:xfrm>
            <a:off x="4700940" y="1810144"/>
            <a:ext cx="6915043" cy="971419"/>
          </a:xfrm>
          <a:custGeom>
            <a:avLst/>
            <a:gdLst>
              <a:gd name="connsiteX0" fmla="*/ 0 w 6915043"/>
              <a:gd name="connsiteY0" fmla="*/ 161906 h 971419"/>
              <a:gd name="connsiteX1" fmla="*/ 161906 w 6915043"/>
              <a:gd name="connsiteY1" fmla="*/ 0 h 971419"/>
              <a:gd name="connsiteX2" fmla="*/ 952854 w 6915043"/>
              <a:gd name="connsiteY2" fmla="*/ 0 h 971419"/>
              <a:gd name="connsiteX3" fmla="*/ 1546065 w 6915043"/>
              <a:gd name="connsiteY3" fmla="*/ 0 h 971419"/>
              <a:gd name="connsiteX4" fmla="*/ 2073363 w 6915043"/>
              <a:gd name="connsiteY4" fmla="*/ 0 h 971419"/>
              <a:gd name="connsiteX5" fmla="*/ 2798398 w 6915043"/>
              <a:gd name="connsiteY5" fmla="*/ 0 h 971419"/>
              <a:gd name="connsiteX6" fmla="*/ 3391609 w 6915043"/>
              <a:gd name="connsiteY6" fmla="*/ 0 h 971419"/>
              <a:gd name="connsiteX7" fmla="*/ 4182557 w 6915043"/>
              <a:gd name="connsiteY7" fmla="*/ 0 h 971419"/>
              <a:gd name="connsiteX8" fmla="*/ 4709855 w 6915043"/>
              <a:gd name="connsiteY8" fmla="*/ 0 h 971419"/>
              <a:gd name="connsiteX9" fmla="*/ 5500803 w 6915043"/>
              <a:gd name="connsiteY9" fmla="*/ 0 h 971419"/>
              <a:gd name="connsiteX10" fmla="*/ 5962189 w 6915043"/>
              <a:gd name="connsiteY10" fmla="*/ 0 h 971419"/>
              <a:gd name="connsiteX11" fmla="*/ 6753137 w 6915043"/>
              <a:gd name="connsiteY11" fmla="*/ 0 h 971419"/>
              <a:gd name="connsiteX12" fmla="*/ 6915043 w 6915043"/>
              <a:gd name="connsiteY12" fmla="*/ 161906 h 971419"/>
              <a:gd name="connsiteX13" fmla="*/ 6915043 w 6915043"/>
              <a:gd name="connsiteY13" fmla="*/ 809513 h 971419"/>
              <a:gd name="connsiteX14" fmla="*/ 6753137 w 6915043"/>
              <a:gd name="connsiteY14" fmla="*/ 971419 h 971419"/>
              <a:gd name="connsiteX15" fmla="*/ 6094014 w 6915043"/>
              <a:gd name="connsiteY15" fmla="*/ 971419 h 971419"/>
              <a:gd name="connsiteX16" fmla="*/ 5303066 w 6915043"/>
              <a:gd name="connsiteY16" fmla="*/ 971419 h 971419"/>
              <a:gd name="connsiteX17" fmla="*/ 4643943 w 6915043"/>
              <a:gd name="connsiteY17" fmla="*/ 971419 h 971419"/>
              <a:gd name="connsiteX18" fmla="*/ 4182557 w 6915043"/>
              <a:gd name="connsiteY18" fmla="*/ 971419 h 971419"/>
              <a:gd name="connsiteX19" fmla="*/ 3655258 w 6915043"/>
              <a:gd name="connsiteY19" fmla="*/ 971419 h 971419"/>
              <a:gd name="connsiteX20" fmla="*/ 2864311 w 6915043"/>
              <a:gd name="connsiteY20" fmla="*/ 971419 h 971419"/>
              <a:gd name="connsiteX21" fmla="*/ 2205188 w 6915043"/>
              <a:gd name="connsiteY21" fmla="*/ 971419 h 971419"/>
              <a:gd name="connsiteX22" fmla="*/ 1677889 w 6915043"/>
              <a:gd name="connsiteY22" fmla="*/ 971419 h 971419"/>
              <a:gd name="connsiteX23" fmla="*/ 1018766 w 6915043"/>
              <a:gd name="connsiteY23" fmla="*/ 971419 h 971419"/>
              <a:gd name="connsiteX24" fmla="*/ 161906 w 6915043"/>
              <a:gd name="connsiteY24" fmla="*/ 971419 h 971419"/>
              <a:gd name="connsiteX25" fmla="*/ 0 w 6915043"/>
              <a:gd name="connsiteY25" fmla="*/ 809513 h 971419"/>
              <a:gd name="connsiteX26" fmla="*/ 0 w 6915043"/>
              <a:gd name="connsiteY26" fmla="*/ 161906 h 97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915043" h="971419" extrusionOk="0">
                <a:moveTo>
                  <a:pt x="0" y="161906"/>
                </a:moveTo>
                <a:cubicBezTo>
                  <a:pt x="-6737" y="68332"/>
                  <a:pt x="53345" y="7185"/>
                  <a:pt x="161906" y="0"/>
                </a:cubicBezTo>
                <a:cubicBezTo>
                  <a:pt x="443255" y="15629"/>
                  <a:pt x="588135" y="16354"/>
                  <a:pt x="952854" y="0"/>
                </a:cubicBezTo>
                <a:cubicBezTo>
                  <a:pt x="1317573" y="-16354"/>
                  <a:pt x="1362894" y="-20082"/>
                  <a:pt x="1546065" y="0"/>
                </a:cubicBezTo>
                <a:cubicBezTo>
                  <a:pt x="1729236" y="20082"/>
                  <a:pt x="1900770" y="-25064"/>
                  <a:pt x="2073363" y="0"/>
                </a:cubicBezTo>
                <a:cubicBezTo>
                  <a:pt x="2245956" y="25064"/>
                  <a:pt x="2492758" y="-31222"/>
                  <a:pt x="2798398" y="0"/>
                </a:cubicBezTo>
                <a:cubicBezTo>
                  <a:pt x="3104039" y="31222"/>
                  <a:pt x="3137460" y="16339"/>
                  <a:pt x="3391609" y="0"/>
                </a:cubicBezTo>
                <a:cubicBezTo>
                  <a:pt x="3645758" y="-16339"/>
                  <a:pt x="3798200" y="-12174"/>
                  <a:pt x="4182557" y="0"/>
                </a:cubicBezTo>
                <a:cubicBezTo>
                  <a:pt x="4566914" y="12174"/>
                  <a:pt x="4549693" y="-5164"/>
                  <a:pt x="4709855" y="0"/>
                </a:cubicBezTo>
                <a:cubicBezTo>
                  <a:pt x="4870017" y="5164"/>
                  <a:pt x="5280489" y="-14973"/>
                  <a:pt x="5500803" y="0"/>
                </a:cubicBezTo>
                <a:cubicBezTo>
                  <a:pt x="5721117" y="14973"/>
                  <a:pt x="5765483" y="5507"/>
                  <a:pt x="5962189" y="0"/>
                </a:cubicBezTo>
                <a:cubicBezTo>
                  <a:pt x="6158895" y="-5507"/>
                  <a:pt x="6528259" y="-16367"/>
                  <a:pt x="6753137" y="0"/>
                </a:cubicBezTo>
                <a:cubicBezTo>
                  <a:pt x="6847068" y="6718"/>
                  <a:pt x="6915995" y="82349"/>
                  <a:pt x="6915043" y="161906"/>
                </a:cubicBezTo>
                <a:cubicBezTo>
                  <a:pt x="6891727" y="368571"/>
                  <a:pt x="6907469" y="653249"/>
                  <a:pt x="6915043" y="809513"/>
                </a:cubicBezTo>
                <a:cubicBezTo>
                  <a:pt x="6916380" y="897271"/>
                  <a:pt x="6827087" y="965439"/>
                  <a:pt x="6753137" y="971419"/>
                </a:cubicBezTo>
                <a:cubicBezTo>
                  <a:pt x="6426037" y="949381"/>
                  <a:pt x="6240710" y="971028"/>
                  <a:pt x="6094014" y="971419"/>
                </a:cubicBezTo>
                <a:cubicBezTo>
                  <a:pt x="5947318" y="971810"/>
                  <a:pt x="5579000" y="954683"/>
                  <a:pt x="5303066" y="971419"/>
                </a:cubicBezTo>
                <a:cubicBezTo>
                  <a:pt x="5027132" y="988155"/>
                  <a:pt x="4879935" y="994230"/>
                  <a:pt x="4643943" y="971419"/>
                </a:cubicBezTo>
                <a:cubicBezTo>
                  <a:pt x="4407951" y="948608"/>
                  <a:pt x="4346112" y="972937"/>
                  <a:pt x="4182557" y="971419"/>
                </a:cubicBezTo>
                <a:cubicBezTo>
                  <a:pt x="4019002" y="969901"/>
                  <a:pt x="3870282" y="977305"/>
                  <a:pt x="3655258" y="971419"/>
                </a:cubicBezTo>
                <a:cubicBezTo>
                  <a:pt x="3440234" y="965533"/>
                  <a:pt x="3240330" y="1001354"/>
                  <a:pt x="2864311" y="971419"/>
                </a:cubicBezTo>
                <a:cubicBezTo>
                  <a:pt x="2488292" y="941484"/>
                  <a:pt x="2461716" y="948563"/>
                  <a:pt x="2205188" y="971419"/>
                </a:cubicBezTo>
                <a:cubicBezTo>
                  <a:pt x="1948660" y="994275"/>
                  <a:pt x="1824024" y="945415"/>
                  <a:pt x="1677889" y="971419"/>
                </a:cubicBezTo>
                <a:cubicBezTo>
                  <a:pt x="1531754" y="997423"/>
                  <a:pt x="1304576" y="976314"/>
                  <a:pt x="1018766" y="971419"/>
                </a:cubicBezTo>
                <a:cubicBezTo>
                  <a:pt x="732956" y="966524"/>
                  <a:pt x="377897" y="998458"/>
                  <a:pt x="161906" y="971419"/>
                </a:cubicBezTo>
                <a:cubicBezTo>
                  <a:pt x="74046" y="966628"/>
                  <a:pt x="5300" y="904661"/>
                  <a:pt x="0" y="809513"/>
                </a:cubicBezTo>
                <a:cubicBezTo>
                  <a:pt x="-10018" y="551950"/>
                  <a:pt x="4292" y="366558"/>
                  <a:pt x="0" y="16190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978" dirty="0">
                <a:solidFill>
                  <a:schemeClr val="tx1"/>
                </a:solidFill>
              </a:rPr>
              <a:t>Stick </a:t>
            </a:r>
            <a:r>
              <a:rPr lang="en-AU" sz="1978" b="1" dirty="0">
                <a:solidFill>
                  <a:schemeClr val="tx1"/>
                </a:solidFill>
              </a:rPr>
              <a:t>risk</a:t>
            </a:r>
            <a:r>
              <a:rPr lang="en-AU" sz="1978" dirty="0">
                <a:solidFill>
                  <a:schemeClr val="tx1"/>
                </a:solidFill>
              </a:rPr>
              <a:t> cards in the boxes below, alongside their relevant driver.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9889819-3679-16AF-465F-D798155E9ABC}"/>
              </a:ext>
            </a:extLst>
          </p:cNvPr>
          <p:cNvSpPr/>
          <p:nvPr/>
        </p:nvSpPr>
        <p:spPr>
          <a:xfrm>
            <a:off x="11863771" y="1810143"/>
            <a:ext cx="3833509" cy="971419"/>
          </a:xfrm>
          <a:custGeom>
            <a:avLst/>
            <a:gdLst>
              <a:gd name="connsiteX0" fmla="*/ 0 w 3833509"/>
              <a:gd name="connsiteY0" fmla="*/ 161906 h 971419"/>
              <a:gd name="connsiteX1" fmla="*/ 161906 w 3833509"/>
              <a:gd name="connsiteY1" fmla="*/ 0 h 971419"/>
              <a:gd name="connsiteX2" fmla="*/ 817049 w 3833509"/>
              <a:gd name="connsiteY2" fmla="*/ 0 h 971419"/>
              <a:gd name="connsiteX3" fmla="*/ 1366902 w 3833509"/>
              <a:gd name="connsiteY3" fmla="*/ 0 h 971419"/>
              <a:gd name="connsiteX4" fmla="*/ 1881658 w 3833509"/>
              <a:gd name="connsiteY4" fmla="*/ 0 h 971419"/>
              <a:gd name="connsiteX5" fmla="*/ 2501704 w 3833509"/>
              <a:gd name="connsiteY5" fmla="*/ 0 h 971419"/>
              <a:gd name="connsiteX6" fmla="*/ 3051557 w 3833509"/>
              <a:gd name="connsiteY6" fmla="*/ 0 h 971419"/>
              <a:gd name="connsiteX7" fmla="*/ 3671603 w 3833509"/>
              <a:gd name="connsiteY7" fmla="*/ 0 h 971419"/>
              <a:gd name="connsiteX8" fmla="*/ 3833509 w 3833509"/>
              <a:gd name="connsiteY8" fmla="*/ 161906 h 971419"/>
              <a:gd name="connsiteX9" fmla="*/ 3833509 w 3833509"/>
              <a:gd name="connsiteY9" fmla="*/ 809513 h 971419"/>
              <a:gd name="connsiteX10" fmla="*/ 3671603 w 3833509"/>
              <a:gd name="connsiteY10" fmla="*/ 971419 h 971419"/>
              <a:gd name="connsiteX11" fmla="*/ 3051557 w 3833509"/>
              <a:gd name="connsiteY11" fmla="*/ 971419 h 971419"/>
              <a:gd name="connsiteX12" fmla="*/ 2396413 w 3833509"/>
              <a:gd name="connsiteY12" fmla="*/ 971419 h 971419"/>
              <a:gd name="connsiteX13" fmla="*/ 1741270 w 3833509"/>
              <a:gd name="connsiteY13" fmla="*/ 971419 h 971419"/>
              <a:gd name="connsiteX14" fmla="*/ 1226514 w 3833509"/>
              <a:gd name="connsiteY14" fmla="*/ 971419 h 971419"/>
              <a:gd name="connsiteX15" fmla="*/ 161906 w 3833509"/>
              <a:gd name="connsiteY15" fmla="*/ 971419 h 971419"/>
              <a:gd name="connsiteX16" fmla="*/ 0 w 3833509"/>
              <a:gd name="connsiteY16" fmla="*/ 809513 h 971419"/>
              <a:gd name="connsiteX17" fmla="*/ 0 w 3833509"/>
              <a:gd name="connsiteY17" fmla="*/ 161906 h 97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33509" h="971419" extrusionOk="0">
                <a:moveTo>
                  <a:pt x="0" y="161906"/>
                </a:moveTo>
                <a:cubicBezTo>
                  <a:pt x="-6737" y="68332"/>
                  <a:pt x="53345" y="7185"/>
                  <a:pt x="161906" y="0"/>
                </a:cubicBezTo>
                <a:cubicBezTo>
                  <a:pt x="362058" y="-1369"/>
                  <a:pt x="652965" y="29502"/>
                  <a:pt x="817049" y="0"/>
                </a:cubicBezTo>
                <a:cubicBezTo>
                  <a:pt x="981133" y="-29502"/>
                  <a:pt x="1239395" y="4656"/>
                  <a:pt x="1366902" y="0"/>
                </a:cubicBezTo>
                <a:cubicBezTo>
                  <a:pt x="1494409" y="-4656"/>
                  <a:pt x="1658575" y="23834"/>
                  <a:pt x="1881658" y="0"/>
                </a:cubicBezTo>
                <a:cubicBezTo>
                  <a:pt x="2104741" y="-23834"/>
                  <a:pt x="2255818" y="-23891"/>
                  <a:pt x="2501704" y="0"/>
                </a:cubicBezTo>
                <a:cubicBezTo>
                  <a:pt x="2747590" y="23891"/>
                  <a:pt x="2841717" y="-21258"/>
                  <a:pt x="3051557" y="0"/>
                </a:cubicBezTo>
                <a:cubicBezTo>
                  <a:pt x="3261397" y="21258"/>
                  <a:pt x="3505776" y="16542"/>
                  <a:pt x="3671603" y="0"/>
                </a:cubicBezTo>
                <a:cubicBezTo>
                  <a:pt x="3759066" y="-18645"/>
                  <a:pt x="3824474" y="85044"/>
                  <a:pt x="3833509" y="161906"/>
                </a:cubicBezTo>
                <a:cubicBezTo>
                  <a:pt x="3825244" y="438145"/>
                  <a:pt x="3807634" y="619029"/>
                  <a:pt x="3833509" y="809513"/>
                </a:cubicBezTo>
                <a:cubicBezTo>
                  <a:pt x="3831204" y="898799"/>
                  <a:pt x="3766038" y="957662"/>
                  <a:pt x="3671603" y="971419"/>
                </a:cubicBezTo>
                <a:cubicBezTo>
                  <a:pt x="3446646" y="995330"/>
                  <a:pt x="3185931" y="983730"/>
                  <a:pt x="3051557" y="971419"/>
                </a:cubicBezTo>
                <a:cubicBezTo>
                  <a:pt x="2917183" y="959108"/>
                  <a:pt x="2633445" y="993223"/>
                  <a:pt x="2396413" y="971419"/>
                </a:cubicBezTo>
                <a:cubicBezTo>
                  <a:pt x="2159381" y="949615"/>
                  <a:pt x="2053765" y="956096"/>
                  <a:pt x="1741270" y="971419"/>
                </a:cubicBezTo>
                <a:cubicBezTo>
                  <a:pt x="1428775" y="986742"/>
                  <a:pt x="1448056" y="984571"/>
                  <a:pt x="1226514" y="971419"/>
                </a:cubicBezTo>
                <a:cubicBezTo>
                  <a:pt x="1004972" y="958267"/>
                  <a:pt x="541490" y="944675"/>
                  <a:pt x="161906" y="971419"/>
                </a:cubicBezTo>
                <a:cubicBezTo>
                  <a:pt x="70878" y="968136"/>
                  <a:pt x="1524" y="878317"/>
                  <a:pt x="0" y="809513"/>
                </a:cubicBezTo>
                <a:cubicBezTo>
                  <a:pt x="9074" y="641160"/>
                  <a:pt x="-28326" y="478531"/>
                  <a:pt x="0" y="16190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1950" dirty="0">
                <a:solidFill>
                  <a:schemeClr val="tx1"/>
                </a:solidFill>
              </a:rPr>
              <a:t>Stick the </a:t>
            </a:r>
            <a:r>
              <a:rPr lang="en-AU" sz="1950" b="1" dirty="0">
                <a:solidFill>
                  <a:schemeClr val="tx1"/>
                </a:solidFill>
              </a:rPr>
              <a:t>consequence </a:t>
            </a:r>
            <a:r>
              <a:rPr lang="en-AU" sz="1950" dirty="0">
                <a:solidFill>
                  <a:schemeClr val="tx1"/>
                </a:solidFill>
              </a:rPr>
              <a:t>cards in the boxes below, alongside the relevant risk.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9A2CDED-A89F-9001-7F7E-B8C8F55B8B9C}"/>
              </a:ext>
            </a:extLst>
          </p:cNvPr>
          <p:cNvSpPr/>
          <p:nvPr/>
        </p:nvSpPr>
        <p:spPr>
          <a:xfrm>
            <a:off x="15945068" y="1810142"/>
            <a:ext cx="4576876" cy="971419"/>
          </a:xfrm>
          <a:custGeom>
            <a:avLst/>
            <a:gdLst>
              <a:gd name="connsiteX0" fmla="*/ 0 w 4576876"/>
              <a:gd name="connsiteY0" fmla="*/ 161906 h 971419"/>
              <a:gd name="connsiteX1" fmla="*/ 161906 w 4576876"/>
              <a:gd name="connsiteY1" fmla="*/ 0 h 971419"/>
              <a:gd name="connsiteX2" fmla="*/ 854548 w 4576876"/>
              <a:gd name="connsiteY2" fmla="*/ 0 h 971419"/>
              <a:gd name="connsiteX3" fmla="*/ 1419598 w 4576876"/>
              <a:gd name="connsiteY3" fmla="*/ 0 h 971419"/>
              <a:gd name="connsiteX4" fmla="*/ 1942117 w 4576876"/>
              <a:gd name="connsiteY4" fmla="*/ 0 h 971419"/>
              <a:gd name="connsiteX5" fmla="*/ 2592228 w 4576876"/>
              <a:gd name="connsiteY5" fmla="*/ 0 h 971419"/>
              <a:gd name="connsiteX6" fmla="*/ 3157278 w 4576876"/>
              <a:gd name="connsiteY6" fmla="*/ 0 h 971419"/>
              <a:gd name="connsiteX7" fmla="*/ 3849920 w 4576876"/>
              <a:gd name="connsiteY7" fmla="*/ 0 h 971419"/>
              <a:gd name="connsiteX8" fmla="*/ 4414970 w 4576876"/>
              <a:gd name="connsiteY8" fmla="*/ 0 h 971419"/>
              <a:gd name="connsiteX9" fmla="*/ 4576876 w 4576876"/>
              <a:gd name="connsiteY9" fmla="*/ 161906 h 971419"/>
              <a:gd name="connsiteX10" fmla="*/ 4576876 w 4576876"/>
              <a:gd name="connsiteY10" fmla="*/ 809513 h 971419"/>
              <a:gd name="connsiteX11" fmla="*/ 4414970 w 4576876"/>
              <a:gd name="connsiteY11" fmla="*/ 971419 h 971419"/>
              <a:gd name="connsiteX12" fmla="*/ 3934981 w 4576876"/>
              <a:gd name="connsiteY12" fmla="*/ 971419 h 971419"/>
              <a:gd name="connsiteX13" fmla="*/ 3242339 w 4576876"/>
              <a:gd name="connsiteY13" fmla="*/ 971419 h 971419"/>
              <a:gd name="connsiteX14" fmla="*/ 2719820 w 4576876"/>
              <a:gd name="connsiteY14" fmla="*/ 971419 h 971419"/>
              <a:gd name="connsiteX15" fmla="*/ 2112240 w 4576876"/>
              <a:gd name="connsiteY15" fmla="*/ 971419 h 971419"/>
              <a:gd name="connsiteX16" fmla="*/ 1419598 w 4576876"/>
              <a:gd name="connsiteY16" fmla="*/ 971419 h 971419"/>
              <a:gd name="connsiteX17" fmla="*/ 812017 w 4576876"/>
              <a:gd name="connsiteY17" fmla="*/ 971419 h 971419"/>
              <a:gd name="connsiteX18" fmla="*/ 161906 w 4576876"/>
              <a:gd name="connsiteY18" fmla="*/ 971419 h 971419"/>
              <a:gd name="connsiteX19" fmla="*/ 0 w 4576876"/>
              <a:gd name="connsiteY19" fmla="*/ 809513 h 971419"/>
              <a:gd name="connsiteX20" fmla="*/ 0 w 4576876"/>
              <a:gd name="connsiteY20" fmla="*/ 161906 h 97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6876" h="971419" extrusionOk="0">
                <a:moveTo>
                  <a:pt x="0" y="161906"/>
                </a:moveTo>
                <a:cubicBezTo>
                  <a:pt x="-6737" y="68332"/>
                  <a:pt x="53345" y="7185"/>
                  <a:pt x="161906" y="0"/>
                </a:cubicBezTo>
                <a:cubicBezTo>
                  <a:pt x="312249" y="-8299"/>
                  <a:pt x="579780" y="22693"/>
                  <a:pt x="854548" y="0"/>
                </a:cubicBezTo>
                <a:cubicBezTo>
                  <a:pt x="1129316" y="-22693"/>
                  <a:pt x="1200562" y="17749"/>
                  <a:pt x="1419598" y="0"/>
                </a:cubicBezTo>
                <a:cubicBezTo>
                  <a:pt x="1638634" y="-17749"/>
                  <a:pt x="1711215" y="-6736"/>
                  <a:pt x="1942117" y="0"/>
                </a:cubicBezTo>
                <a:cubicBezTo>
                  <a:pt x="2173019" y="6736"/>
                  <a:pt x="2358097" y="-19273"/>
                  <a:pt x="2592228" y="0"/>
                </a:cubicBezTo>
                <a:cubicBezTo>
                  <a:pt x="2826359" y="19273"/>
                  <a:pt x="2888624" y="-15100"/>
                  <a:pt x="3157278" y="0"/>
                </a:cubicBezTo>
                <a:cubicBezTo>
                  <a:pt x="3425932" y="15100"/>
                  <a:pt x="3615860" y="16238"/>
                  <a:pt x="3849920" y="0"/>
                </a:cubicBezTo>
                <a:cubicBezTo>
                  <a:pt x="4083980" y="-16238"/>
                  <a:pt x="4286672" y="20248"/>
                  <a:pt x="4414970" y="0"/>
                </a:cubicBezTo>
                <a:cubicBezTo>
                  <a:pt x="4496906" y="12377"/>
                  <a:pt x="4568020" y="62216"/>
                  <a:pt x="4576876" y="161906"/>
                </a:cubicBezTo>
                <a:cubicBezTo>
                  <a:pt x="4586055" y="344630"/>
                  <a:pt x="4602083" y="626228"/>
                  <a:pt x="4576876" y="809513"/>
                </a:cubicBezTo>
                <a:cubicBezTo>
                  <a:pt x="4581389" y="905649"/>
                  <a:pt x="4505340" y="981280"/>
                  <a:pt x="4414970" y="971419"/>
                </a:cubicBezTo>
                <a:cubicBezTo>
                  <a:pt x="4262395" y="983601"/>
                  <a:pt x="4168036" y="951732"/>
                  <a:pt x="3934981" y="971419"/>
                </a:cubicBezTo>
                <a:cubicBezTo>
                  <a:pt x="3701926" y="991106"/>
                  <a:pt x="3472651" y="963284"/>
                  <a:pt x="3242339" y="971419"/>
                </a:cubicBezTo>
                <a:cubicBezTo>
                  <a:pt x="3012027" y="979554"/>
                  <a:pt x="2926471" y="953261"/>
                  <a:pt x="2719820" y="971419"/>
                </a:cubicBezTo>
                <a:cubicBezTo>
                  <a:pt x="2513169" y="989577"/>
                  <a:pt x="2337520" y="960101"/>
                  <a:pt x="2112240" y="971419"/>
                </a:cubicBezTo>
                <a:cubicBezTo>
                  <a:pt x="1886960" y="982737"/>
                  <a:pt x="1565270" y="999493"/>
                  <a:pt x="1419598" y="971419"/>
                </a:cubicBezTo>
                <a:cubicBezTo>
                  <a:pt x="1273926" y="943345"/>
                  <a:pt x="957458" y="987769"/>
                  <a:pt x="812017" y="971419"/>
                </a:cubicBezTo>
                <a:cubicBezTo>
                  <a:pt x="666576" y="955069"/>
                  <a:pt x="413303" y="985090"/>
                  <a:pt x="161906" y="971419"/>
                </a:cubicBezTo>
                <a:cubicBezTo>
                  <a:pt x="54289" y="972168"/>
                  <a:pt x="8237" y="884082"/>
                  <a:pt x="0" y="809513"/>
                </a:cubicBezTo>
                <a:cubicBezTo>
                  <a:pt x="-651" y="487119"/>
                  <a:pt x="12646" y="377955"/>
                  <a:pt x="0" y="16190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978" dirty="0">
                <a:solidFill>
                  <a:schemeClr val="tx1"/>
                </a:solidFill>
              </a:rPr>
              <a:t>Stick the </a:t>
            </a:r>
            <a:r>
              <a:rPr lang="en-AU" sz="1978" b="1" dirty="0">
                <a:solidFill>
                  <a:schemeClr val="tx1"/>
                </a:solidFill>
              </a:rPr>
              <a:t>adaptation</a:t>
            </a:r>
            <a:r>
              <a:rPr lang="en-AU" sz="1978" dirty="0">
                <a:solidFill>
                  <a:schemeClr val="tx1"/>
                </a:solidFill>
              </a:rPr>
              <a:t> cards that would help mitigate your chosen risk.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13024F8-3850-DD22-3E38-E9E7CD88D0E6}"/>
              </a:ext>
            </a:extLst>
          </p:cNvPr>
          <p:cNvSpPr/>
          <p:nvPr/>
        </p:nvSpPr>
        <p:spPr>
          <a:xfrm>
            <a:off x="15981833" y="8537126"/>
            <a:ext cx="4576876" cy="5223851"/>
          </a:xfrm>
          <a:custGeom>
            <a:avLst/>
            <a:gdLst>
              <a:gd name="connsiteX0" fmla="*/ 0 w 4576876"/>
              <a:gd name="connsiteY0" fmla="*/ 193876 h 5223851"/>
              <a:gd name="connsiteX1" fmla="*/ 193876 w 4576876"/>
              <a:gd name="connsiteY1" fmla="*/ 0 h 5223851"/>
              <a:gd name="connsiteX2" fmla="*/ 975846 w 4576876"/>
              <a:gd name="connsiteY2" fmla="*/ 0 h 5223851"/>
              <a:gd name="connsiteX3" fmla="*/ 1632142 w 4576876"/>
              <a:gd name="connsiteY3" fmla="*/ 0 h 5223851"/>
              <a:gd name="connsiteX4" fmla="*/ 2246547 w 4576876"/>
              <a:gd name="connsiteY4" fmla="*/ 0 h 5223851"/>
              <a:gd name="connsiteX5" fmla="*/ 2986625 w 4576876"/>
              <a:gd name="connsiteY5" fmla="*/ 0 h 5223851"/>
              <a:gd name="connsiteX6" fmla="*/ 3642921 w 4576876"/>
              <a:gd name="connsiteY6" fmla="*/ 0 h 5223851"/>
              <a:gd name="connsiteX7" fmla="*/ 4383000 w 4576876"/>
              <a:gd name="connsiteY7" fmla="*/ 0 h 5223851"/>
              <a:gd name="connsiteX8" fmla="*/ 4576876 w 4576876"/>
              <a:gd name="connsiteY8" fmla="*/ 193876 h 5223851"/>
              <a:gd name="connsiteX9" fmla="*/ 4576876 w 4576876"/>
              <a:gd name="connsiteY9" fmla="*/ 788025 h 5223851"/>
              <a:gd name="connsiteX10" fmla="*/ 4576876 w 4576876"/>
              <a:gd name="connsiteY10" fmla="*/ 1478897 h 5223851"/>
              <a:gd name="connsiteX11" fmla="*/ 4576876 w 4576876"/>
              <a:gd name="connsiteY11" fmla="*/ 2169768 h 5223851"/>
              <a:gd name="connsiteX12" fmla="*/ 4576876 w 4576876"/>
              <a:gd name="connsiteY12" fmla="*/ 2812278 h 5223851"/>
              <a:gd name="connsiteX13" fmla="*/ 4576876 w 4576876"/>
              <a:gd name="connsiteY13" fmla="*/ 3599871 h 5223851"/>
              <a:gd name="connsiteX14" fmla="*/ 4576876 w 4576876"/>
              <a:gd name="connsiteY14" fmla="*/ 4387465 h 5223851"/>
              <a:gd name="connsiteX15" fmla="*/ 4576876 w 4576876"/>
              <a:gd name="connsiteY15" fmla="*/ 5029975 h 5223851"/>
              <a:gd name="connsiteX16" fmla="*/ 4383000 w 4576876"/>
              <a:gd name="connsiteY16" fmla="*/ 5223851 h 5223851"/>
              <a:gd name="connsiteX17" fmla="*/ 3642921 w 4576876"/>
              <a:gd name="connsiteY17" fmla="*/ 5223851 h 5223851"/>
              <a:gd name="connsiteX18" fmla="*/ 3070408 w 4576876"/>
              <a:gd name="connsiteY18" fmla="*/ 5223851 h 5223851"/>
              <a:gd name="connsiteX19" fmla="*/ 2456003 w 4576876"/>
              <a:gd name="connsiteY19" fmla="*/ 5223851 h 5223851"/>
              <a:gd name="connsiteX20" fmla="*/ 1674033 w 4576876"/>
              <a:gd name="connsiteY20" fmla="*/ 5223851 h 5223851"/>
              <a:gd name="connsiteX21" fmla="*/ 975846 w 4576876"/>
              <a:gd name="connsiteY21" fmla="*/ 5223851 h 5223851"/>
              <a:gd name="connsiteX22" fmla="*/ 193876 w 4576876"/>
              <a:gd name="connsiteY22" fmla="*/ 5223851 h 5223851"/>
              <a:gd name="connsiteX23" fmla="*/ 0 w 4576876"/>
              <a:gd name="connsiteY23" fmla="*/ 5029975 h 5223851"/>
              <a:gd name="connsiteX24" fmla="*/ 0 w 4576876"/>
              <a:gd name="connsiteY24" fmla="*/ 4339104 h 5223851"/>
              <a:gd name="connsiteX25" fmla="*/ 0 w 4576876"/>
              <a:gd name="connsiteY25" fmla="*/ 3648232 h 5223851"/>
              <a:gd name="connsiteX26" fmla="*/ 0 w 4576876"/>
              <a:gd name="connsiteY26" fmla="*/ 3054083 h 5223851"/>
              <a:gd name="connsiteX27" fmla="*/ 0 w 4576876"/>
              <a:gd name="connsiteY27" fmla="*/ 2314851 h 5223851"/>
              <a:gd name="connsiteX28" fmla="*/ 0 w 4576876"/>
              <a:gd name="connsiteY28" fmla="*/ 1720702 h 5223851"/>
              <a:gd name="connsiteX29" fmla="*/ 0 w 4576876"/>
              <a:gd name="connsiteY29" fmla="*/ 981469 h 5223851"/>
              <a:gd name="connsiteX30" fmla="*/ 0 w 4576876"/>
              <a:gd name="connsiteY30" fmla="*/ 193876 h 522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6876" h="5223851" extrusionOk="0">
                <a:moveTo>
                  <a:pt x="0" y="193876"/>
                </a:moveTo>
                <a:cubicBezTo>
                  <a:pt x="-17355" y="76096"/>
                  <a:pt x="67709" y="7165"/>
                  <a:pt x="193876" y="0"/>
                </a:cubicBezTo>
                <a:cubicBezTo>
                  <a:pt x="459008" y="-13357"/>
                  <a:pt x="758806" y="35452"/>
                  <a:pt x="975846" y="0"/>
                </a:cubicBezTo>
                <a:cubicBezTo>
                  <a:pt x="1192886" y="-35452"/>
                  <a:pt x="1490483" y="-18208"/>
                  <a:pt x="1632142" y="0"/>
                </a:cubicBezTo>
                <a:cubicBezTo>
                  <a:pt x="1773801" y="18208"/>
                  <a:pt x="2122775" y="-15908"/>
                  <a:pt x="2246547" y="0"/>
                </a:cubicBezTo>
                <a:cubicBezTo>
                  <a:pt x="2370319" y="15908"/>
                  <a:pt x="2750341" y="9890"/>
                  <a:pt x="2986625" y="0"/>
                </a:cubicBezTo>
                <a:cubicBezTo>
                  <a:pt x="3222909" y="-9890"/>
                  <a:pt x="3315528" y="-16311"/>
                  <a:pt x="3642921" y="0"/>
                </a:cubicBezTo>
                <a:cubicBezTo>
                  <a:pt x="3970314" y="16311"/>
                  <a:pt x="4149470" y="-17630"/>
                  <a:pt x="4383000" y="0"/>
                </a:cubicBezTo>
                <a:cubicBezTo>
                  <a:pt x="4488757" y="-12573"/>
                  <a:pt x="4570190" y="96092"/>
                  <a:pt x="4576876" y="193876"/>
                </a:cubicBezTo>
                <a:cubicBezTo>
                  <a:pt x="4593500" y="374804"/>
                  <a:pt x="4553269" y="545461"/>
                  <a:pt x="4576876" y="788025"/>
                </a:cubicBezTo>
                <a:cubicBezTo>
                  <a:pt x="4600483" y="1030589"/>
                  <a:pt x="4567445" y="1145549"/>
                  <a:pt x="4576876" y="1478897"/>
                </a:cubicBezTo>
                <a:cubicBezTo>
                  <a:pt x="4586307" y="1812245"/>
                  <a:pt x="4578971" y="1959093"/>
                  <a:pt x="4576876" y="2169768"/>
                </a:cubicBezTo>
                <a:cubicBezTo>
                  <a:pt x="4574781" y="2380443"/>
                  <a:pt x="4577930" y="2680151"/>
                  <a:pt x="4576876" y="2812278"/>
                </a:cubicBezTo>
                <a:cubicBezTo>
                  <a:pt x="4575823" y="2944405"/>
                  <a:pt x="4574863" y="3402162"/>
                  <a:pt x="4576876" y="3599871"/>
                </a:cubicBezTo>
                <a:cubicBezTo>
                  <a:pt x="4578889" y="3797580"/>
                  <a:pt x="4580078" y="4042605"/>
                  <a:pt x="4576876" y="4387465"/>
                </a:cubicBezTo>
                <a:cubicBezTo>
                  <a:pt x="4573674" y="4732325"/>
                  <a:pt x="4555153" y="4812237"/>
                  <a:pt x="4576876" y="5029975"/>
                </a:cubicBezTo>
                <a:cubicBezTo>
                  <a:pt x="4571805" y="5132273"/>
                  <a:pt x="4483101" y="5213425"/>
                  <a:pt x="4383000" y="5223851"/>
                </a:cubicBezTo>
                <a:cubicBezTo>
                  <a:pt x="4022772" y="5188133"/>
                  <a:pt x="3981596" y="5235818"/>
                  <a:pt x="3642921" y="5223851"/>
                </a:cubicBezTo>
                <a:cubicBezTo>
                  <a:pt x="3304246" y="5211884"/>
                  <a:pt x="3239113" y="5223412"/>
                  <a:pt x="3070408" y="5223851"/>
                </a:cubicBezTo>
                <a:cubicBezTo>
                  <a:pt x="2901703" y="5224290"/>
                  <a:pt x="2584402" y="5248973"/>
                  <a:pt x="2456003" y="5223851"/>
                </a:cubicBezTo>
                <a:cubicBezTo>
                  <a:pt x="2327605" y="5198729"/>
                  <a:pt x="2033500" y="5246715"/>
                  <a:pt x="1674033" y="5223851"/>
                </a:cubicBezTo>
                <a:cubicBezTo>
                  <a:pt x="1314566" y="5200988"/>
                  <a:pt x="1175848" y="5194115"/>
                  <a:pt x="975846" y="5223851"/>
                </a:cubicBezTo>
                <a:cubicBezTo>
                  <a:pt x="775844" y="5253587"/>
                  <a:pt x="445140" y="5257163"/>
                  <a:pt x="193876" y="5223851"/>
                </a:cubicBezTo>
                <a:cubicBezTo>
                  <a:pt x="86012" y="5202580"/>
                  <a:pt x="25300" y="5142326"/>
                  <a:pt x="0" y="5029975"/>
                </a:cubicBezTo>
                <a:cubicBezTo>
                  <a:pt x="30176" y="4833395"/>
                  <a:pt x="-28113" y="4545391"/>
                  <a:pt x="0" y="4339104"/>
                </a:cubicBezTo>
                <a:cubicBezTo>
                  <a:pt x="28113" y="4132817"/>
                  <a:pt x="21063" y="3817749"/>
                  <a:pt x="0" y="3648232"/>
                </a:cubicBezTo>
                <a:cubicBezTo>
                  <a:pt x="-21063" y="3478715"/>
                  <a:pt x="21536" y="3338407"/>
                  <a:pt x="0" y="3054083"/>
                </a:cubicBezTo>
                <a:cubicBezTo>
                  <a:pt x="-21536" y="2769759"/>
                  <a:pt x="-33447" y="2577715"/>
                  <a:pt x="0" y="2314851"/>
                </a:cubicBezTo>
                <a:cubicBezTo>
                  <a:pt x="33447" y="2051987"/>
                  <a:pt x="-18466" y="1953608"/>
                  <a:pt x="0" y="1720702"/>
                </a:cubicBezTo>
                <a:cubicBezTo>
                  <a:pt x="18466" y="1487796"/>
                  <a:pt x="-19233" y="1245307"/>
                  <a:pt x="0" y="981469"/>
                </a:cubicBezTo>
                <a:cubicBezTo>
                  <a:pt x="19233" y="717631"/>
                  <a:pt x="33265" y="571801"/>
                  <a:pt x="0" y="19387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4236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</p:spTree>
    <p:extLst>
      <p:ext uri="{BB962C8B-B14F-4D97-AF65-F5344CB8AC3E}">
        <p14:creationId xmlns:p14="http://schemas.microsoft.com/office/powerpoint/2010/main" val="378727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rrow: Pentagon 7">
            <a:extLst>
              <a:ext uri="{FF2B5EF4-FFF2-40B4-BE49-F238E27FC236}">
                <a16:creationId xmlns:a16="http://schemas.microsoft.com/office/drawing/2014/main" id="{04A86B44-2AD0-160D-2764-17190FA34B65}"/>
              </a:ext>
            </a:extLst>
          </p:cNvPr>
          <p:cNvSpPr/>
          <p:nvPr/>
        </p:nvSpPr>
        <p:spPr>
          <a:xfrm>
            <a:off x="15727562" y="849523"/>
            <a:ext cx="5085418" cy="782846"/>
          </a:xfrm>
          <a:prstGeom prst="homePlate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25" b="1" dirty="0"/>
              <a:t>ADAPTATION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53980F83-861A-6A1F-659B-2E1A507E654E}"/>
              </a:ext>
            </a:extLst>
          </p:cNvPr>
          <p:cNvSpPr/>
          <p:nvPr/>
        </p:nvSpPr>
        <p:spPr>
          <a:xfrm>
            <a:off x="11615982" y="849523"/>
            <a:ext cx="4576876" cy="782846"/>
          </a:xfrm>
          <a:prstGeom prst="homePlate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AU" sz="2800" b="1" dirty="0"/>
              <a:t>CONSEQUENCE</a:t>
            </a:r>
            <a:endParaRPr lang="en-AU" sz="2825" b="1" dirty="0"/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E429D97D-B0A5-4389-E874-3F069295F777}"/>
              </a:ext>
            </a:extLst>
          </p:cNvPr>
          <p:cNvSpPr/>
          <p:nvPr/>
        </p:nvSpPr>
        <p:spPr>
          <a:xfrm>
            <a:off x="4453151" y="849523"/>
            <a:ext cx="7628126" cy="782846"/>
          </a:xfrm>
          <a:prstGeom prst="homePlate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25" b="1" dirty="0"/>
              <a:t>RISK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81D0B648-485A-8A88-F970-70E0D79D2837}"/>
              </a:ext>
            </a:extLst>
          </p:cNvPr>
          <p:cNvSpPr/>
          <p:nvPr/>
        </p:nvSpPr>
        <p:spPr>
          <a:xfrm>
            <a:off x="371852" y="849523"/>
            <a:ext cx="4576876" cy="782846"/>
          </a:xfrm>
          <a:prstGeom prst="homePlate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25" b="1" dirty="0"/>
              <a:t>DRIVER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A4F30AFA-DC47-0FFE-1B83-EAFE960090B7}"/>
              </a:ext>
            </a:extLst>
          </p:cNvPr>
          <p:cNvSpPr/>
          <p:nvPr/>
        </p:nvSpPr>
        <p:spPr>
          <a:xfrm>
            <a:off x="4453151" y="849523"/>
            <a:ext cx="495577" cy="78284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>
              <a:solidFill>
                <a:schemeClr val="tx1"/>
              </a:solidFill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929EC59F-C75A-CB8B-F6BF-99455DDF1BBF}"/>
              </a:ext>
            </a:extLst>
          </p:cNvPr>
          <p:cNvSpPr/>
          <p:nvPr/>
        </p:nvSpPr>
        <p:spPr>
          <a:xfrm>
            <a:off x="11615983" y="849522"/>
            <a:ext cx="495577" cy="78284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>
              <a:solidFill>
                <a:schemeClr val="tx1"/>
              </a:solidFill>
            </a:endParaRP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B39E4469-E34E-7BF8-5DEF-2B99AA93303B}"/>
              </a:ext>
            </a:extLst>
          </p:cNvPr>
          <p:cNvSpPr/>
          <p:nvPr/>
        </p:nvSpPr>
        <p:spPr>
          <a:xfrm>
            <a:off x="15697280" y="849523"/>
            <a:ext cx="495577" cy="78284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1D1484C-5DCE-FF9E-5CB3-2B2D8965927B}"/>
              </a:ext>
            </a:extLst>
          </p:cNvPr>
          <p:cNvSpPr/>
          <p:nvPr/>
        </p:nvSpPr>
        <p:spPr>
          <a:xfrm>
            <a:off x="371853" y="3139346"/>
            <a:ext cx="4081298" cy="5040000"/>
          </a:xfrm>
          <a:custGeom>
            <a:avLst/>
            <a:gdLst>
              <a:gd name="connsiteX0" fmla="*/ 0 w 4081298"/>
              <a:gd name="connsiteY0" fmla="*/ 212881 h 5040000"/>
              <a:gd name="connsiteX1" fmla="*/ 212881 w 4081298"/>
              <a:gd name="connsiteY1" fmla="*/ 0 h 5040000"/>
              <a:gd name="connsiteX2" fmla="*/ 895248 w 4081298"/>
              <a:gd name="connsiteY2" fmla="*/ 0 h 5040000"/>
              <a:gd name="connsiteX3" fmla="*/ 1467948 w 4081298"/>
              <a:gd name="connsiteY3" fmla="*/ 0 h 5040000"/>
              <a:gd name="connsiteX4" fmla="*/ 2004094 w 4081298"/>
              <a:gd name="connsiteY4" fmla="*/ 0 h 5040000"/>
              <a:gd name="connsiteX5" fmla="*/ 2649905 w 4081298"/>
              <a:gd name="connsiteY5" fmla="*/ 0 h 5040000"/>
              <a:gd name="connsiteX6" fmla="*/ 3222606 w 4081298"/>
              <a:gd name="connsiteY6" fmla="*/ 0 h 5040000"/>
              <a:gd name="connsiteX7" fmla="*/ 3868417 w 4081298"/>
              <a:gd name="connsiteY7" fmla="*/ 0 h 5040000"/>
              <a:gd name="connsiteX8" fmla="*/ 4081298 w 4081298"/>
              <a:gd name="connsiteY8" fmla="*/ 212881 h 5040000"/>
              <a:gd name="connsiteX9" fmla="*/ 4081298 w 4081298"/>
              <a:gd name="connsiteY9" fmla="*/ 779773 h 5040000"/>
              <a:gd name="connsiteX10" fmla="*/ 4081298 w 4081298"/>
              <a:gd name="connsiteY10" fmla="*/ 1438950 h 5040000"/>
              <a:gd name="connsiteX11" fmla="*/ 4081298 w 4081298"/>
              <a:gd name="connsiteY11" fmla="*/ 2098127 h 5040000"/>
              <a:gd name="connsiteX12" fmla="*/ 4081298 w 4081298"/>
              <a:gd name="connsiteY12" fmla="*/ 2711161 h 5040000"/>
              <a:gd name="connsiteX13" fmla="*/ 4081298 w 4081298"/>
              <a:gd name="connsiteY13" fmla="*/ 3462623 h 5040000"/>
              <a:gd name="connsiteX14" fmla="*/ 4081298 w 4081298"/>
              <a:gd name="connsiteY14" fmla="*/ 4214085 h 5040000"/>
              <a:gd name="connsiteX15" fmla="*/ 4081298 w 4081298"/>
              <a:gd name="connsiteY15" fmla="*/ 4827119 h 5040000"/>
              <a:gd name="connsiteX16" fmla="*/ 3868417 w 4081298"/>
              <a:gd name="connsiteY16" fmla="*/ 5040000 h 5040000"/>
              <a:gd name="connsiteX17" fmla="*/ 3222606 w 4081298"/>
              <a:gd name="connsiteY17" fmla="*/ 5040000 h 5040000"/>
              <a:gd name="connsiteX18" fmla="*/ 2723016 w 4081298"/>
              <a:gd name="connsiteY18" fmla="*/ 5040000 h 5040000"/>
              <a:gd name="connsiteX19" fmla="*/ 2186870 w 4081298"/>
              <a:gd name="connsiteY19" fmla="*/ 5040000 h 5040000"/>
              <a:gd name="connsiteX20" fmla="*/ 1504504 w 4081298"/>
              <a:gd name="connsiteY20" fmla="*/ 5040000 h 5040000"/>
              <a:gd name="connsiteX21" fmla="*/ 895248 w 4081298"/>
              <a:gd name="connsiteY21" fmla="*/ 5040000 h 5040000"/>
              <a:gd name="connsiteX22" fmla="*/ 212881 w 4081298"/>
              <a:gd name="connsiteY22" fmla="*/ 5040000 h 5040000"/>
              <a:gd name="connsiteX23" fmla="*/ 0 w 4081298"/>
              <a:gd name="connsiteY23" fmla="*/ 4827119 h 5040000"/>
              <a:gd name="connsiteX24" fmla="*/ 0 w 4081298"/>
              <a:gd name="connsiteY24" fmla="*/ 4167942 h 5040000"/>
              <a:gd name="connsiteX25" fmla="*/ 0 w 4081298"/>
              <a:gd name="connsiteY25" fmla="*/ 3508765 h 5040000"/>
              <a:gd name="connsiteX26" fmla="*/ 0 w 4081298"/>
              <a:gd name="connsiteY26" fmla="*/ 2941873 h 5040000"/>
              <a:gd name="connsiteX27" fmla="*/ 0 w 4081298"/>
              <a:gd name="connsiteY27" fmla="*/ 2236554 h 5040000"/>
              <a:gd name="connsiteX28" fmla="*/ 0 w 4081298"/>
              <a:gd name="connsiteY28" fmla="*/ 1669662 h 5040000"/>
              <a:gd name="connsiteX29" fmla="*/ 0 w 4081298"/>
              <a:gd name="connsiteY29" fmla="*/ 964343 h 5040000"/>
              <a:gd name="connsiteX30" fmla="*/ 0 w 4081298"/>
              <a:gd name="connsiteY30" fmla="*/ 212881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081298" h="5040000" extrusionOk="0">
                <a:moveTo>
                  <a:pt x="0" y="212881"/>
                </a:moveTo>
                <a:cubicBezTo>
                  <a:pt x="-16995" y="84827"/>
                  <a:pt x="84889" y="3911"/>
                  <a:pt x="212881" y="0"/>
                </a:cubicBezTo>
                <a:cubicBezTo>
                  <a:pt x="386421" y="-17699"/>
                  <a:pt x="745049" y="32670"/>
                  <a:pt x="895248" y="0"/>
                </a:cubicBezTo>
                <a:cubicBezTo>
                  <a:pt x="1045447" y="-32670"/>
                  <a:pt x="1328470" y="1211"/>
                  <a:pt x="1467948" y="0"/>
                </a:cubicBezTo>
                <a:cubicBezTo>
                  <a:pt x="1607426" y="-1211"/>
                  <a:pt x="1810077" y="26695"/>
                  <a:pt x="2004094" y="0"/>
                </a:cubicBezTo>
                <a:cubicBezTo>
                  <a:pt x="2198111" y="-26695"/>
                  <a:pt x="2509457" y="1098"/>
                  <a:pt x="2649905" y="0"/>
                </a:cubicBezTo>
                <a:cubicBezTo>
                  <a:pt x="2790353" y="-1098"/>
                  <a:pt x="2998706" y="22618"/>
                  <a:pt x="3222606" y="0"/>
                </a:cubicBezTo>
                <a:cubicBezTo>
                  <a:pt x="3446506" y="-22618"/>
                  <a:pt x="3672081" y="-19963"/>
                  <a:pt x="3868417" y="0"/>
                </a:cubicBezTo>
                <a:cubicBezTo>
                  <a:pt x="3983899" y="-19919"/>
                  <a:pt x="4065558" y="117184"/>
                  <a:pt x="4081298" y="212881"/>
                </a:cubicBezTo>
                <a:cubicBezTo>
                  <a:pt x="4067699" y="339019"/>
                  <a:pt x="4087501" y="549932"/>
                  <a:pt x="4081298" y="779773"/>
                </a:cubicBezTo>
                <a:cubicBezTo>
                  <a:pt x="4075095" y="1009614"/>
                  <a:pt x="4107890" y="1207831"/>
                  <a:pt x="4081298" y="1438950"/>
                </a:cubicBezTo>
                <a:cubicBezTo>
                  <a:pt x="4054706" y="1670069"/>
                  <a:pt x="4103145" y="1850307"/>
                  <a:pt x="4081298" y="2098127"/>
                </a:cubicBezTo>
                <a:cubicBezTo>
                  <a:pt x="4059451" y="2345947"/>
                  <a:pt x="4087288" y="2525664"/>
                  <a:pt x="4081298" y="2711161"/>
                </a:cubicBezTo>
                <a:cubicBezTo>
                  <a:pt x="4075308" y="2896658"/>
                  <a:pt x="4091594" y="3269195"/>
                  <a:pt x="4081298" y="3462623"/>
                </a:cubicBezTo>
                <a:cubicBezTo>
                  <a:pt x="4071002" y="3656051"/>
                  <a:pt x="4087683" y="3948443"/>
                  <a:pt x="4081298" y="4214085"/>
                </a:cubicBezTo>
                <a:cubicBezTo>
                  <a:pt x="4074913" y="4479727"/>
                  <a:pt x="4109154" y="4661193"/>
                  <a:pt x="4081298" y="4827119"/>
                </a:cubicBezTo>
                <a:cubicBezTo>
                  <a:pt x="4060876" y="4925449"/>
                  <a:pt x="3973934" y="5021981"/>
                  <a:pt x="3868417" y="5040000"/>
                </a:cubicBezTo>
                <a:cubicBezTo>
                  <a:pt x="3617462" y="5067330"/>
                  <a:pt x="3371084" y="5035635"/>
                  <a:pt x="3222606" y="5040000"/>
                </a:cubicBezTo>
                <a:cubicBezTo>
                  <a:pt x="3074128" y="5044365"/>
                  <a:pt x="2967783" y="5049589"/>
                  <a:pt x="2723016" y="5040000"/>
                </a:cubicBezTo>
                <a:cubicBezTo>
                  <a:pt x="2478249" y="5030412"/>
                  <a:pt x="2399384" y="5049648"/>
                  <a:pt x="2186870" y="5040000"/>
                </a:cubicBezTo>
                <a:cubicBezTo>
                  <a:pt x="1974356" y="5030352"/>
                  <a:pt x="1654685" y="5058412"/>
                  <a:pt x="1504504" y="5040000"/>
                </a:cubicBezTo>
                <a:cubicBezTo>
                  <a:pt x="1354323" y="5021588"/>
                  <a:pt x="1038810" y="5029978"/>
                  <a:pt x="895248" y="5040000"/>
                </a:cubicBezTo>
                <a:cubicBezTo>
                  <a:pt x="751686" y="5050022"/>
                  <a:pt x="363652" y="5036039"/>
                  <a:pt x="212881" y="5040000"/>
                </a:cubicBezTo>
                <a:cubicBezTo>
                  <a:pt x="94767" y="5025348"/>
                  <a:pt x="27332" y="4950389"/>
                  <a:pt x="0" y="4827119"/>
                </a:cubicBezTo>
                <a:cubicBezTo>
                  <a:pt x="-18914" y="4522709"/>
                  <a:pt x="-31554" y="4359223"/>
                  <a:pt x="0" y="4167942"/>
                </a:cubicBezTo>
                <a:cubicBezTo>
                  <a:pt x="31554" y="3976661"/>
                  <a:pt x="-21468" y="3829951"/>
                  <a:pt x="0" y="3508765"/>
                </a:cubicBezTo>
                <a:cubicBezTo>
                  <a:pt x="21468" y="3187579"/>
                  <a:pt x="-27537" y="3117024"/>
                  <a:pt x="0" y="2941873"/>
                </a:cubicBezTo>
                <a:cubicBezTo>
                  <a:pt x="27537" y="2766722"/>
                  <a:pt x="-17364" y="2537250"/>
                  <a:pt x="0" y="2236554"/>
                </a:cubicBezTo>
                <a:cubicBezTo>
                  <a:pt x="17364" y="1935858"/>
                  <a:pt x="27197" y="1878467"/>
                  <a:pt x="0" y="1669662"/>
                </a:cubicBezTo>
                <a:cubicBezTo>
                  <a:pt x="-27197" y="1460857"/>
                  <a:pt x="-23226" y="1134015"/>
                  <a:pt x="0" y="964343"/>
                </a:cubicBezTo>
                <a:cubicBezTo>
                  <a:pt x="23226" y="794671"/>
                  <a:pt x="-6031" y="507796"/>
                  <a:pt x="0" y="212881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216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1F38BFD-6238-2FC5-5591-752ADD5EB28A}"/>
              </a:ext>
            </a:extLst>
          </p:cNvPr>
          <p:cNvSpPr/>
          <p:nvPr/>
        </p:nvSpPr>
        <p:spPr>
          <a:xfrm>
            <a:off x="402134" y="8537129"/>
            <a:ext cx="4081298" cy="5223849"/>
          </a:xfrm>
          <a:custGeom>
            <a:avLst/>
            <a:gdLst>
              <a:gd name="connsiteX0" fmla="*/ 0 w 4081298"/>
              <a:gd name="connsiteY0" fmla="*/ 253530 h 5223849"/>
              <a:gd name="connsiteX1" fmla="*/ 253530 w 4081298"/>
              <a:gd name="connsiteY1" fmla="*/ 0 h 5223849"/>
              <a:gd name="connsiteX2" fmla="*/ 920721 w 4081298"/>
              <a:gd name="connsiteY2" fmla="*/ 0 h 5223849"/>
              <a:gd name="connsiteX3" fmla="*/ 1480685 w 4081298"/>
              <a:gd name="connsiteY3" fmla="*/ 0 h 5223849"/>
              <a:gd name="connsiteX4" fmla="*/ 2004907 w 4081298"/>
              <a:gd name="connsiteY4" fmla="*/ 0 h 5223849"/>
              <a:gd name="connsiteX5" fmla="*/ 2636355 w 4081298"/>
              <a:gd name="connsiteY5" fmla="*/ 0 h 5223849"/>
              <a:gd name="connsiteX6" fmla="*/ 3196319 w 4081298"/>
              <a:gd name="connsiteY6" fmla="*/ 0 h 5223849"/>
              <a:gd name="connsiteX7" fmla="*/ 3827768 w 4081298"/>
              <a:gd name="connsiteY7" fmla="*/ 0 h 5223849"/>
              <a:gd name="connsiteX8" fmla="*/ 4081298 w 4081298"/>
              <a:gd name="connsiteY8" fmla="*/ 253530 h 5223849"/>
              <a:gd name="connsiteX9" fmla="*/ 4081298 w 4081298"/>
              <a:gd name="connsiteY9" fmla="*/ 833021 h 5223849"/>
              <a:gd name="connsiteX10" fmla="*/ 4081298 w 4081298"/>
              <a:gd name="connsiteY10" fmla="*/ 1506848 h 5223849"/>
              <a:gd name="connsiteX11" fmla="*/ 4081298 w 4081298"/>
              <a:gd name="connsiteY11" fmla="*/ 2180675 h 5223849"/>
              <a:gd name="connsiteX12" fmla="*/ 4081298 w 4081298"/>
              <a:gd name="connsiteY12" fmla="*/ 2807334 h 5223849"/>
              <a:gd name="connsiteX13" fmla="*/ 4081298 w 4081298"/>
              <a:gd name="connsiteY13" fmla="*/ 3575497 h 5223849"/>
              <a:gd name="connsiteX14" fmla="*/ 4081298 w 4081298"/>
              <a:gd name="connsiteY14" fmla="*/ 4343660 h 5223849"/>
              <a:gd name="connsiteX15" fmla="*/ 4081298 w 4081298"/>
              <a:gd name="connsiteY15" fmla="*/ 4970319 h 5223849"/>
              <a:gd name="connsiteX16" fmla="*/ 3827768 w 4081298"/>
              <a:gd name="connsiteY16" fmla="*/ 5223849 h 5223849"/>
              <a:gd name="connsiteX17" fmla="*/ 3196319 w 4081298"/>
              <a:gd name="connsiteY17" fmla="*/ 5223849 h 5223849"/>
              <a:gd name="connsiteX18" fmla="*/ 2707840 w 4081298"/>
              <a:gd name="connsiteY18" fmla="*/ 5223849 h 5223849"/>
              <a:gd name="connsiteX19" fmla="*/ 2183619 w 4081298"/>
              <a:gd name="connsiteY19" fmla="*/ 5223849 h 5223849"/>
              <a:gd name="connsiteX20" fmla="*/ 1516427 w 4081298"/>
              <a:gd name="connsiteY20" fmla="*/ 5223849 h 5223849"/>
              <a:gd name="connsiteX21" fmla="*/ 920721 w 4081298"/>
              <a:gd name="connsiteY21" fmla="*/ 5223849 h 5223849"/>
              <a:gd name="connsiteX22" fmla="*/ 253530 w 4081298"/>
              <a:gd name="connsiteY22" fmla="*/ 5223849 h 5223849"/>
              <a:gd name="connsiteX23" fmla="*/ 0 w 4081298"/>
              <a:gd name="connsiteY23" fmla="*/ 4970319 h 5223849"/>
              <a:gd name="connsiteX24" fmla="*/ 0 w 4081298"/>
              <a:gd name="connsiteY24" fmla="*/ 4296492 h 5223849"/>
              <a:gd name="connsiteX25" fmla="*/ 0 w 4081298"/>
              <a:gd name="connsiteY25" fmla="*/ 3622665 h 5223849"/>
              <a:gd name="connsiteX26" fmla="*/ 0 w 4081298"/>
              <a:gd name="connsiteY26" fmla="*/ 3043174 h 5223849"/>
              <a:gd name="connsiteX27" fmla="*/ 0 w 4081298"/>
              <a:gd name="connsiteY27" fmla="*/ 2322179 h 5223849"/>
              <a:gd name="connsiteX28" fmla="*/ 0 w 4081298"/>
              <a:gd name="connsiteY28" fmla="*/ 1742688 h 5223849"/>
              <a:gd name="connsiteX29" fmla="*/ 0 w 4081298"/>
              <a:gd name="connsiteY29" fmla="*/ 1021693 h 5223849"/>
              <a:gd name="connsiteX30" fmla="*/ 0 w 4081298"/>
              <a:gd name="connsiteY30" fmla="*/ 253530 h 522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081298" h="5223849" extrusionOk="0">
                <a:moveTo>
                  <a:pt x="0" y="253530"/>
                </a:moveTo>
                <a:cubicBezTo>
                  <a:pt x="-15653" y="103854"/>
                  <a:pt x="109857" y="1371"/>
                  <a:pt x="253530" y="0"/>
                </a:cubicBezTo>
                <a:cubicBezTo>
                  <a:pt x="407622" y="-18639"/>
                  <a:pt x="753975" y="2661"/>
                  <a:pt x="920721" y="0"/>
                </a:cubicBezTo>
                <a:cubicBezTo>
                  <a:pt x="1087467" y="-2661"/>
                  <a:pt x="1247172" y="-21086"/>
                  <a:pt x="1480685" y="0"/>
                </a:cubicBezTo>
                <a:cubicBezTo>
                  <a:pt x="1714198" y="21086"/>
                  <a:pt x="1895680" y="-23209"/>
                  <a:pt x="2004907" y="0"/>
                </a:cubicBezTo>
                <a:cubicBezTo>
                  <a:pt x="2114134" y="23209"/>
                  <a:pt x="2336378" y="16298"/>
                  <a:pt x="2636355" y="0"/>
                </a:cubicBezTo>
                <a:cubicBezTo>
                  <a:pt x="2936332" y="-16298"/>
                  <a:pt x="3074303" y="-15518"/>
                  <a:pt x="3196319" y="0"/>
                </a:cubicBezTo>
                <a:cubicBezTo>
                  <a:pt x="3318335" y="15518"/>
                  <a:pt x="3568110" y="-1026"/>
                  <a:pt x="3827768" y="0"/>
                </a:cubicBezTo>
                <a:cubicBezTo>
                  <a:pt x="3965815" y="-18821"/>
                  <a:pt x="4071621" y="126957"/>
                  <a:pt x="4081298" y="253530"/>
                </a:cubicBezTo>
                <a:cubicBezTo>
                  <a:pt x="4088242" y="492965"/>
                  <a:pt x="4060269" y="577773"/>
                  <a:pt x="4081298" y="833021"/>
                </a:cubicBezTo>
                <a:cubicBezTo>
                  <a:pt x="4102327" y="1088269"/>
                  <a:pt x="4108422" y="1187288"/>
                  <a:pt x="4081298" y="1506848"/>
                </a:cubicBezTo>
                <a:cubicBezTo>
                  <a:pt x="4054174" y="1826408"/>
                  <a:pt x="4069686" y="1933025"/>
                  <a:pt x="4081298" y="2180675"/>
                </a:cubicBezTo>
                <a:cubicBezTo>
                  <a:pt x="4092910" y="2428325"/>
                  <a:pt x="4103581" y="2528093"/>
                  <a:pt x="4081298" y="2807334"/>
                </a:cubicBezTo>
                <a:cubicBezTo>
                  <a:pt x="4059015" y="3086575"/>
                  <a:pt x="4055276" y="3350045"/>
                  <a:pt x="4081298" y="3575497"/>
                </a:cubicBezTo>
                <a:cubicBezTo>
                  <a:pt x="4107320" y="3800949"/>
                  <a:pt x="4068201" y="4070296"/>
                  <a:pt x="4081298" y="4343660"/>
                </a:cubicBezTo>
                <a:cubicBezTo>
                  <a:pt x="4094395" y="4617024"/>
                  <a:pt x="4097502" y="4689660"/>
                  <a:pt x="4081298" y="4970319"/>
                </a:cubicBezTo>
                <a:cubicBezTo>
                  <a:pt x="4061225" y="5091427"/>
                  <a:pt x="3950449" y="5197927"/>
                  <a:pt x="3827768" y="5223849"/>
                </a:cubicBezTo>
                <a:cubicBezTo>
                  <a:pt x="3561163" y="5202118"/>
                  <a:pt x="3332299" y="5252028"/>
                  <a:pt x="3196319" y="5223849"/>
                </a:cubicBezTo>
                <a:cubicBezTo>
                  <a:pt x="3060339" y="5195670"/>
                  <a:pt x="2879539" y="5245350"/>
                  <a:pt x="2707840" y="5223849"/>
                </a:cubicBezTo>
                <a:cubicBezTo>
                  <a:pt x="2536141" y="5202348"/>
                  <a:pt x="2294341" y="5214227"/>
                  <a:pt x="2183619" y="5223849"/>
                </a:cubicBezTo>
                <a:cubicBezTo>
                  <a:pt x="2072897" y="5233471"/>
                  <a:pt x="1763776" y="5198955"/>
                  <a:pt x="1516427" y="5223849"/>
                </a:cubicBezTo>
                <a:cubicBezTo>
                  <a:pt x="1269078" y="5248743"/>
                  <a:pt x="1183172" y="5227173"/>
                  <a:pt x="920721" y="5223849"/>
                </a:cubicBezTo>
                <a:cubicBezTo>
                  <a:pt x="658270" y="5220525"/>
                  <a:pt x="415865" y="5245029"/>
                  <a:pt x="253530" y="5223849"/>
                </a:cubicBezTo>
                <a:cubicBezTo>
                  <a:pt x="112410" y="5194221"/>
                  <a:pt x="16168" y="5113711"/>
                  <a:pt x="0" y="4970319"/>
                </a:cubicBezTo>
                <a:cubicBezTo>
                  <a:pt x="32189" y="4776506"/>
                  <a:pt x="-22897" y="4450829"/>
                  <a:pt x="0" y="4296492"/>
                </a:cubicBezTo>
                <a:cubicBezTo>
                  <a:pt x="22897" y="4142155"/>
                  <a:pt x="8959" y="3799775"/>
                  <a:pt x="0" y="3622665"/>
                </a:cubicBezTo>
                <a:cubicBezTo>
                  <a:pt x="-8959" y="3445555"/>
                  <a:pt x="8571" y="3210720"/>
                  <a:pt x="0" y="3043174"/>
                </a:cubicBezTo>
                <a:cubicBezTo>
                  <a:pt x="-8571" y="2875628"/>
                  <a:pt x="-23091" y="2542855"/>
                  <a:pt x="0" y="2322179"/>
                </a:cubicBezTo>
                <a:cubicBezTo>
                  <a:pt x="23091" y="2101504"/>
                  <a:pt x="20412" y="1913633"/>
                  <a:pt x="0" y="1742688"/>
                </a:cubicBezTo>
                <a:cubicBezTo>
                  <a:pt x="-20412" y="1571743"/>
                  <a:pt x="12267" y="1261336"/>
                  <a:pt x="0" y="1021693"/>
                </a:cubicBezTo>
                <a:cubicBezTo>
                  <a:pt x="-12267" y="782050"/>
                  <a:pt x="1635" y="615096"/>
                  <a:pt x="0" y="253530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6212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3D42E9A-7273-7253-E7F2-547D871080DB}"/>
              </a:ext>
            </a:extLst>
          </p:cNvPr>
          <p:cNvSpPr/>
          <p:nvPr/>
        </p:nvSpPr>
        <p:spPr>
          <a:xfrm>
            <a:off x="4700940" y="3139345"/>
            <a:ext cx="6915043" cy="5040000"/>
          </a:xfrm>
          <a:custGeom>
            <a:avLst/>
            <a:gdLst>
              <a:gd name="connsiteX0" fmla="*/ 0 w 6915043"/>
              <a:gd name="connsiteY0" fmla="*/ 291362 h 5040000"/>
              <a:gd name="connsiteX1" fmla="*/ 291362 w 6915043"/>
              <a:gd name="connsiteY1" fmla="*/ 0 h 5040000"/>
              <a:gd name="connsiteX2" fmla="*/ 1051240 w 6915043"/>
              <a:gd name="connsiteY2" fmla="*/ 0 h 5040000"/>
              <a:gd name="connsiteX3" fmla="*/ 1621149 w 6915043"/>
              <a:gd name="connsiteY3" fmla="*/ 0 h 5040000"/>
              <a:gd name="connsiteX4" fmla="*/ 2127735 w 6915043"/>
              <a:gd name="connsiteY4" fmla="*/ 0 h 5040000"/>
              <a:gd name="connsiteX5" fmla="*/ 2824290 w 6915043"/>
              <a:gd name="connsiteY5" fmla="*/ 0 h 5040000"/>
              <a:gd name="connsiteX6" fmla="*/ 3394198 w 6915043"/>
              <a:gd name="connsiteY6" fmla="*/ 0 h 5040000"/>
              <a:gd name="connsiteX7" fmla="*/ 4154077 w 6915043"/>
              <a:gd name="connsiteY7" fmla="*/ 0 h 5040000"/>
              <a:gd name="connsiteX8" fmla="*/ 4660662 w 6915043"/>
              <a:gd name="connsiteY8" fmla="*/ 0 h 5040000"/>
              <a:gd name="connsiteX9" fmla="*/ 5420540 w 6915043"/>
              <a:gd name="connsiteY9" fmla="*/ 0 h 5040000"/>
              <a:gd name="connsiteX10" fmla="*/ 5863803 w 6915043"/>
              <a:gd name="connsiteY10" fmla="*/ 0 h 5040000"/>
              <a:gd name="connsiteX11" fmla="*/ 6623681 w 6915043"/>
              <a:gd name="connsiteY11" fmla="*/ 0 h 5040000"/>
              <a:gd name="connsiteX12" fmla="*/ 6915043 w 6915043"/>
              <a:gd name="connsiteY12" fmla="*/ 291362 h 5040000"/>
              <a:gd name="connsiteX13" fmla="*/ 6915043 w 6915043"/>
              <a:gd name="connsiteY13" fmla="*/ 794397 h 5040000"/>
              <a:gd name="connsiteX14" fmla="*/ 6915043 w 6915043"/>
              <a:gd name="connsiteY14" fmla="*/ 1520297 h 5040000"/>
              <a:gd name="connsiteX15" fmla="*/ 6915043 w 6915043"/>
              <a:gd name="connsiteY15" fmla="*/ 2067905 h 5040000"/>
              <a:gd name="connsiteX16" fmla="*/ 6915043 w 6915043"/>
              <a:gd name="connsiteY16" fmla="*/ 2704659 h 5040000"/>
              <a:gd name="connsiteX17" fmla="*/ 6915043 w 6915043"/>
              <a:gd name="connsiteY17" fmla="*/ 3430558 h 5040000"/>
              <a:gd name="connsiteX18" fmla="*/ 6915043 w 6915043"/>
              <a:gd name="connsiteY18" fmla="*/ 4067312 h 5040000"/>
              <a:gd name="connsiteX19" fmla="*/ 6915043 w 6915043"/>
              <a:gd name="connsiteY19" fmla="*/ 4748638 h 5040000"/>
              <a:gd name="connsiteX20" fmla="*/ 6623681 w 6915043"/>
              <a:gd name="connsiteY20" fmla="*/ 5040000 h 5040000"/>
              <a:gd name="connsiteX21" fmla="*/ 5927126 w 6915043"/>
              <a:gd name="connsiteY21" fmla="*/ 5040000 h 5040000"/>
              <a:gd name="connsiteX22" fmla="*/ 5420540 w 6915043"/>
              <a:gd name="connsiteY22" fmla="*/ 5040000 h 5040000"/>
              <a:gd name="connsiteX23" fmla="*/ 4787308 w 6915043"/>
              <a:gd name="connsiteY23" fmla="*/ 5040000 h 5040000"/>
              <a:gd name="connsiteX24" fmla="*/ 4344046 w 6915043"/>
              <a:gd name="connsiteY24" fmla="*/ 5040000 h 5040000"/>
              <a:gd name="connsiteX25" fmla="*/ 3900784 w 6915043"/>
              <a:gd name="connsiteY25" fmla="*/ 5040000 h 5040000"/>
              <a:gd name="connsiteX26" fmla="*/ 3267552 w 6915043"/>
              <a:gd name="connsiteY26" fmla="*/ 5040000 h 5040000"/>
              <a:gd name="connsiteX27" fmla="*/ 2760966 w 6915043"/>
              <a:gd name="connsiteY27" fmla="*/ 5040000 h 5040000"/>
              <a:gd name="connsiteX28" fmla="*/ 2064411 w 6915043"/>
              <a:gd name="connsiteY28" fmla="*/ 5040000 h 5040000"/>
              <a:gd name="connsiteX29" fmla="*/ 1557826 w 6915043"/>
              <a:gd name="connsiteY29" fmla="*/ 5040000 h 5040000"/>
              <a:gd name="connsiteX30" fmla="*/ 861271 w 6915043"/>
              <a:gd name="connsiteY30" fmla="*/ 5040000 h 5040000"/>
              <a:gd name="connsiteX31" fmla="*/ 291362 w 6915043"/>
              <a:gd name="connsiteY31" fmla="*/ 5040000 h 5040000"/>
              <a:gd name="connsiteX32" fmla="*/ 0 w 6915043"/>
              <a:gd name="connsiteY32" fmla="*/ 4748638 h 5040000"/>
              <a:gd name="connsiteX33" fmla="*/ 0 w 6915043"/>
              <a:gd name="connsiteY33" fmla="*/ 4156457 h 5040000"/>
              <a:gd name="connsiteX34" fmla="*/ 0 w 6915043"/>
              <a:gd name="connsiteY34" fmla="*/ 3608849 h 5040000"/>
              <a:gd name="connsiteX35" fmla="*/ 0 w 6915043"/>
              <a:gd name="connsiteY35" fmla="*/ 2927522 h 5040000"/>
              <a:gd name="connsiteX36" fmla="*/ 0 w 6915043"/>
              <a:gd name="connsiteY36" fmla="*/ 2379914 h 5040000"/>
              <a:gd name="connsiteX37" fmla="*/ 0 w 6915043"/>
              <a:gd name="connsiteY37" fmla="*/ 1876879 h 5040000"/>
              <a:gd name="connsiteX38" fmla="*/ 0 w 6915043"/>
              <a:gd name="connsiteY38" fmla="*/ 1329271 h 5040000"/>
              <a:gd name="connsiteX39" fmla="*/ 0 w 6915043"/>
              <a:gd name="connsiteY39" fmla="*/ 291362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915043" h="5040000" extrusionOk="0">
                <a:moveTo>
                  <a:pt x="0" y="291362"/>
                </a:moveTo>
                <a:cubicBezTo>
                  <a:pt x="-21321" y="117296"/>
                  <a:pt x="118543" y="4468"/>
                  <a:pt x="291362" y="0"/>
                </a:cubicBezTo>
                <a:cubicBezTo>
                  <a:pt x="553461" y="-8550"/>
                  <a:pt x="874143" y="30574"/>
                  <a:pt x="1051240" y="0"/>
                </a:cubicBezTo>
                <a:cubicBezTo>
                  <a:pt x="1228337" y="-30574"/>
                  <a:pt x="1442828" y="-13050"/>
                  <a:pt x="1621149" y="0"/>
                </a:cubicBezTo>
                <a:cubicBezTo>
                  <a:pt x="1799470" y="13050"/>
                  <a:pt x="1925879" y="9759"/>
                  <a:pt x="2127735" y="0"/>
                </a:cubicBezTo>
                <a:cubicBezTo>
                  <a:pt x="2329591" y="-9759"/>
                  <a:pt x="2567171" y="-897"/>
                  <a:pt x="2824290" y="0"/>
                </a:cubicBezTo>
                <a:cubicBezTo>
                  <a:pt x="3081410" y="897"/>
                  <a:pt x="3257880" y="21973"/>
                  <a:pt x="3394198" y="0"/>
                </a:cubicBezTo>
                <a:cubicBezTo>
                  <a:pt x="3530516" y="-21973"/>
                  <a:pt x="3777160" y="-16964"/>
                  <a:pt x="4154077" y="0"/>
                </a:cubicBezTo>
                <a:cubicBezTo>
                  <a:pt x="4530994" y="16964"/>
                  <a:pt x="4451358" y="9213"/>
                  <a:pt x="4660662" y="0"/>
                </a:cubicBezTo>
                <a:cubicBezTo>
                  <a:pt x="4869966" y="-9213"/>
                  <a:pt x="5179366" y="-28014"/>
                  <a:pt x="5420540" y="0"/>
                </a:cubicBezTo>
                <a:cubicBezTo>
                  <a:pt x="5661714" y="28014"/>
                  <a:pt x="5680786" y="4651"/>
                  <a:pt x="5863803" y="0"/>
                </a:cubicBezTo>
                <a:cubicBezTo>
                  <a:pt x="6046820" y="-4651"/>
                  <a:pt x="6432809" y="-37064"/>
                  <a:pt x="6623681" y="0"/>
                </a:cubicBezTo>
                <a:cubicBezTo>
                  <a:pt x="6798424" y="20584"/>
                  <a:pt x="6915486" y="135030"/>
                  <a:pt x="6915043" y="291362"/>
                </a:cubicBezTo>
                <a:cubicBezTo>
                  <a:pt x="6929973" y="499271"/>
                  <a:pt x="6893504" y="573627"/>
                  <a:pt x="6915043" y="794397"/>
                </a:cubicBezTo>
                <a:cubicBezTo>
                  <a:pt x="6936582" y="1015168"/>
                  <a:pt x="6943547" y="1164923"/>
                  <a:pt x="6915043" y="1520297"/>
                </a:cubicBezTo>
                <a:cubicBezTo>
                  <a:pt x="6886539" y="1875671"/>
                  <a:pt x="6927453" y="1948602"/>
                  <a:pt x="6915043" y="2067905"/>
                </a:cubicBezTo>
                <a:cubicBezTo>
                  <a:pt x="6902633" y="2187208"/>
                  <a:pt x="6916296" y="2413898"/>
                  <a:pt x="6915043" y="2704659"/>
                </a:cubicBezTo>
                <a:cubicBezTo>
                  <a:pt x="6913790" y="2995420"/>
                  <a:pt x="6882459" y="3130643"/>
                  <a:pt x="6915043" y="3430558"/>
                </a:cubicBezTo>
                <a:cubicBezTo>
                  <a:pt x="6947627" y="3730473"/>
                  <a:pt x="6946044" y="3781324"/>
                  <a:pt x="6915043" y="4067312"/>
                </a:cubicBezTo>
                <a:cubicBezTo>
                  <a:pt x="6884042" y="4353300"/>
                  <a:pt x="6887873" y="4588940"/>
                  <a:pt x="6915043" y="4748638"/>
                </a:cubicBezTo>
                <a:cubicBezTo>
                  <a:pt x="6910127" y="4909755"/>
                  <a:pt x="6789244" y="5031621"/>
                  <a:pt x="6623681" y="5040000"/>
                </a:cubicBezTo>
                <a:cubicBezTo>
                  <a:pt x="6401170" y="5008322"/>
                  <a:pt x="6202904" y="5016441"/>
                  <a:pt x="5927126" y="5040000"/>
                </a:cubicBezTo>
                <a:cubicBezTo>
                  <a:pt x="5651348" y="5063559"/>
                  <a:pt x="5556850" y="5053045"/>
                  <a:pt x="5420540" y="5040000"/>
                </a:cubicBezTo>
                <a:cubicBezTo>
                  <a:pt x="5284230" y="5026955"/>
                  <a:pt x="4918000" y="5021543"/>
                  <a:pt x="4787308" y="5040000"/>
                </a:cubicBezTo>
                <a:cubicBezTo>
                  <a:pt x="4656616" y="5058457"/>
                  <a:pt x="4549993" y="5051649"/>
                  <a:pt x="4344046" y="5040000"/>
                </a:cubicBezTo>
                <a:cubicBezTo>
                  <a:pt x="4138099" y="5028351"/>
                  <a:pt x="3992337" y="5053653"/>
                  <a:pt x="3900784" y="5040000"/>
                </a:cubicBezTo>
                <a:cubicBezTo>
                  <a:pt x="3809231" y="5026347"/>
                  <a:pt x="3539052" y="5069825"/>
                  <a:pt x="3267552" y="5040000"/>
                </a:cubicBezTo>
                <a:cubicBezTo>
                  <a:pt x="2996052" y="5010175"/>
                  <a:pt x="2874836" y="5044241"/>
                  <a:pt x="2760966" y="5040000"/>
                </a:cubicBezTo>
                <a:cubicBezTo>
                  <a:pt x="2647096" y="5035759"/>
                  <a:pt x="2302635" y="5009139"/>
                  <a:pt x="2064411" y="5040000"/>
                </a:cubicBezTo>
                <a:cubicBezTo>
                  <a:pt x="1826188" y="5070861"/>
                  <a:pt x="1766157" y="5051702"/>
                  <a:pt x="1557826" y="5040000"/>
                </a:cubicBezTo>
                <a:cubicBezTo>
                  <a:pt x="1349496" y="5028298"/>
                  <a:pt x="1059663" y="5060068"/>
                  <a:pt x="861271" y="5040000"/>
                </a:cubicBezTo>
                <a:cubicBezTo>
                  <a:pt x="662879" y="5019932"/>
                  <a:pt x="414608" y="5039709"/>
                  <a:pt x="291362" y="5040000"/>
                </a:cubicBezTo>
                <a:cubicBezTo>
                  <a:pt x="133666" y="5034411"/>
                  <a:pt x="-14055" y="4904165"/>
                  <a:pt x="0" y="4748638"/>
                </a:cubicBezTo>
                <a:cubicBezTo>
                  <a:pt x="13148" y="4515958"/>
                  <a:pt x="-21837" y="4357890"/>
                  <a:pt x="0" y="4156457"/>
                </a:cubicBezTo>
                <a:cubicBezTo>
                  <a:pt x="21837" y="3955024"/>
                  <a:pt x="-13659" y="3765810"/>
                  <a:pt x="0" y="3608849"/>
                </a:cubicBezTo>
                <a:cubicBezTo>
                  <a:pt x="13659" y="3451888"/>
                  <a:pt x="-30121" y="3115532"/>
                  <a:pt x="0" y="2927522"/>
                </a:cubicBezTo>
                <a:cubicBezTo>
                  <a:pt x="30121" y="2739512"/>
                  <a:pt x="-12100" y="2535555"/>
                  <a:pt x="0" y="2379914"/>
                </a:cubicBezTo>
                <a:cubicBezTo>
                  <a:pt x="12100" y="2224273"/>
                  <a:pt x="-286" y="2075042"/>
                  <a:pt x="0" y="1876879"/>
                </a:cubicBezTo>
                <a:cubicBezTo>
                  <a:pt x="286" y="1678716"/>
                  <a:pt x="2774" y="1522450"/>
                  <a:pt x="0" y="1329271"/>
                </a:cubicBezTo>
                <a:cubicBezTo>
                  <a:pt x="-2774" y="1136092"/>
                  <a:pt x="7099" y="664495"/>
                  <a:pt x="0" y="291362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78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7D710E-B6A6-91E3-18DD-209ABF5E005E}"/>
              </a:ext>
            </a:extLst>
          </p:cNvPr>
          <p:cNvSpPr/>
          <p:nvPr/>
        </p:nvSpPr>
        <p:spPr>
          <a:xfrm>
            <a:off x="4731222" y="8537127"/>
            <a:ext cx="6915043" cy="5223851"/>
          </a:xfrm>
          <a:custGeom>
            <a:avLst/>
            <a:gdLst>
              <a:gd name="connsiteX0" fmla="*/ 0 w 6915043"/>
              <a:gd name="connsiteY0" fmla="*/ 259887 h 5223851"/>
              <a:gd name="connsiteX1" fmla="*/ 259887 w 6915043"/>
              <a:gd name="connsiteY1" fmla="*/ 0 h 5223851"/>
              <a:gd name="connsiteX2" fmla="*/ 1027319 w 6915043"/>
              <a:gd name="connsiteY2" fmla="*/ 0 h 5223851"/>
              <a:gd name="connsiteX3" fmla="*/ 1602893 w 6915043"/>
              <a:gd name="connsiteY3" fmla="*/ 0 h 5223851"/>
              <a:gd name="connsiteX4" fmla="*/ 2114515 w 6915043"/>
              <a:gd name="connsiteY4" fmla="*/ 0 h 5223851"/>
              <a:gd name="connsiteX5" fmla="*/ 2817995 w 6915043"/>
              <a:gd name="connsiteY5" fmla="*/ 0 h 5223851"/>
              <a:gd name="connsiteX6" fmla="*/ 3393569 w 6915043"/>
              <a:gd name="connsiteY6" fmla="*/ 0 h 5223851"/>
              <a:gd name="connsiteX7" fmla="*/ 4161001 w 6915043"/>
              <a:gd name="connsiteY7" fmla="*/ 0 h 5223851"/>
              <a:gd name="connsiteX8" fmla="*/ 4672623 w 6915043"/>
              <a:gd name="connsiteY8" fmla="*/ 0 h 5223851"/>
              <a:gd name="connsiteX9" fmla="*/ 5440055 w 6915043"/>
              <a:gd name="connsiteY9" fmla="*/ 0 h 5223851"/>
              <a:gd name="connsiteX10" fmla="*/ 5887724 w 6915043"/>
              <a:gd name="connsiteY10" fmla="*/ 0 h 5223851"/>
              <a:gd name="connsiteX11" fmla="*/ 6655156 w 6915043"/>
              <a:gd name="connsiteY11" fmla="*/ 0 h 5223851"/>
              <a:gd name="connsiteX12" fmla="*/ 6915043 w 6915043"/>
              <a:gd name="connsiteY12" fmla="*/ 259887 h 5223851"/>
              <a:gd name="connsiteX13" fmla="*/ 6915043 w 6915043"/>
              <a:gd name="connsiteY13" fmla="*/ 790776 h 5223851"/>
              <a:gd name="connsiteX14" fmla="*/ 6915043 w 6915043"/>
              <a:gd name="connsiteY14" fmla="*/ 1556868 h 5223851"/>
              <a:gd name="connsiteX15" fmla="*/ 6915043 w 6915043"/>
              <a:gd name="connsiteY15" fmla="*/ 2134798 h 5223851"/>
              <a:gd name="connsiteX16" fmla="*/ 6915043 w 6915043"/>
              <a:gd name="connsiteY16" fmla="*/ 2806809 h 5223851"/>
              <a:gd name="connsiteX17" fmla="*/ 6915043 w 6915043"/>
              <a:gd name="connsiteY17" fmla="*/ 3572901 h 5223851"/>
              <a:gd name="connsiteX18" fmla="*/ 6915043 w 6915043"/>
              <a:gd name="connsiteY18" fmla="*/ 4244912 h 5223851"/>
              <a:gd name="connsiteX19" fmla="*/ 6915043 w 6915043"/>
              <a:gd name="connsiteY19" fmla="*/ 4963964 h 5223851"/>
              <a:gd name="connsiteX20" fmla="*/ 6655156 w 6915043"/>
              <a:gd name="connsiteY20" fmla="*/ 5223851 h 5223851"/>
              <a:gd name="connsiteX21" fmla="*/ 5951676 w 6915043"/>
              <a:gd name="connsiteY21" fmla="*/ 5223851 h 5223851"/>
              <a:gd name="connsiteX22" fmla="*/ 5440055 w 6915043"/>
              <a:gd name="connsiteY22" fmla="*/ 5223851 h 5223851"/>
              <a:gd name="connsiteX23" fmla="*/ 4800528 w 6915043"/>
              <a:gd name="connsiteY23" fmla="*/ 5223851 h 5223851"/>
              <a:gd name="connsiteX24" fmla="*/ 4352859 w 6915043"/>
              <a:gd name="connsiteY24" fmla="*/ 5223851 h 5223851"/>
              <a:gd name="connsiteX25" fmla="*/ 3905190 w 6915043"/>
              <a:gd name="connsiteY25" fmla="*/ 5223851 h 5223851"/>
              <a:gd name="connsiteX26" fmla="*/ 3265663 w 6915043"/>
              <a:gd name="connsiteY26" fmla="*/ 5223851 h 5223851"/>
              <a:gd name="connsiteX27" fmla="*/ 2754042 w 6915043"/>
              <a:gd name="connsiteY27" fmla="*/ 5223851 h 5223851"/>
              <a:gd name="connsiteX28" fmla="*/ 2050562 w 6915043"/>
              <a:gd name="connsiteY28" fmla="*/ 5223851 h 5223851"/>
              <a:gd name="connsiteX29" fmla="*/ 1538941 w 6915043"/>
              <a:gd name="connsiteY29" fmla="*/ 5223851 h 5223851"/>
              <a:gd name="connsiteX30" fmla="*/ 835461 w 6915043"/>
              <a:gd name="connsiteY30" fmla="*/ 5223851 h 5223851"/>
              <a:gd name="connsiteX31" fmla="*/ 259887 w 6915043"/>
              <a:gd name="connsiteY31" fmla="*/ 5223851 h 5223851"/>
              <a:gd name="connsiteX32" fmla="*/ 0 w 6915043"/>
              <a:gd name="connsiteY32" fmla="*/ 4963964 h 5223851"/>
              <a:gd name="connsiteX33" fmla="*/ 0 w 6915043"/>
              <a:gd name="connsiteY33" fmla="*/ 4338994 h 5223851"/>
              <a:gd name="connsiteX34" fmla="*/ 0 w 6915043"/>
              <a:gd name="connsiteY34" fmla="*/ 3761064 h 5223851"/>
              <a:gd name="connsiteX35" fmla="*/ 0 w 6915043"/>
              <a:gd name="connsiteY35" fmla="*/ 3042013 h 5223851"/>
              <a:gd name="connsiteX36" fmla="*/ 0 w 6915043"/>
              <a:gd name="connsiteY36" fmla="*/ 2464083 h 5223851"/>
              <a:gd name="connsiteX37" fmla="*/ 0 w 6915043"/>
              <a:gd name="connsiteY37" fmla="*/ 1933194 h 5223851"/>
              <a:gd name="connsiteX38" fmla="*/ 0 w 6915043"/>
              <a:gd name="connsiteY38" fmla="*/ 1355265 h 5223851"/>
              <a:gd name="connsiteX39" fmla="*/ 0 w 6915043"/>
              <a:gd name="connsiteY39" fmla="*/ 259887 h 522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915043" h="5223851" extrusionOk="0">
                <a:moveTo>
                  <a:pt x="0" y="259887"/>
                </a:moveTo>
                <a:cubicBezTo>
                  <a:pt x="-9863" y="110271"/>
                  <a:pt x="99374" y="6373"/>
                  <a:pt x="259887" y="0"/>
                </a:cubicBezTo>
                <a:cubicBezTo>
                  <a:pt x="640076" y="19786"/>
                  <a:pt x="738019" y="16921"/>
                  <a:pt x="1027319" y="0"/>
                </a:cubicBezTo>
                <a:cubicBezTo>
                  <a:pt x="1316619" y="-16921"/>
                  <a:pt x="1347742" y="-22453"/>
                  <a:pt x="1602893" y="0"/>
                </a:cubicBezTo>
                <a:cubicBezTo>
                  <a:pt x="1858044" y="22453"/>
                  <a:pt x="1957873" y="-10082"/>
                  <a:pt x="2114515" y="0"/>
                </a:cubicBezTo>
                <a:cubicBezTo>
                  <a:pt x="2271157" y="10082"/>
                  <a:pt x="2591183" y="669"/>
                  <a:pt x="2817995" y="0"/>
                </a:cubicBezTo>
                <a:cubicBezTo>
                  <a:pt x="3044807" y="-669"/>
                  <a:pt x="3159540" y="16906"/>
                  <a:pt x="3393569" y="0"/>
                </a:cubicBezTo>
                <a:cubicBezTo>
                  <a:pt x="3627598" y="-16906"/>
                  <a:pt x="3928832" y="15283"/>
                  <a:pt x="4161001" y="0"/>
                </a:cubicBezTo>
                <a:cubicBezTo>
                  <a:pt x="4393170" y="-15283"/>
                  <a:pt x="4551044" y="-19618"/>
                  <a:pt x="4672623" y="0"/>
                </a:cubicBezTo>
                <a:cubicBezTo>
                  <a:pt x="4794202" y="19618"/>
                  <a:pt x="5069926" y="25796"/>
                  <a:pt x="5440055" y="0"/>
                </a:cubicBezTo>
                <a:cubicBezTo>
                  <a:pt x="5810184" y="-25796"/>
                  <a:pt x="5793048" y="5207"/>
                  <a:pt x="5887724" y="0"/>
                </a:cubicBezTo>
                <a:cubicBezTo>
                  <a:pt x="5982400" y="-5207"/>
                  <a:pt x="6493464" y="15161"/>
                  <a:pt x="6655156" y="0"/>
                </a:cubicBezTo>
                <a:cubicBezTo>
                  <a:pt x="6806181" y="11154"/>
                  <a:pt x="6917973" y="146701"/>
                  <a:pt x="6915043" y="259887"/>
                </a:cubicBezTo>
                <a:cubicBezTo>
                  <a:pt x="6938420" y="454256"/>
                  <a:pt x="6937167" y="655043"/>
                  <a:pt x="6915043" y="790776"/>
                </a:cubicBezTo>
                <a:cubicBezTo>
                  <a:pt x="6892919" y="926509"/>
                  <a:pt x="6947652" y="1239214"/>
                  <a:pt x="6915043" y="1556868"/>
                </a:cubicBezTo>
                <a:cubicBezTo>
                  <a:pt x="6882434" y="1874522"/>
                  <a:pt x="6932343" y="1921398"/>
                  <a:pt x="6915043" y="2134798"/>
                </a:cubicBezTo>
                <a:cubicBezTo>
                  <a:pt x="6897744" y="2348198"/>
                  <a:pt x="6936798" y="2588742"/>
                  <a:pt x="6915043" y="2806809"/>
                </a:cubicBezTo>
                <a:cubicBezTo>
                  <a:pt x="6893288" y="3024876"/>
                  <a:pt x="6939015" y="3315089"/>
                  <a:pt x="6915043" y="3572901"/>
                </a:cubicBezTo>
                <a:cubicBezTo>
                  <a:pt x="6891071" y="3830713"/>
                  <a:pt x="6914943" y="3938189"/>
                  <a:pt x="6915043" y="4244912"/>
                </a:cubicBezTo>
                <a:cubicBezTo>
                  <a:pt x="6915143" y="4551635"/>
                  <a:pt x="6896895" y="4712547"/>
                  <a:pt x="6915043" y="4963964"/>
                </a:cubicBezTo>
                <a:cubicBezTo>
                  <a:pt x="6904358" y="5107936"/>
                  <a:pt x="6806905" y="5209038"/>
                  <a:pt x="6655156" y="5223851"/>
                </a:cubicBezTo>
                <a:cubicBezTo>
                  <a:pt x="6408552" y="5232102"/>
                  <a:pt x="6250764" y="5241522"/>
                  <a:pt x="5951676" y="5223851"/>
                </a:cubicBezTo>
                <a:cubicBezTo>
                  <a:pt x="5652588" y="5206180"/>
                  <a:pt x="5673820" y="5206789"/>
                  <a:pt x="5440055" y="5223851"/>
                </a:cubicBezTo>
                <a:cubicBezTo>
                  <a:pt x="5206290" y="5240913"/>
                  <a:pt x="5034958" y="5251775"/>
                  <a:pt x="4800528" y="5223851"/>
                </a:cubicBezTo>
                <a:cubicBezTo>
                  <a:pt x="4566098" y="5195927"/>
                  <a:pt x="4473076" y="5230930"/>
                  <a:pt x="4352859" y="5223851"/>
                </a:cubicBezTo>
                <a:cubicBezTo>
                  <a:pt x="4232642" y="5216772"/>
                  <a:pt x="4019762" y="5239720"/>
                  <a:pt x="3905190" y="5223851"/>
                </a:cubicBezTo>
                <a:cubicBezTo>
                  <a:pt x="3790618" y="5207982"/>
                  <a:pt x="3408803" y="5193213"/>
                  <a:pt x="3265663" y="5223851"/>
                </a:cubicBezTo>
                <a:cubicBezTo>
                  <a:pt x="3122523" y="5254489"/>
                  <a:pt x="2913458" y="5216714"/>
                  <a:pt x="2754042" y="5223851"/>
                </a:cubicBezTo>
                <a:cubicBezTo>
                  <a:pt x="2594626" y="5230988"/>
                  <a:pt x="2332803" y="5252968"/>
                  <a:pt x="2050562" y="5223851"/>
                </a:cubicBezTo>
                <a:cubicBezTo>
                  <a:pt x="1768321" y="5194734"/>
                  <a:pt x="1706477" y="5238120"/>
                  <a:pt x="1538941" y="5223851"/>
                </a:cubicBezTo>
                <a:cubicBezTo>
                  <a:pt x="1371405" y="5209582"/>
                  <a:pt x="978363" y="5205067"/>
                  <a:pt x="835461" y="5223851"/>
                </a:cubicBezTo>
                <a:cubicBezTo>
                  <a:pt x="692559" y="5242635"/>
                  <a:pt x="539125" y="5205692"/>
                  <a:pt x="259887" y="5223851"/>
                </a:cubicBezTo>
                <a:cubicBezTo>
                  <a:pt x="124313" y="5210035"/>
                  <a:pt x="-21320" y="5099323"/>
                  <a:pt x="0" y="4963964"/>
                </a:cubicBezTo>
                <a:cubicBezTo>
                  <a:pt x="30110" y="4736848"/>
                  <a:pt x="1974" y="4560698"/>
                  <a:pt x="0" y="4338994"/>
                </a:cubicBezTo>
                <a:cubicBezTo>
                  <a:pt x="-1974" y="4117290"/>
                  <a:pt x="-26501" y="3948900"/>
                  <a:pt x="0" y="3761064"/>
                </a:cubicBezTo>
                <a:cubicBezTo>
                  <a:pt x="26501" y="3573228"/>
                  <a:pt x="8529" y="3306612"/>
                  <a:pt x="0" y="3042013"/>
                </a:cubicBezTo>
                <a:cubicBezTo>
                  <a:pt x="-8529" y="2777414"/>
                  <a:pt x="-8899" y="2584572"/>
                  <a:pt x="0" y="2464083"/>
                </a:cubicBezTo>
                <a:cubicBezTo>
                  <a:pt x="8899" y="2343594"/>
                  <a:pt x="22737" y="2089953"/>
                  <a:pt x="0" y="1933194"/>
                </a:cubicBezTo>
                <a:cubicBezTo>
                  <a:pt x="-22737" y="1776435"/>
                  <a:pt x="16783" y="1506753"/>
                  <a:pt x="0" y="1355265"/>
                </a:cubicBezTo>
                <a:cubicBezTo>
                  <a:pt x="-16783" y="1203777"/>
                  <a:pt x="-45761" y="481937"/>
                  <a:pt x="0" y="259887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497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4E60D28-717C-01AF-5B72-A3B7CE8287A1}"/>
              </a:ext>
            </a:extLst>
          </p:cNvPr>
          <p:cNvSpPr/>
          <p:nvPr/>
        </p:nvSpPr>
        <p:spPr>
          <a:xfrm>
            <a:off x="11863771" y="3139344"/>
            <a:ext cx="3833509" cy="5040000"/>
          </a:xfrm>
          <a:custGeom>
            <a:avLst/>
            <a:gdLst>
              <a:gd name="connsiteX0" fmla="*/ 0 w 3833509"/>
              <a:gd name="connsiteY0" fmla="*/ 293493 h 5040000"/>
              <a:gd name="connsiteX1" fmla="*/ 293493 w 3833509"/>
              <a:gd name="connsiteY1" fmla="*/ 0 h 5040000"/>
              <a:gd name="connsiteX2" fmla="*/ 1007728 w 3833509"/>
              <a:gd name="connsiteY2" fmla="*/ 0 h 5040000"/>
              <a:gd name="connsiteX3" fmla="*/ 1624567 w 3833509"/>
              <a:gd name="connsiteY3" fmla="*/ 0 h 5040000"/>
              <a:gd name="connsiteX4" fmla="*/ 2208942 w 3833509"/>
              <a:gd name="connsiteY4" fmla="*/ 0 h 5040000"/>
              <a:gd name="connsiteX5" fmla="*/ 2890711 w 3833509"/>
              <a:gd name="connsiteY5" fmla="*/ 0 h 5040000"/>
              <a:gd name="connsiteX6" fmla="*/ 3540016 w 3833509"/>
              <a:gd name="connsiteY6" fmla="*/ 0 h 5040000"/>
              <a:gd name="connsiteX7" fmla="*/ 3833509 w 3833509"/>
              <a:gd name="connsiteY7" fmla="*/ 293493 h 5040000"/>
              <a:gd name="connsiteX8" fmla="*/ 3833509 w 3833509"/>
              <a:gd name="connsiteY8" fmla="*/ 929638 h 5040000"/>
              <a:gd name="connsiteX9" fmla="*/ 3833509 w 3833509"/>
              <a:gd name="connsiteY9" fmla="*/ 1432192 h 5040000"/>
              <a:gd name="connsiteX10" fmla="*/ 3833509 w 3833509"/>
              <a:gd name="connsiteY10" fmla="*/ 2068337 h 5040000"/>
              <a:gd name="connsiteX11" fmla="*/ 3833509 w 3833509"/>
              <a:gd name="connsiteY11" fmla="*/ 2704482 h 5040000"/>
              <a:gd name="connsiteX12" fmla="*/ 3833509 w 3833509"/>
              <a:gd name="connsiteY12" fmla="*/ 3296097 h 5040000"/>
              <a:gd name="connsiteX13" fmla="*/ 3833509 w 3833509"/>
              <a:gd name="connsiteY13" fmla="*/ 4021302 h 5040000"/>
              <a:gd name="connsiteX14" fmla="*/ 3833509 w 3833509"/>
              <a:gd name="connsiteY14" fmla="*/ 4746507 h 5040000"/>
              <a:gd name="connsiteX15" fmla="*/ 3540016 w 3833509"/>
              <a:gd name="connsiteY15" fmla="*/ 5040000 h 5040000"/>
              <a:gd name="connsiteX16" fmla="*/ 2858246 w 3833509"/>
              <a:gd name="connsiteY16" fmla="*/ 5040000 h 5040000"/>
              <a:gd name="connsiteX17" fmla="*/ 2208942 w 3833509"/>
              <a:gd name="connsiteY17" fmla="*/ 5040000 h 5040000"/>
              <a:gd name="connsiteX18" fmla="*/ 1657033 w 3833509"/>
              <a:gd name="connsiteY18" fmla="*/ 5040000 h 5040000"/>
              <a:gd name="connsiteX19" fmla="*/ 1072659 w 3833509"/>
              <a:gd name="connsiteY19" fmla="*/ 5040000 h 5040000"/>
              <a:gd name="connsiteX20" fmla="*/ 293493 w 3833509"/>
              <a:gd name="connsiteY20" fmla="*/ 5040000 h 5040000"/>
              <a:gd name="connsiteX21" fmla="*/ 0 w 3833509"/>
              <a:gd name="connsiteY21" fmla="*/ 4746507 h 5040000"/>
              <a:gd name="connsiteX22" fmla="*/ 0 w 3833509"/>
              <a:gd name="connsiteY22" fmla="*/ 4199422 h 5040000"/>
              <a:gd name="connsiteX23" fmla="*/ 0 w 3833509"/>
              <a:gd name="connsiteY23" fmla="*/ 3696868 h 5040000"/>
              <a:gd name="connsiteX24" fmla="*/ 0 w 3833509"/>
              <a:gd name="connsiteY24" fmla="*/ 3194314 h 5040000"/>
              <a:gd name="connsiteX25" fmla="*/ 0 w 3833509"/>
              <a:gd name="connsiteY25" fmla="*/ 2558169 h 5040000"/>
              <a:gd name="connsiteX26" fmla="*/ 0 w 3833509"/>
              <a:gd name="connsiteY26" fmla="*/ 2011084 h 5040000"/>
              <a:gd name="connsiteX27" fmla="*/ 0 w 3833509"/>
              <a:gd name="connsiteY27" fmla="*/ 1330409 h 5040000"/>
              <a:gd name="connsiteX28" fmla="*/ 0 w 3833509"/>
              <a:gd name="connsiteY28" fmla="*/ 293493 h 50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3509" h="5040000" extrusionOk="0">
                <a:moveTo>
                  <a:pt x="0" y="293493"/>
                </a:moveTo>
                <a:cubicBezTo>
                  <a:pt x="-9803" y="125354"/>
                  <a:pt x="96015" y="13281"/>
                  <a:pt x="293493" y="0"/>
                </a:cubicBezTo>
                <a:cubicBezTo>
                  <a:pt x="513376" y="-16321"/>
                  <a:pt x="765577" y="33038"/>
                  <a:pt x="1007728" y="0"/>
                </a:cubicBezTo>
                <a:cubicBezTo>
                  <a:pt x="1249880" y="-33038"/>
                  <a:pt x="1484787" y="-18867"/>
                  <a:pt x="1624567" y="0"/>
                </a:cubicBezTo>
                <a:cubicBezTo>
                  <a:pt x="1764347" y="18867"/>
                  <a:pt x="2087758" y="16096"/>
                  <a:pt x="2208942" y="0"/>
                </a:cubicBezTo>
                <a:cubicBezTo>
                  <a:pt x="2330127" y="-16096"/>
                  <a:pt x="2649583" y="29119"/>
                  <a:pt x="2890711" y="0"/>
                </a:cubicBezTo>
                <a:cubicBezTo>
                  <a:pt x="3131839" y="-29119"/>
                  <a:pt x="3234072" y="21902"/>
                  <a:pt x="3540016" y="0"/>
                </a:cubicBezTo>
                <a:cubicBezTo>
                  <a:pt x="3722311" y="-32877"/>
                  <a:pt x="3812237" y="150095"/>
                  <a:pt x="3833509" y="293493"/>
                </a:cubicBezTo>
                <a:cubicBezTo>
                  <a:pt x="3804017" y="567212"/>
                  <a:pt x="3819470" y="626606"/>
                  <a:pt x="3833509" y="929638"/>
                </a:cubicBezTo>
                <a:cubicBezTo>
                  <a:pt x="3847548" y="1232671"/>
                  <a:pt x="3832169" y="1264610"/>
                  <a:pt x="3833509" y="1432192"/>
                </a:cubicBezTo>
                <a:cubicBezTo>
                  <a:pt x="3834849" y="1599774"/>
                  <a:pt x="3839560" y="1759936"/>
                  <a:pt x="3833509" y="2068337"/>
                </a:cubicBezTo>
                <a:cubicBezTo>
                  <a:pt x="3827458" y="2376738"/>
                  <a:pt x="3827959" y="2503555"/>
                  <a:pt x="3833509" y="2704482"/>
                </a:cubicBezTo>
                <a:cubicBezTo>
                  <a:pt x="3839059" y="2905409"/>
                  <a:pt x="3860899" y="3086787"/>
                  <a:pt x="3833509" y="3296097"/>
                </a:cubicBezTo>
                <a:cubicBezTo>
                  <a:pt x="3806119" y="3505407"/>
                  <a:pt x="3838926" y="3688320"/>
                  <a:pt x="3833509" y="4021302"/>
                </a:cubicBezTo>
                <a:cubicBezTo>
                  <a:pt x="3828092" y="4354285"/>
                  <a:pt x="3814525" y="4594579"/>
                  <a:pt x="3833509" y="4746507"/>
                </a:cubicBezTo>
                <a:cubicBezTo>
                  <a:pt x="3800938" y="4913947"/>
                  <a:pt x="3695096" y="5035162"/>
                  <a:pt x="3540016" y="5040000"/>
                </a:cubicBezTo>
                <a:cubicBezTo>
                  <a:pt x="3251735" y="5024417"/>
                  <a:pt x="3127407" y="5067054"/>
                  <a:pt x="2858246" y="5040000"/>
                </a:cubicBezTo>
                <a:cubicBezTo>
                  <a:pt x="2589085" y="5012947"/>
                  <a:pt x="2377153" y="5031710"/>
                  <a:pt x="2208942" y="5040000"/>
                </a:cubicBezTo>
                <a:cubicBezTo>
                  <a:pt x="2040731" y="5048290"/>
                  <a:pt x="1913583" y="5053962"/>
                  <a:pt x="1657033" y="5040000"/>
                </a:cubicBezTo>
                <a:cubicBezTo>
                  <a:pt x="1400483" y="5026038"/>
                  <a:pt x="1233562" y="5028764"/>
                  <a:pt x="1072659" y="5040000"/>
                </a:cubicBezTo>
                <a:cubicBezTo>
                  <a:pt x="911756" y="5051236"/>
                  <a:pt x="567859" y="5001738"/>
                  <a:pt x="293493" y="5040000"/>
                </a:cubicBezTo>
                <a:cubicBezTo>
                  <a:pt x="169716" y="5031893"/>
                  <a:pt x="1307" y="4921009"/>
                  <a:pt x="0" y="4746507"/>
                </a:cubicBezTo>
                <a:cubicBezTo>
                  <a:pt x="5151" y="4573075"/>
                  <a:pt x="-27088" y="4404980"/>
                  <a:pt x="0" y="4199422"/>
                </a:cubicBezTo>
                <a:cubicBezTo>
                  <a:pt x="27088" y="3993865"/>
                  <a:pt x="-4688" y="3807684"/>
                  <a:pt x="0" y="3696868"/>
                </a:cubicBezTo>
                <a:cubicBezTo>
                  <a:pt x="4688" y="3586052"/>
                  <a:pt x="24547" y="3444436"/>
                  <a:pt x="0" y="3194314"/>
                </a:cubicBezTo>
                <a:cubicBezTo>
                  <a:pt x="-24547" y="2944192"/>
                  <a:pt x="30663" y="2691349"/>
                  <a:pt x="0" y="2558169"/>
                </a:cubicBezTo>
                <a:cubicBezTo>
                  <a:pt x="-30663" y="2424990"/>
                  <a:pt x="11919" y="2263954"/>
                  <a:pt x="0" y="2011084"/>
                </a:cubicBezTo>
                <a:cubicBezTo>
                  <a:pt x="-11919" y="1758215"/>
                  <a:pt x="10242" y="1567901"/>
                  <a:pt x="0" y="1330409"/>
                </a:cubicBezTo>
                <a:cubicBezTo>
                  <a:pt x="-10242" y="1092917"/>
                  <a:pt x="27110" y="664332"/>
                  <a:pt x="0" y="293493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7656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09291DA-DBEF-7C6B-715E-52A0FDBAC85A}"/>
              </a:ext>
            </a:extLst>
          </p:cNvPr>
          <p:cNvSpPr/>
          <p:nvPr/>
        </p:nvSpPr>
        <p:spPr>
          <a:xfrm>
            <a:off x="11894053" y="8537126"/>
            <a:ext cx="3833509" cy="5223851"/>
          </a:xfrm>
          <a:custGeom>
            <a:avLst/>
            <a:gdLst>
              <a:gd name="connsiteX0" fmla="*/ 0 w 3833509"/>
              <a:gd name="connsiteY0" fmla="*/ 334129 h 5223851"/>
              <a:gd name="connsiteX1" fmla="*/ 334129 w 3833509"/>
              <a:gd name="connsiteY1" fmla="*/ 0 h 5223851"/>
              <a:gd name="connsiteX2" fmla="*/ 1030484 w 3833509"/>
              <a:gd name="connsiteY2" fmla="*/ 0 h 5223851"/>
              <a:gd name="connsiteX3" fmla="*/ 1631882 w 3833509"/>
              <a:gd name="connsiteY3" fmla="*/ 0 h 5223851"/>
              <a:gd name="connsiteX4" fmla="*/ 2201627 w 3833509"/>
              <a:gd name="connsiteY4" fmla="*/ 0 h 5223851"/>
              <a:gd name="connsiteX5" fmla="*/ 2866330 w 3833509"/>
              <a:gd name="connsiteY5" fmla="*/ 0 h 5223851"/>
              <a:gd name="connsiteX6" fmla="*/ 3499380 w 3833509"/>
              <a:gd name="connsiteY6" fmla="*/ 0 h 5223851"/>
              <a:gd name="connsiteX7" fmla="*/ 3833509 w 3833509"/>
              <a:gd name="connsiteY7" fmla="*/ 334129 h 5223851"/>
              <a:gd name="connsiteX8" fmla="*/ 3833509 w 3833509"/>
              <a:gd name="connsiteY8" fmla="*/ 984928 h 5223851"/>
              <a:gd name="connsiteX9" fmla="*/ 3833509 w 3833509"/>
              <a:gd name="connsiteY9" fmla="*/ 1499059 h 5223851"/>
              <a:gd name="connsiteX10" fmla="*/ 3833509 w 3833509"/>
              <a:gd name="connsiteY10" fmla="*/ 2149858 h 5223851"/>
              <a:gd name="connsiteX11" fmla="*/ 3833509 w 3833509"/>
              <a:gd name="connsiteY11" fmla="*/ 2800657 h 5223851"/>
              <a:gd name="connsiteX12" fmla="*/ 3833509 w 3833509"/>
              <a:gd name="connsiteY12" fmla="*/ 3405900 h 5223851"/>
              <a:gd name="connsiteX13" fmla="*/ 3833509 w 3833509"/>
              <a:gd name="connsiteY13" fmla="*/ 4147811 h 5223851"/>
              <a:gd name="connsiteX14" fmla="*/ 3833509 w 3833509"/>
              <a:gd name="connsiteY14" fmla="*/ 4889722 h 5223851"/>
              <a:gd name="connsiteX15" fmla="*/ 3499380 w 3833509"/>
              <a:gd name="connsiteY15" fmla="*/ 5223851 h 5223851"/>
              <a:gd name="connsiteX16" fmla="*/ 2834677 w 3833509"/>
              <a:gd name="connsiteY16" fmla="*/ 5223851 h 5223851"/>
              <a:gd name="connsiteX17" fmla="*/ 2201627 w 3833509"/>
              <a:gd name="connsiteY17" fmla="*/ 5223851 h 5223851"/>
              <a:gd name="connsiteX18" fmla="*/ 1663534 w 3833509"/>
              <a:gd name="connsiteY18" fmla="*/ 5223851 h 5223851"/>
              <a:gd name="connsiteX19" fmla="*/ 1093789 w 3833509"/>
              <a:gd name="connsiteY19" fmla="*/ 5223851 h 5223851"/>
              <a:gd name="connsiteX20" fmla="*/ 334129 w 3833509"/>
              <a:gd name="connsiteY20" fmla="*/ 5223851 h 5223851"/>
              <a:gd name="connsiteX21" fmla="*/ 0 w 3833509"/>
              <a:gd name="connsiteY21" fmla="*/ 4889722 h 5223851"/>
              <a:gd name="connsiteX22" fmla="*/ 0 w 3833509"/>
              <a:gd name="connsiteY22" fmla="*/ 4330035 h 5223851"/>
              <a:gd name="connsiteX23" fmla="*/ 0 w 3833509"/>
              <a:gd name="connsiteY23" fmla="*/ 3815904 h 5223851"/>
              <a:gd name="connsiteX24" fmla="*/ 0 w 3833509"/>
              <a:gd name="connsiteY24" fmla="*/ 3301772 h 5223851"/>
              <a:gd name="connsiteX25" fmla="*/ 0 w 3833509"/>
              <a:gd name="connsiteY25" fmla="*/ 2650973 h 5223851"/>
              <a:gd name="connsiteX26" fmla="*/ 0 w 3833509"/>
              <a:gd name="connsiteY26" fmla="*/ 2091286 h 5223851"/>
              <a:gd name="connsiteX27" fmla="*/ 0 w 3833509"/>
              <a:gd name="connsiteY27" fmla="*/ 1394931 h 5223851"/>
              <a:gd name="connsiteX28" fmla="*/ 0 w 3833509"/>
              <a:gd name="connsiteY28" fmla="*/ 334129 h 522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3509" h="5223851" extrusionOk="0">
                <a:moveTo>
                  <a:pt x="0" y="334129"/>
                </a:moveTo>
                <a:cubicBezTo>
                  <a:pt x="-21082" y="136591"/>
                  <a:pt x="108892" y="15276"/>
                  <a:pt x="334129" y="0"/>
                </a:cubicBezTo>
                <a:cubicBezTo>
                  <a:pt x="639582" y="32968"/>
                  <a:pt x="844031" y="26909"/>
                  <a:pt x="1030484" y="0"/>
                </a:cubicBezTo>
                <a:cubicBezTo>
                  <a:pt x="1216938" y="-26909"/>
                  <a:pt x="1501358" y="13362"/>
                  <a:pt x="1631882" y="0"/>
                </a:cubicBezTo>
                <a:cubicBezTo>
                  <a:pt x="1762406" y="-13362"/>
                  <a:pt x="2009249" y="20238"/>
                  <a:pt x="2201627" y="0"/>
                </a:cubicBezTo>
                <a:cubicBezTo>
                  <a:pt x="2394006" y="-20238"/>
                  <a:pt x="2566821" y="26693"/>
                  <a:pt x="2866330" y="0"/>
                </a:cubicBezTo>
                <a:cubicBezTo>
                  <a:pt x="3165839" y="-26693"/>
                  <a:pt x="3182906" y="13761"/>
                  <a:pt x="3499380" y="0"/>
                </a:cubicBezTo>
                <a:cubicBezTo>
                  <a:pt x="3707438" y="-38283"/>
                  <a:pt x="3811362" y="169058"/>
                  <a:pt x="3833509" y="334129"/>
                </a:cubicBezTo>
                <a:cubicBezTo>
                  <a:pt x="3845603" y="548958"/>
                  <a:pt x="3850643" y="842950"/>
                  <a:pt x="3833509" y="984928"/>
                </a:cubicBezTo>
                <a:cubicBezTo>
                  <a:pt x="3816375" y="1126906"/>
                  <a:pt x="3826653" y="1300890"/>
                  <a:pt x="3833509" y="1499059"/>
                </a:cubicBezTo>
                <a:cubicBezTo>
                  <a:pt x="3840365" y="1697228"/>
                  <a:pt x="3801104" y="1938624"/>
                  <a:pt x="3833509" y="2149858"/>
                </a:cubicBezTo>
                <a:cubicBezTo>
                  <a:pt x="3865914" y="2361092"/>
                  <a:pt x="3862250" y="2496311"/>
                  <a:pt x="3833509" y="2800657"/>
                </a:cubicBezTo>
                <a:cubicBezTo>
                  <a:pt x="3804768" y="3105003"/>
                  <a:pt x="3859711" y="3207510"/>
                  <a:pt x="3833509" y="3405900"/>
                </a:cubicBezTo>
                <a:cubicBezTo>
                  <a:pt x="3807307" y="3604290"/>
                  <a:pt x="3863276" y="3973111"/>
                  <a:pt x="3833509" y="4147811"/>
                </a:cubicBezTo>
                <a:cubicBezTo>
                  <a:pt x="3803742" y="4322511"/>
                  <a:pt x="3815739" y="4562207"/>
                  <a:pt x="3833509" y="4889722"/>
                </a:cubicBezTo>
                <a:cubicBezTo>
                  <a:pt x="3792827" y="5080936"/>
                  <a:pt x="3659735" y="5207168"/>
                  <a:pt x="3499380" y="5223851"/>
                </a:cubicBezTo>
                <a:cubicBezTo>
                  <a:pt x="3224867" y="5243147"/>
                  <a:pt x="3126730" y="5206782"/>
                  <a:pt x="2834677" y="5223851"/>
                </a:cubicBezTo>
                <a:cubicBezTo>
                  <a:pt x="2542624" y="5240920"/>
                  <a:pt x="2365596" y="5234659"/>
                  <a:pt x="2201627" y="5223851"/>
                </a:cubicBezTo>
                <a:cubicBezTo>
                  <a:pt x="2037658" y="5213044"/>
                  <a:pt x="1874536" y="5197751"/>
                  <a:pt x="1663534" y="5223851"/>
                </a:cubicBezTo>
                <a:cubicBezTo>
                  <a:pt x="1452532" y="5249951"/>
                  <a:pt x="1266303" y="5221698"/>
                  <a:pt x="1093789" y="5223851"/>
                </a:cubicBezTo>
                <a:cubicBezTo>
                  <a:pt x="921275" y="5226004"/>
                  <a:pt x="646499" y="5243274"/>
                  <a:pt x="334129" y="5223851"/>
                </a:cubicBezTo>
                <a:cubicBezTo>
                  <a:pt x="165538" y="5220478"/>
                  <a:pt x="657" y="5080490"/>
                  <a:pt x="0" y="4889722"/>
                </a:cubicBezTo>
                <a:cubicBezTo>
                  <a:pt x="-5838" y="4699427"/>
                  <a:pt x="-16237" y="4594173"/>
                  <a:pt x="0" y="4330035"/>
                </a:cubicBezTo>
                <a:cubicBezTo>
                  <a:pt x="16237" y="4065897"/>
                  <a:pt x="24874" y="3943928"/>
                  <a:pt x="0" y="3815904"/>
                </a:cubicBezTo>
                <a:cubicBezTo>
                  <a:pt x="-24874" y="3687880"/>
                  <a:pt x="10764" y="3503321"/>
                  <a:pt x="0" y="3301772"/>
                </a:cubicBezTo>
                <a:cubicBezTo>
                  <a:pt x="-10764" y="3100223"/>
                  <a:pt x="-7781" y="2920804"/>
                  <a:pt x="0" y="2650973"/>
                </a:cubicBezTo>
                <a:cubicBezTo>
                  <a:pt x="7781" y="2381142"/>
                  <a:pt x="-21669" y="2237623"/>
                  <a:pt x="0" y="2091286"/>
                </a:cubicBezTo>
                <a:cubicBezTo>
                  <a:pt x="21669" y="1944949"/>
                  <a:pt x="15189" y="1700602"/>
                  <a:pt x="0" y="1394931"/>
                </a:cubicBezTo>
                <a:cubicBezTo>
                  <a:pt x="-15189" y="1089260"/>
                  <a:pt x="364" y="798927"/>
                  <a:pt x="0" y="334129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8716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F9C58A8-8B1A-7862-B464-73462ABC82A9}"/>
              </a:ext>
            </a:extLst>
          </p:cNvPr>
          <p:cNvSpPr/>
          <p:nvPr/>
        </p:nvSpPr>
        <p:spPr>
          <a:xfrm>
            <a:off x="15945068" y="3139347"/>
            <a:ext cx="4576876" cy="5040088"/>
          </a:xfrm>
          <a:custGeom>
            <a:avLst/>
            <a:gdLst>
              <a:gd name="connsiteX0" fmla="*/ 0 w 4576876"/>
              <a:gd name="connsiteY0" fmla="*/ 336126 h 5040088"/>
              <a:gd name="connsiteX1" fmla="*/ 336126 w 4576876"/>
              <a:gd name="connsiteY1" fmla="*/ 0 h 5040088"/>
              <a:gd name="connsiteX2" fmla="*/ 1064989 w 4576876"/>
              <a:gd name="connsiteY2" fmla="*/ 0 h 5040088"/>
              <a:gd name="connsiteX3" fmla="*/ 1676714 w 4576876"/>
              <a:gd name="connsiteY3" fmla="*/ 0 h 5040088"/>
              <a:gd name="connsiteX4" fmla="*/ 2249392 w 4576876"/>
              <a:gd name="connsiteY4" fmla="*/ 0 h 5040088"/>
              <a:gd name="connsiteX5" fmla="*/ 2939209 w 4576876"/>
              <a:gd name="connsiteY5" fmla="*/ 0 h 5040088"/>
              <a:gd name="connsiteX6" fmla="*/ 3550933 w 4576876"/>
              <a:gd name="connsiteY6" fmla="*/ 0 h 5040088"/>
              <a:gd name="connsiteX7" fmla="*/ 4240750 w 4576876"/>
              <a:gd name="connsiteY7" fmla="*/ 0 h 5040088"/>
              <a:gd name="connsiteX8" fmla="*/ 4576876 w 4576876"/>
              <a:gd name="connsiteY8" fmla="*/ 336126 h 5040088"/>
              <a:gd name="connsiteX9" fmla="*/ 4576876 w 4576876"/>
              <a:gd name="connsiteY9" fmla="*/ 872746 h 5040088"/>
              <a:gd name="connsiteX10" fmla="*/ 4576876 w 4576876"/>
              <a:gd name="connsiteY10" fmla="*/ 1496722 h 5040088"/>
              <a:gd name="connsiteX11" fmla="*/ 4576876 w 4576876"/>
              <a:gd name="connsiteY11" fmla="*/ 2120699 h 5040088"/>
              <a:gd name="connsiteX12" fmla="*/ 4576876 w 4576876"/>
              <a:gd name="connsiteY12" fmla="*/ 2700997 h 5040088"/>
              <a:gd name="connsiteX13" fmla="*/ 4576876 w 4576876"/>
              <a:gd name="connsiteY13" fmla="*/ 3412330 h 5040088"/>
              <a:gd name="connsiteX14" fmla="*/ 4576876 w 4576876"/>
              <a:gd name="connsiteY14" fmla="*/ 4123664 h 5040088"/>
              <a:gd name="connsiteX15" fmla="*/ 4576876 w 4576876"/>
              <a:gd name="connsiteY15" fmla="*/ 4703962 h 5040088"/>
              <a:gd name="connsiteX16" fmla="*/ 4240750 w 4576876"/>
              <a:gd name="connsiteY16" fmla="*/ 5040088 h 5040088"/>
              <a:gd name="connsiteX17" fmla="*/ 3550933 w 4576876"/>
              <a:gd name="connsiteY17" fmla="*/ 5040088 h 5040088"/>
              <a:gd name="connsiteX18" fmla="*/ 3017301 w 4576876"/>
              <a:gd name="connsiteY18" fmla="*/ 5040088 h 5040088"/>
              <a:gd name="connsiteX19" fmla="*/ 2444623 w 4576876"/>
              <a:gd name="connsiteY19" fmla="*/ 5040088 h 5040088"/>
              <a:gd name="connsiteX20" fmla="*/ 1715760 w 4576876"/>
              <a:gd name="connsiteY20" fmla="*/ 5040088 h 5040088"/>
              <a:gd name="connsiteX21" fmla="*/ 1064989 w 4576876"/>
              <a:gd name="connsiteY21" fmla="*/ 5040088 h 5040088"/>
              <a:gd name="connsiteX22" fmla="*/ 336126 w 4576876"/>
              <a:gd name="connsiteY22" fmla="*/ 5040088 h 5040088"/>
              <a:gd name="connsiteX23" fmla="*/ 0 w 4576876"/>
              <a:gd name="connsiteY23" fmla="*/ 4703962 h 5040088"/>
              <a:gd name="connsiteX24" fmla="*/ 0 w 4576876"/>
              <a:gd name="connsiteY24" fmla="*/ 4079985 h 5040088"/>
              <a:gd name="connsiteX25" fmla="*/ 0 w 4576876"/>
              <a:gd name="connsiteY25" fmla="*/ 3456009 h 5040088"/>
              <a:gd name="connsiteX26" fmla="*/ 0 w 4576876"/>
              <a:gd name="connsiteY26" fmla="*/ 2919389 h 5040088"/>
              <a:gd name="connsiteX27" fmla="*/ 0 w 4576876"/>
              <a:gd name="connsiteY27" fmla="*/ 2251734 h 5040088"/>
              <a:gd name="connsiteX28" fmla="*/ 0 w 4576876"/>
              <a:gd name="connsiteY28" fmla="*/ 1715114 h 5040088"/>
              <a:gd name="connsiteX29" fmla="*/ 0 w 4576876"/>
              <a:gd name="connsiteY29" fmla="*/ 1047459 h 5040088"/>
              <a:gd name="connsiteX30" fmla="*/ 0 w 4576876"/>
              <a:gd name="connsiteY30" fmla="*/ 336126 h 50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6876" h="5040088" extrusionOk="0">
                <a:moveTo>
                  <a:pt x="0" y="336126"/>
                </a:moveTo>
                <a:cubicBezTo>
                  <a:pt x="-19347" y="138555"/>
                  <a:pt x="121308" y="10952"/>
                  <a:pt x="336126" y="0"/>
                </a:cubicBezTo>
                <a:cubicBezTo>
                  <a:pt x="590022" y="25235"/>
                  <a:pt x="775536" y="-21846"/>
                  <a:pt x="1064989" y="0"/>
                </a:cubicBezTo>
                <a:cubicBezTo>
                  <a:pt x="1354442" y="21846"/>
                  <a:pt x="1422541" y="937"/>
                  <a:pt x="1676714" y="0"/>
                </a:cubicBezTo>
                <a:cubicBezTo>
                  <a:pt x="1930887" y="-937"/>
                  <a:pt x="2000993" y="28342"/>
                  <a:pt x="2249392" y="0"/>
                </a:cubicBezTo>
                <a:cubicBezTo>
                  <a:pt x="2497791" y="-28342"/>
                  <a:pt x="2659537" y="-16109"/>
                  <a:pt x="2939209" y="0"/>
                </a:cubicBezTo>
                <a:cubicBezTo>
                  <a:pt x="3218881" y="16109"/>
                  <a:pt x="3317936" y="-10850"/>
                  <a:pt x="3550933" y="0"/>
                </a:cubicBezTo>
                <a:cubicBezTo>
                  <a:pt x="3783930" y="10850"/>
                  <a:pt x="4099432" y="-8206"/>
                  <a:pt x="4240750" y="0"/>
                </a:cubicBezTo>
                <a:cubicBezTo>
                  <a:pt x="4424648" y="-16580"/>
                  <a:pt x="4558218" y="176419"/>
                  <a:pt x="4576876" y="336126"/>
                </a:cubicBezTo>
                <a:cubicBezTo>
                  <a:pt x="4594751" y="483688"/>
                  <a:pt x="4584290" y="718986"/>
                  <a:pt x="4576876" y="872746"/>
                </a:cubicBezTo>
                <a:cubicBezTo>
                  <a:pt x="4569462" y="1026506"/>
                  <a:pt x="4571622" y="1309124"/>
                  <a:pt x="4576876" y="1496722"/>
                </a:cubicBezTo>
                <a:cubicBezTo>
                  <a:pt x="4582130" y="1684320"/>
                  <a:pt x="4581620" y="1848229"/>
                  <a:pt x="4576876" y="2120699"/>
                </a:cubicBezTo>
                <a:cubicBezTo>
                  <a:pt x="4572132" y="2393169"/>
                  <a:pt x="4603384" y="2415998"/>
                  <a:pt x="4576876" y="2700997"/>
                </a:cubicBezTo>
                <a:cubicBezTo>
                  <a:pt x="4550368" y="2985996"/>
                  <a:pt x="4606974" y="3168357"/>
                  <a:pt x="4576876" y="3412330"/>
                </a:cubicBezTo>
                <a:cubicBezTo>
                  <a:pt x="4546778" y="3656303"/>
                  <a:pt x="4565532" y="3814981"/>
                  <a:pt x="4576876" y="4123664"/>
                </a:cubicBezTo>
                <a:cubicBezTo>
                  <a:pt x="4588220" y="4432347"/>
                  <a:pt x="4549612" y="4573650"/>
                  <a:pt x="4576876" y="4703962"/>
                </a:cubicBezTo>
                <a:cubicBezTo>
                  <a:pt x="4564999" y="4878409"/>
                  <a:pt x="4423115" y="5035197"/>
                  <a:pt x="4240750" y="5040088"/>
                </a:cubicBezTo>
                <a:cubicBezTo>
                  <a:pt x="3989666" y="5014537"/>
                  <a:pt x="3878948" y="5063393"/>
                  <a:pt x="3550933" y="5040088"/>
                </a:cubicBezTo>
                <a:cubicBezTo>
                  <a:pt x="3222918" y="5016783"/>
                  <a:pt x="3196254" y="5056347"/>
                  <a:pt x="3017301" y="5040088"/>
                </a:cubicBezTo>
                <a:cubicBezTo>
                  <a:pt x="2838348" y="5023829"/>
                  <a:pt x="2713315" y="5040500"/>
                  <a:pt x="2444623" y="5040088"/>
                </a:cubicBezTo>
                <a:cubicBezTo>
                  <a:pt x="2175931" y="5039676"/>
                  <a:pt x="1970273" y="5072347"/>
                  <a:pt x="1715760" y="5040088"/>
                </a:cubicBezTo>
                <a:cubicBezTo>
                  <a:pt x="1461247" y="5007829"/>
                  <a:pt x="1261656" y="5035487"/>
                  <a:pt x="1064989" y="5040088"/>
                </a:cubicBezTo>
                <a:cubicBezTo>
                  <a:pt x="868322" y="5044689"/>
                  <a:pt x="616562" y="5050579"/>
                  <a:pt x="336126" y="5040088"/>
                </a:cubicBezTo>
                <a:cubicBezTo>
                  <a:pt x="148949" y="4998555"/>
                  <a:pt x="25033" y="4894819"/>
                  <a:pt x="0" y="4703962"/>
                </a:cubicBezTo>
                <a:cubicBezTo>
                  <a:pt x="29413" y="4516846"/>
                  <a:pt x="24827" y="4366841"/>
                  <a:pt x="0" y="4079985"/>
                </a:cubicBezTo>
                <a:cubicBezTo>
                  <a:pt x="-24827" y="3793129"/>
                  <a:pt x="25899" y="3750390"/>
                  <a:pt x="0" y="3456009"/>
                </a:cubicBezTo>
                <a:cubicBezTo>
                  <a:pt x="-25899" y="3161628"/>
                  <a:pt x="-11946" y="3126146"/>
                  <a:pt x="0" y="2919389"/>
                </a:cubicBezTo>
                <a:cubicBezTo>
                  <a:pt x="11946" y="2712632"/>
                  <a:pt x="-13737" y="2479333"/>
                  <a:pt x="0" y="2251734"/>
                </a:cubicBezTo>
                <a:cubicBezTo>
                  <a:pt x="13737" y="2024136"/>
                  <a:pt x="-9699" y="1962970"/>
                  <a:pt x="0" y="1715114"/>
                </a:cubicBezTo>
                <a:cubicBezTo>
                  <a:pt x="9699" y="1467258"/>
                  <a:pt x="-19537" y="1205939"/>
                  <a:pt x="0" y="1047459"/>
                </a:cubicBezTo>
                <a:cubicBezTo>
                  <a:pt x="19537" y="888980"/>
                  <a:pt x="19478" y="684183"/>
                  <a:pt x="0" y="33612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7344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89CD0C4-5DF5-2CB7-FDE9-BAD8AF3E8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9356" y="14269828"/>
            <a:ext cx="1833624" cy="395965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A28200D-3ED7-5113-0DCE-22D304284D72}"/>
              </a:ext>
            </a:extLst>
          </p:cNvPr>
          <p:cNvSpPr/>
          <p:nvPr/>
        </p:nvSpPr>
        <p:spPr>
          <a:xfrm>
            <a:off x="371853" y="1810144"/>
            <a:ext cx="4081298" cy="971419"/>
          </a:xfrm>
          <a:custGeom>
            <a:avLst/>
            <a:gdLst>
              <a:gd name="connsiteX0" fmla="*/ 0 w 4081298"/>
              <a:gd name="connsiteY0" fmla="*/ 161906 h 971419"/>
              <a:gd name="connsiteX1" fmla="*/ 161906 w 4081298"/>
              <a:gd name="connsiteY1" fmla="*/ 0 h 971419"/>
              <a:gd name="connsiteX2" fmla="*/ 863303 w 4081298"/>
              <a:gd name="connsiteY2" fmla="*/ 0 h 971419"/>
              <a:gd name="connsiteX3" fmla="*/ 1451976 w 4081298"/>
              <a:gd name="connsiteY3" fmla="*/ 0 h 971419"/>
              <a:gd name="connsiteX4" fmla="*/ 2003074 w 4081298"/>
              <a:gd name="connsiteY4" fmla="*/ 0 h 971419"/>
              <a:gd name="connsiteX5" fmla="*/ 2666897 w 4081298"/>
              <a:gd name="connsiteY5" fmla="*/ 0 h 971419"/>
              <a:gd name="connsiteX6" fmla="*/ 3255569 w 4081298"/>
              <a:gd name="connsiteY6" fmla="*/ 0 h 971419"/>
              <a:gd name="connsiteX7" fmla="*/ 3919392 w 4081298"/>
              <a:gd name="connsiteY7" fmla="*/ 0 h 971419"/>
              <a:gd name="connsiteX8" fmla="*/ 4081298 w 4081298"/>
              <a:gd name="connsiteY8" fmla="*/ 161906 h 971419"/>
              <a:gd name="connsiteX9" fmla="*/ 4081298 w 4081298"/>
              <a:gd name="connsiteY9" fmla="*/ 809513 h 971419"/>
              <a:gd name="connsiteX10" fmla="*/ 3919392 w 4081298"/>
              <a:gd name="connsiteY10" fmla="*/ 971419 h 971419"/>
              <a:gd name="connsiteX11" fmla="*/ 3255569 w 4081298"/>
              <a:gd name="connsiteY11" fmla="*/ 971419 h 971419"/>
              <a:gd name="connsiteX12" fmla="*/ 2554172 w 4081298"/>
              <a:gd name="connsiteY12" fmla="*/ 971419 h 971419"/>
              <a:gd name="connsiteX13" fmla="*/ 1852775 w 4081298"/>
              <a:gd name="connsiteY13" fmla="*/ 971419 h 971419"/>
              <a:gd name="connsiteX14" fmla="*/ 1301677 w 4081298"/>
              <a:gd name="connsiteY14" fmla="*/ 971419 h 971419"/>
              <a:gd name="connsiteX15" fmla="*/ 161906 w 4081298"/>
              <a:gd name="connsiteY15" fmla="*/ 971419 h 971419"/>
              <a:gd name="connsiteX16" fmla="*/ 0 w 4081298"/>
              <a:gd name="connsiteY16" fmla="*/ 809513 h 971419"/>
              <a:gd name="connsiteX17" fmla="*/ 0 w 4081298"/>
              <a:gd name="connsiteY17" fmla="*/ 161906 h 97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81298" h="971419" extrusionOk="0">
                <a:moveTo>
                  <a:pt x="0" y="161906"/>
                </a:moveTo>
                <a:cubicBezTo>
                  <a:pt x="-6737" y="68332"/>
                  <a:pt x="53345" y="7185"/>
                  <a:pt x="161906" y="0"/>
                </a:cubicBezTo>
                <a:cubicBezTo>
                  <a:pt x="500020" y="3264"/>
                  <a:pt x="676072" y="-8048"/>
                  <a:pt x="863303" y="0"/>
                </a:cubicBezTo>
                <a:cubicBezTo>
                  <a:pt x="1050534" y="8048"/>
                  <a:pt x="1280514" y="26767"/>
                  <a:pt x="1451976" y="0"/>
                </a:cubicBezTo>
                <a:cubicBezTo>
                  <a:pt x="1623438" y="-26767"/>
                  <a:pt x="1836192" y="-17200"/>
                  <a:pt x="2003074" y="0"/>
                </a:cubicBezTo>
                <a:cubicBezTo>
                  <a:pt x="2169956" y="17200"/>
                  <a:pt x="2490873" y="18062"/>
                  <a:pt x="2666897" y="0"/>
                </a:cubicBezTo>
                <a:cubicBezTo>
                  <a:pt x="2842921" y="-18062"/>
                  <a:pt x="2975124" y="27367"/>
                  <a:pt x="3255569" y="0"/>
                </a:cubicBezTo>
                <a:cubicBezTo>
                  <a:pt x="3536014" y="-27367"/>
                  <a:pt x="3599901" y="-23715"/>
                  <a:pt x="3919392" y="0"/>
                </a:cubicBezTo>
                <a:cubicBezTo>
                  <a:pt x="4006855" y="-18645"/>
                  <a:pt x="4072263" y="85044"/>
                  <a:pt x="4081298" y="161906"/>
                </a:cubicBezTo>
                <a:cubicBezTo>
                  <a:pt x="4073033" y="438145"/>
                  <a:pt x="4055423" y="619029"/>
                  <a:pt x="4081298" y="809513"/>
                </a:cubicBezTo>
                <a:cubicBezTo>
                  <a:pt x="4078993" y="898799"/>
                  <a:pt x="4013827" y="957662"/>
                  <a:pt x="3919392" y="971419"/>
                </a:cubicBezTo>
                <a:cubicBezTo>
                  <a:pt x="3766237" y="993914"/>
                  <a:pt x="3438380" y="959623"/>
                  <a:pt x="3255569" y="971419"/>
                </a:cubicBezTo>
                <a:cubicBezTo>
                  <a:pt x="3072758" y="983215"/>
                  <a:pt x="2856195" y="955454"/>
                  <a:pt x="2554172" y="971419"/>
                </a:cubicBezTo>
                <a:cubicBezTo>
                  <a:pt x="2252149" y="987384"/>
                  <a:pt x="2042831" y="997128"/>
                  <a:pt x="1852775" y="971419"/>
                </a:cubicBezTo>
                <a:cubicBezTo>
                  <a:pt x="1662719" y="945710"/>
                  <a:pt x="1467204" y="997002"/>
                  <a:pt x="1301677" y="971419"/>
                </a:cubicBezTo>
                <a:cubicBezTo>
                  <a:pt x="1136150" y="945836"/>
                  <a:pt x="568102" y="1027020"/>
                  <a:pt x="161906" y="971419"/>
                </a:cubicBezTo>
                <a:cubicBezTo>
                  <a:pt x="70878" y="968136"/>
                  <a:pt x="1524" y="878317"/>
                  <a:pt x="0" y="809513"/>
                </a:cubicBezTo>
                <a:cubicBezTo>
                  <a:pt x="9074" y="641160"/>
                  <a:pt x="-28326" y="478531"/>
                  <a:pt x="0" y="16190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978" b="1" dirty="0">
                <a:solidFill>
                  <a:schemeClr val="tx1"/>
                </a:solidFill>
              </a:rPr>
              <a:t>DRIVER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C3FC408-FFB4-A312-FCFA-6736C938511B}"/>
              </a:ext>
            </a:extLst>
          </p:cNvPr>
          <p:cNvSpPr/>
          <p:nvPr/>
        </p:nvSpPr>
        <p:spPr>
          <a:xfrm>
            <a:off x="4700940" y="1810144"/>
            <a:ext cx="6915043" cy="971419"/>
          </a:xfrm>
          <a:custGeom>
            <a:avLst/>
            <a:gdLst>
              <a:gd name="connsiteX0" fmla="*/ 0 w 6915043"/>
              <a:gd name="connsiteY0" fmla="*/ 161906 h 971419"/>
              <a:gd name="connsiteX1" fmla="*/ 161906 w 6915043"/>
              <a:gd name="connsiteY1" fmla="*/ 0 h 971419"/>
              <a:gd name="connsiteX2" fmla="*/ 952854 w 6915043"/>
              <a:gd name="connsiteY2" fmla="*/ 0 h 971419"/>
              <a:gd name="connsiteX3" fmla="*/ 1546065 w 6915043"/>
              <a:gd name="connsiteY3" fmla="*/ 0 h 971419"/>
              <a:gd name="connsiteX4" fmla="*/ 2073363 w 6915043"/>
              <a:gd name="connsiteY4" fmla="*/ 0 h 971419"/>
              <a:gd name="connsiteX5" fmla="*/ 2798398 w 6915043"/>
              <a:gd name="connsiteY5" fmla="*/ 0 h 971419"/>
              <a:gd name="connsiteX6" fmla="*/ 3391609 w 6915043"/>
              <a:gd name="connsiteY6" fmla="*/ 0 h 971419"/>
              <a:gd name="connsiteX7" fmla="*/ 4182557 w 6915043"/>
              <a:gd name="connsiteY7" fmla="*/ 0 h 971419"/>
              <a:gd name="connsiteX8" fmla="*/ 4709855 w 6915043"/>
              <a:gd name="connsiteY8" fmla="*/ 0 h 971419"/>
              <a:gd name="connsiteX9" fmla="*/ 5500803 w 6915043"/>
              <a:gd name="connsiteY9" fmla="*/ 0 h 971419"/>
              <a:gd name="connsiteX10" fmla="*/ 5962189 w 6915043"/>
              <a:gd name="connsiteY10" fmla="*/ 0 h 971419"/>
              <a:gd name="connsiteX11" fmla="*/ 6753137 w 6915043"/>
              <a:gd name="connsiteY11" fmla="*/ 0 h 971419"/>
              <a:gd name="connsiteX12" fmla="*/ 6915043 w 6915043"/>
              <a:gd name="connsiteY12" fmla="*/ 161906 h 971419"/>
              <a:gd name="connsiteX13" fmla="*/ 6915043 w 6915043"/>
              <a:gd name="connsiteY13" fmla="*/ 809513 h 971419"/>
              <a:gd name="connsiteX14" fmla="*/ 6753137 w 6915043"/>
              <a:gd name="connsiteY14" fmla="*/ 971419 h 971419"/>
              <a:gd name="connsiteX15" fmla="*/ 6094014 w 6915043"/>
              <a:gd name="connsiteY15" fmla="*/ 971419 h 971419"/>
              <a:gd name="connsiteX16" fmla="*/ 5303066 w 6915043"/>
              <a:gd name="connsiteY16" fmla="*/ 971419 h 971419"/>
              <a:gd name="connsiteX17" fmla="*/ 4643943 w 6915043"/>
              <a:gd name="connsiteY17" fmla="*/ 971419 h 971419"/>
              <a:gd name="connsiteX18" fmla="*/ 4182557 w 6915043"/>
              <a:gd name="connsiteY18" fmla="*/ 971419 h 971419"/>
              <a:gd name="connsiteX19" fmla="*/ 3655258 w 6915043"/>
              <a:gd name="connsiteY19" fmla="*/ 971419 h 971419"/>
              <a:gd name="connsiteX20" fmla="*/ 2864311 w 6915043"/>
              <a:gd name="connsiteY20" fmla="*/ 971419 h 971419"/>
              <a:gd name="connsiteX21" fmla="*/ 2205188 w 6915043"/>
              <a:gd name="connsiteY21" fmla="*/ 971419 h 971419"/>
              <a:gd name="connsiteX22" fmla="*/ 1677889 w 6915043"/>
              <a:gd name="connsiteY22" fmla="*/ 971419 h 971419"/>
              <a:gd name="connsiteX23" fmla="*/ 1018766 w 6915043"/>
              <a:gd name="connsiteY23" fmla="*/ 971419 h 971419"/>
              <a:gd name="connsiteX24" fmla="*/ 161906 w 6915043"/>
              <a:gd name="connsiteY24" fmla="*/ 971419 h 971419"/>
              <a:gd name="connsiteX25" fmla="*/ 0 w 6915043"/>
              <a:gd name="connsiteY25" fmla="*/ 809513 h 971419"/>
              <a:gd name="connsiteX26" fmla="*/ 0 w 6915043"/>
              <a:gd name="connsiteY26" fmla="*/ 161906 h 97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915043" h="971419" extrusionOk="0">
                <a:moveTo>
                  <a:pt x="0" y="161906"/>
                </a:moveTo>
                <a:cubicBezTo>
                  <a:pt x="-6737" y="68332"/>
                  <a:pt x="53345" y="7185"/>
                  <a:pt x="161906" y="0"/>
                </a:cubicBezTo>
                <a:cubicBezTo>
                  <a:pt x="443255" y="15629"/>
                  <a:pt x="588135" y="16354"/>
                  <a:pt x="952854" y="0"/>
                </a:cubicBezTo>
                <a:cubicBezTo>
                  <a:pt x="1317573" y="-16354"/>
                  <a:pt x="1362894" y="-20082"/>
                  <a:pt x="1546065" y="0"/>
                </a:cubicBezTo>
                <a:cubicBezTo>
                  <a:pt x="1729236" y="20082"/>
                  <a:pt x="1900770" y="-25064"/>
                  <a:pt x="2073363" y="0"/>
                </a:cubicBezTo>
                <a:cubicBezTo>
                  <a:pt x="2245956" y="25064"/>
                  <a:pt x="2492758" y="-31222"/>
                  <a:pt x="2798398" y="0"/>
                </a:cubicBezTo>
                <a:cubicBezTo>
                  <a:pt x="3104039" y="31222"/>
                  <a:pt x="3137460" y="16339"/>
                  <a:pt x="3391609" y="0"/>
                </a:cubicBezTo>
                <a:cubicBezTo>
                  <a:pt x="3645758" y="-16339"/>
                  <a:pt x="3798200" y="-12174"/>
                  <a:pt x="4182557" y="0"/>
                </a:cubicBezTo>
                <a:cubicBezTo>
                  <a:pt x="4566914" y="12174"/>
                  <a:pt x="4549693" y="-5164"/>
                  <a:pt x="4709855" y="0"/>
                </a:cubicBezTo>
                <a:cubicBezTo>
                  <a:pt x="4870017" y="5164"/>
                  <a:pt x="5280489" y="-14973"/>
                  <a:pt x="5500803" y="0"/>
                </a:cubicBezTo>
                <a:cubicBezTo>
                  <a:pt x="5721117" y="14973"/>
                  <a:pt x="5765483" y="5507"/>
                  <a:pt x="5962189" y="0"/>
                </a:cubicBezTo>
                <a:cubicBezTo>
                  <a:pt x="6158895" y="-5507"/>
                  <a:pt x="6528259" y="-16367"/>
                  <a:pt x="6753137" y="0"/>
                </a:cubicBezTo>
                <a:cubicBezTo>
                  <a:pt x="6847068" y="6718"/>
                  <a:pt x="6915995" y="82349"/>
                  <a:pt x="6915043" y="161906"/>
                </a:cubicBezTo>
                <a:cubicBezTo>
                  <a:pt x="6891727" y="368571"/>
                  <a:pt x="6907469" y="653249"/>
                  <a:pt x="6915043" y="809513"/>
                </a:cubicBezTo>
                <a:cubicBezTo>
                  <a:pt x="6916380" y="897271"/>
                  <a:pt x="6827087" y="965439"/>
                  <a:pt x="6753137" y="971419"/>
                </a:cubicBezTo>
                <a:cubicBezTo>
                  <a:pt x="6426037" y="949381"/>
                  <a:pt x="6240710" y="971028"/>
                  <a:pt x="6094014" y="971419"/>
                </a:cubicBezTo>
                <a:cubicBezTo>
                  <a:pt x="5947318" y="971810"/>
                  <a:pt x="5579000" y="954683"/>
                  <a:pt x="5303066" y="971419"/>
                </a:cubicBezTo>
                <a:cubicBezTo>
                  <a:pt x="5027132" y="988155"/>
                  <a:pt x="4879935" y="994230"/>
                  <a:pt x="4643943" y="971419"/>
                </a:cubicBezTo>
                <a:cubicBezTo>
                  <a:pt x="4407951" y="948608"/>
                  <a:pt x="4346112" y="972937"/>
                  <a:pt x="4182557" y="971419"/>
                </a:cubicBezTo>
                <a:cubicBezTo>
                  <a:pt x="4019002" y="969901"/>
                  <a:pt x="3870282" y="977305"/>
                  <a:pt x="3655258" y="971419"/>
                </a:cubicBezTo>
                <a:cubicBezTo>
                  <a:pt x="3440234" y="965533"/>
                  <a:pt x="3240330" y="1001354"/>
                  <a:pt x="2864311" y="971419"/>
                </a:cubicBezTo>
                <a:cubicBezTo>
                  <a:pt x="2488292" y="941484"/>
                  <a:pt x="2461716" y="948563"/>
                  <a:pt x="2205188" y="971419"/>
                </a:cubicBezTo>
                <a:cubicBezTo>
                  <a:pt x="1948660" y="994275"/>
                  <a:pt x="1824024" y="945415"/>
                  <a:pt x="1677889" y="971419"/>
                </a:cubicBezTo>
                <a:cubicBezTo>
                  <a:pt x="1531754" y="997423"/>
                  <a:pt x="1304576" y="976314"/>
                  <a:pt x="1018766" y="971419"/>
                </a:cubicBezTo>
                <a:cubicBezTo>
                  <a:pt x="732956" y="966524"/>
                  <a:pt x="377897" y="998458"/>
                  <a:pt x="161906" y="971419"/>
                </a:cubicBezTo>
                <a:cubicBezTo>
                  <a:pt x="74046" y="966628"/>
                  <a:pt x="5300" y="904661"/>
                  <a:pt x="0" y="809513"/>
                </a:cubicBezTo>
                <a:cubicBezTo>
                  <a:pt x="-10018" y="551950"/>
                  <a:pt x="4292" y="366558"/>
                  <a:pt x="0" y="16190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978" b="1" dirty="0">
                <a:solidFill>
                  <a:schemeClr val="tx1"/>
                </a:solidFill>
              </a:rPr>
              <a:t>RISK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9889819-3679-16AF-465F-D798155E9ABC}"/>
              </a:ext>
            </a:extLst>
          </p:cNvPr>
          <p:cNvSpPr/>
          <p:nvPr/>
        </p:nvSpPr>
        <p:spPr>
          <a:xfrm>
            <a:off x="11863771" y="1810143"/>
            <a:ext cx="3833509" cy="971419"/>
          </a:xfrm>
          <a:custGeom>
            <a:avLst/>
            <a:gdLst>
              <a:gd name="connsiteX0" fmla="*/ 0 w 3833509"/>
              <a:gd name="connsiteY0" fmla="*/ 161906 h 971419"/>
              <a:gd name="connsiteX1" fmla="*/ 161906 w 3833509"/>
              <a:gd name="connsiteY1" fmla="*/ 0 h 971419"/>
              <a:gd name="connsiteX2" fmla="*/ 817049 w 3833509"/>
              <a:gd name="connsiteY2" fmla="*/ 0 h 971419"/>
              <a:gd name="connsiteX3" fmla="*/ 1366902 w 3833509"/>
              <a:gd name="connsiteY3" fmla="*/ 0 h 971419"/>
              <a:gd name="connsiteX4" fmla="*/ 1881658 w 3833509"/>
              <a:gd name="connsiteY4" fmla="*/ 0 h 971419"/>
              <a:gd name="connsiteX5" fmla="*/ 2501704 w 3833509"/>
              <a:gd name="connsiteY5" fmla="*/ 0 h 971419"/>
              <a:gd name="connsiteX6" fmla="*/ 3051557 w 3833509"/>
              <a:gd name="connsiteY6" fmla="*/ 0 h 971419"/>
              <a:gd name="connsiteX7" fmla="*/ 3671603 w 3833509"/>
              <a:gd name="connsiteY7" fmla="*/ 0 h 971419"/>
              <a:gd name="connsiteX8" fmla="*/ 3833509 w 3833509"/>
              <a:gd name="connsiteY8" fmla="*/ 161906 h 971419"/>
              <a:gd name="connsiteX9" fmla="*/ 3833509 w 3833509"/>
              <a:gd name="connsiteY9" fmla="*/ 809513 h 971419"/>
              <a:gd name="connsiteX10" fmla="*/ 3671603 w 3833509"/>
              <a:gd name="connsiteY10" fmla="*/ 971419 h 971419"/>
              <a:gd name="connsiteX11" fmla="*/ 3051557 w 3833509"/>
              <a:gd name="connsiteY11" fmla="*/ 971419 h 971419"/>
              <a:gd name="connsiteX12" fmla="*/ 2396413 w 3833509"/>
              <a:gd name="connsiteY12" fmla="*/ 971419 h 971419"/>
              <a:gd name="connsiteX13" fmla="*/ 1741270 w 3833509"/>
              <a:gd name="connsiteY13" fmla="*/ 971419 h 971419"/>
              <a:gd name="connsiteX14" fmla="*/ 1226514 w 3833509"/>
              <a:gd name="connsiteY14" fmla="*/ 971419 h 971419"/>
              <a:gd name="connsiteX15" fmla="*/ 161906 w 3833509"/>
              <a:gd name="connsiteY15" fmla="*/ 971419 h 971419"/>
              <a:gd name="connsiteX16" fmla="*/ 0 w 3833509"/>
              <a:gd name="connsiteY16" fmla="*/ 809513 h 971419"/>
              <a:gd name="connsiteX17" fmla="*/ 0 w 3833509"/>
              <a:gd name="connsiteY17" fmla="*/ 161906 h 97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33509" h="971419" extrusionOk="0">
                <a:moveTo>
                  <a:pt x="0" y="161906"/>
                </a:moveTo>
                <a:cubicBezTo>
                  <a:pt x="-6737" y="68332"/>
                  <a:pt x="53345" y="7185"/>
                  <a:pt x="161906" y="0"/>
                </a:cubicBezTo>
                <a:cubicBezTo>
                  <a:pt x="362058" y="-1369"/>
                  <a:pt x="652965" y="29502"/>
                  <a:pt x="817049" y="0"/>
                </a:cubicBezTo>
                <a:cubicBezTo>
                  <a:pt x="981133" y="-29502"/>
                  <a:pt x="1239395" y="4656"/>
                  <a:pt x="1366902" y="0"/>
                </a:cubicBezTo>
                <a:cubicBezTo>
                  <a:pt x="1494409" y="-4656"/>
                  <a:pt x="1658575" y="23834"/>
                  <a:pt x="1881658" y="0"/>
                </a:cubicBezTo>
                <a:cubicBezTo>
                  <a:pt x="2104741" y="-23834"/>
                  <a:pt x="2255818" y="-23891"/>
                  <a:pt x="2501704" y="0"/>
                </a:cubicBezTo>
                <a:cubicBezTo>
                  <a:pt x="2747590" y="23891"/>
                  <a:pt x="2841717" y="-21258"/>
                  <a:pt x="3051557" y="0"/>
                </a:cubicBezTo>
                <a:cubicBezTo>
                  <a:pt x="3261397" y="21258"/>
                  <a:pt x="3505776" y="16542"/>
                  <a:pt x="3671603" y="0"/>
                </a:cubicBezTo>
                <a:cubicBezTo>
                  <a:pt x="3759066" y="-18645"/>
                  <a:pt x="3824474" y="85044"/>
                  <a:pt x="3833509" y="161906"/>
                </a:cubicBezTo>
                <a:cubicBezTo>
                  <a:pt x="3825244" y="438145"/>
                  <a:pt x="3807634" y="619029"/>
                  <a:pt x="3833509" y="809513"/>
                </a:cubicBezTo>
                <a:cubicBezTo>
                  <a:pt x="3831204" y="898799"/>
                  <a:pt x="3766038" y="957662"/>
                  <a:pt x="3671603" y="971419"/>
                </a:cubicBezTo>
                <a:cubicBezTo>
                  <a:pt x="3446646" y="995330"/>
                  <a:pt x="3185931" y="983730"/>
                  <a:pt x="3051557" y="971419"/>
                </a:cubicBezTo>
                <a:cubicBezTo>
                  <a:pt x="2917183" y="959108"/>
                  <a:pt x="2633445" y="993223"/>
                  <a:pt x="2396413" y="971419"/>
                </a:cubicBezTo>
                <a:cubicBezTo>
                  <a:pt x="2159381" y="949615"/>
                  <a:pt x="2053765" y="956096"/>
                  <a:pt x="1741270" y="971419"/>
                </a:cubicBezTo>
                <a:cubicBezTo>
                  <a:pt x="1428775" y="986742"/>
                  <a:pt x="1448056" y="984571"/>
                  <a:pt x="1226514" y="971419"/>
                </a:cubicBezTo>
                <a:cubicBezTo>
                  <a:pt x="1004972" y="958267"/>
                  <a:pt x="541490" y="944675"/>
                  <a:pt x="161906" y="971419"/>
                </a:cubicBezTo>
                <a:cubicBezTo>
                  <a:pt x="70878" y="968136"/>
                  <a:pt x="1524" y="878317"/>
                  <a:pt x="0" y="809513"/>
                </a:cubicBezTo>
                <a:cubicBezTo>
                  <a:pt x="9074" y="641160"/>
                  <a:pt x="-28326" y="478531"/>
                  <a:pt x="0" y="16190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978" b="1" dirty="0">
                <a:solidFill>
                  <a:schemeClr val="tx1"/>
                </a:solidFill>
              </a:rPr>
              <a:t>CONSEQUENCE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9A2CDED-A89F-9001-7F7E-B8C8F55B8B9C}"/>
              </a:ext>
            </a:extLst>
          </p:cNvPr>
          <p:cNvSpPr/>
          <p:nvPr/>
        </p:nvSpPr>
        <p:spPr>
          <a:xfrm>
            <a:off x="15945068" y="1810142"/>
            <a:ext cx="4576876" cy="971419"/>
          </a:xfrm>
          <a:custGeom>
            <a:avLst/>
            <a:gdLst>
              <a:gd name="connsiteX0" fmla="*/ 0 w 4576876"/>
              <a:gd name="connsiteY0" fmla="*/ 161906 h 971419"/>
              <a:gd name="connsiteX1" fmla="*/ 161906 w 4576876"/>
              <a:gd name="connsiteY1" fmla="*/ 0 h 971419"/>
              <a:gd name="connsiteX2" fmla="*/ 854548 w 4576876"/>
              <a:gd name="connsiteY2" fmla="*/ 0 h 971419"/>
              <a:gd name="connsiteX3" fmla="*/ 1419598 w 4576876"/>
              <a:gd name="connsiteY3" fmla="*/ 0 h 971419"/>
              <a:gd name="connsiteX4" fmla="*/ 1942117 w 4576876"/>
              <a:gd name="connsiteY4" fmla="*/ 0 h 971419"/>
              <a:gd name="connsiteX5" fmla="*/ 2592228 w 4576876"/>
              <a:gd name="connsiteY5" fmla="*/ 0 h 971419"/>
              <a:gd name="connsiteX6" fmla="*/ 3157278 w 4576876"/>
              <a:gd name="connsiteY6" fmla="*/ 0 h 971419"/>
              <a:gd name="connsiteX7" fmla="*/ 3849920 w 4576876"/>
              <a:gd name="connsiteY7" fmla="*/ 0 h 971419"/>
              <a:gd name="connsiteX8" fmla="*/ 4414970 w 4576876"/>
              <a:gd name="connsiteY8" fmla="*/ 0 h 971419"/>
              <a:gd name="connsiteX9" fmla="*/ 4576876 w 4576876"/>
              <a:gd name="connsiteY9" fmla="*/ 161906 h 971419"/>
              <a:gd name="connsiteX10" fmla="*/ 4576876 w 4576876"/>
              <a:gd name="connsiteY10" fmla="*/ 809513 h 971419"/>
              <a:gd name="connsiteX11" fmla="*/ 4414970 w 4576876"/>
              <a:gd name="connsiteY11" fmla="*/ 971419 h 971419"/>
              <a:gd name="connsiteX12" fmla="*/ 3934981 w 4576876"/>
              <a:gd name="connsiteY12" fmla="*/ 971419 h 971419"/>
              <a:gd name="connsiteX13" fmla="*/ 3242339 w 4576876"/>
              <a:gd name="connsiteY13" fmla="*/ 971419 h 971419"/>
              <a:gd name="connsiteX14" fmla="*/ 2719820 w 4576876"/>
              <a:gd name="connsiteY14" fmla="*/ 971419 h 971419"/>
              <a:gd name="connsiteX15" fmla="*/ 2112240 w 4576876"/>
              <a:gd name="connsiteY15" fmla="*/ 971419 h 971419"/>
              <a:gd name="connsiteX16" fmla="*/ 1419598 w 4576876"/>
              <a:gd name="connsiteY16" fmla="*/ 971419 h 971419"/>
              <a:gd name="connsiteX17" fmla="*/ 812017 w 4576876"/>
              <a:gd name="connsiteY17" fmla="*/ 971419 h 971419"/>
              <a:gd name="connsiteX18" fmla="*/ 161906 w 4576876"/>
              <a:gd name="connsiteY18" fmla="*/ 971419 h 971419"/>
              <a:gd name="connsiteX19" fmla="*/ 0 w 4576876"/>
              <a:gd name="connsiteY19" fmla="*/ 809513 h 971419"/>
              <a:gd name="connsiteX20" fmla="*/ 0 w 4576876"/>
              <a:gd name="connsiteY20" fmla="*/ 161906 h 97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76876" h="971419" extrusionOk="0">
                <a:moveTo>
                  <a:pt x="0" y="161906"/>
                </a:moveTo>
                <a:cubicBezTo>
                  <a:pt x="-6737" y="68332"/>
                  <a:pt x="53345" y="7185"/>
                  <a:pt x="161906" y="0"/>
                </a:cubicBezTo>
                <a:cubicBezTo>
                  <a:pt x="312249" y="-8299"/>
                  <a:pt x="579780" y="22693"/>
                  <a:pt x="854548" y="0"/>
                </a:cubicBezTo>
                <a:cubicBezTo>
                  <a:pt x="1129316" y="-22693"/>
                  <a:pt x="1200562" y="17749"/>
                  <a:pt x="1419598" y="0"/>
                </a:cubicBezTo>
                <a:cubicBezTo>
                  <a:pt x="1638634" y="-17749"/>
                  <a:pt x="1711215" y="-6736"/>
                  <a:pt x="1942117" y="0"/>
                </a:cubicBezTo>
                <a:cubicBezTo>
                  <a:pt x="2173019" y="6736"/>
                  <a:pt x="2358097" y="-19273"/>
                  <a:pt x="2592228" y="0"/>
                </a:cubicBezTo>
                <a:cubicBezTo>
                  <a:pt x="2826359" y="19273"/>
                  <a:pt x="2888624" y="-15100"/>
                  <a:pt x="3157278" y="0"/>
                </a:cubicBezTo>
                <a:cubicBezTo>
                  <a:pt x="3425932" y="15100"/>
                  <a:pt x="3615860" y="16238"/>
                  <a:pt x="3849920" y="0"/>
                </a:cubicBezTo>
                <a:cubicBezTo>
                  <a:pt x="4083980" y="-16238"/>
                  <a:pt x="4286672" y="20248"/>
                  <a:pt x="4414970" y="0"/>
                </a:cubicBezTo>
                <a:cubicBezTo>
                  <a:pt x="4496906" y="12377"/>
                  <a:pt x="4568020" y="62216"/>
                  <a:pt x="4576876" y="161906"/>
                </a:cubicBezTo>
                <a:cubicBezTo>
                  <a:pt x="4586055" y="344630"/>
                  <a:pt x="4602083" y="626228"/>
                  <a:pt x="4576876" y="809513"/>
                </a:cubicBezTo>
                <a:cubicBezTo>
                  <a:pt x="4581389" y="905649"/>
                  <a:pt x="4505340" y="981280"/>
                  <a:pt x="4414970" y="971419"/>
                </a:cubicBezTo>
                <a:cubicBezTo>
                  <a:pt x="4262395" y="983601"/>
                  <a:pt x="4168036" y="951732"/>
                  <a:pt x="3934981" y="971419"/>
                </a:cubicBezTo>
                <a:cubicBezTo>
                  <a:pt x="3701926" y="991106"/>
                  <a:pt x="3472651" y="963284"/>
                  <a:pt x="3242339" y="971419"/>
                </a:cubicBezTo>
                <a:cubicBezTo>
                  <a:pt x="3012027" y="979554"/>
                  <a:pt x="2926471" y="953261"/>
                  <a:pt x="2719820" y="971419"/>
                </a:cubicBezTo>
                <a:cubicBezTo>
                  <a:pt x="2513169" y="989577"/>
                  <a:pt x="2337520" y="960101"/>
                  <a:pt x="2112240" y="971419"/>
                </a:cubicBezTo>
                <a:cubicBezTo>
                  <a:pt x="1886960" y="982737"/>
                  <a:pt x="1565270" y="999493"/>
                  <a:pt x="1419598" y="971419"/>
                </a:cubicBezTo>
                <a:cubicBezTo>
                  <a:pt x="1273926" y="943345"/>
                  <a:pt x="957458" y="987769"/>
                  <a:pt x="812017" y="971419"/>
                </a:cubicBezTo>
                <a:cubicBezTo>
                  <a:pt x="666576" y="955069"/>
                  <a:pt x="413303" y="985090"/>
                  <a:pt x="161906" y="971419"/>
                </a:cubicBezTo>
                <a:cubicBezTo>
                  <a:pt x="54289" y="972168"/>
                  <a:pt x="8237" y="884082"/>
                  <a:pt x="0" y="809513"/>
                </a:cubicBezTo>
                <a:cubicBezTo>
                  <a:pt x="-651" y="487119"/>
                  <a:pt x="12646" y="377955"/>
                  <a:pt x="0" y="16190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978" b="1" dirty="0">
                <a:solidFill>
                  <a:schemeClr val="tx1"/>
                </a:solidFill>
              </a:rPr>
              <a:t>ADAPTATION MEASURE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04DC585-45CB-2C78-CD03-E519D21320E8}"/>
              </a:ext>
            </a:extLst>
          </p:cNvPr>
          <p:cNvSpPr/>
          <p:nvPr/>
        </p:nvSpPr>
        <p:spPr>
          <a:xfrm>
            <a:off x="15946258" y="8505906"/>
            <a:ext cx="4576876" cy="5253939"/>
          </a:xfrm>
          <a:custGeom>
            <a:avLst/>
            <a:gdLst>
              <a:gd name="connsiteX0" fmla="*/ 0 w 4576876"/>
              <a:gd name="connsiteY0" fmla="*/ 336126 h 5253939"/>
              <a:gd name="connsiteX1" fmla="*/ 336126 w 4576876"/>
              <a:gd name="connsiteY1" fmla="*/ 0 h 5253939"/>
              <a:gd name="connsiteX2" fmla="*/ 1064989 w 4576876"/>
              <a:gd name="connsiteY2" fmla="*/ 0 h 5253939"/>
              <a:gd name="connsiteX3" fmla="*/ 1676714 w 4576876"/>
              <a:gd name="connsiteY3" fmla="*/ 0 h 5253939"/>
              <a:gd name="connsiteX4" fmla="*/ 2249392 w 4576876"/>
              <a:gd name="connsiteY4" fmla="*/ 0 h 5253939"/>
              <a:gd name="connsiteX5" fmla="*/ 2939209 w 4576876"/>
              <a:gd name="connsiteY5" fmla="*/ 0 h 5253939"/>
              <a:gd name="connsiteX6" fmla="*/ 3550933 w 4576876"/>
              <a:gd name="connsiteY6" fmla="*/ 0 h 5253939"/>
              <a:gd name="connsiteX7" fmla="*/ 4240750 w 4576876"/>
              <a:gd name="connsiteY7" fmla="*/ 0 h 5253939"/>
              <a:gd name="connsiteX8" fmla="*/ 4576876 w 4576876"/>
              <a:gd name="connsiteY8" fmla="*/ 336126 h 5253939"/>
              <a:gd name="connsiteX9" fmla="*/ 4576876 w 4576876"/>
              <a:gd name="connsiteY9" fmla="*/ 899019 h 5253939"/>
              <a:gd name="connsiteX10" fmla="*/ 4576876 w 4576876"/>
              <a:gd name="connsiteY10" fmla="*/ 1553546 h 5253939"/>
              <a:gd name="connsiteX11" fmla="*/ 4576876 w 4576876"/>
              <a:gd name="connsiteY11" fmla="*/ 2208072 h 5253939"/>
              <a:gd name="connsiteX12" fmla="*/ 4576876 w 4576876"/>
              <a:gd name="connsiteY12" fmla="*/ 2816782 h 5253939"/>
              <a:gd name="connsiteX13" fmla="*/ 4576876 w 4576876"/>
              <a:gd name="connsiteY13" fmla="*/ 3562943 h 5253939"/>
              <a:gd name="connsiteX14" fmla="*/ 4576876 w 4576876"/>
              <a:gd name="connsiteY14" fmla="*/ 4309103 h 5253939"/>
              <a:gd name="connsiteX15" fmla="*/ 4576876 w 4576876"/>
              <a:gd name="connsiteY15" fmla="*/ 4917813 h 5253939"/>
              <a:gd name="connsiteX16" fmla="*/ 4240750 w 4576876"/>
              <a:gd name="connsiteY16" fmla="*/ 5253939 h 5253939"/>
              <a:gd name="connsiteX17" fmla="*/ 3550933 w 4576876"/>
              <a:gd name="connsiteY17" fmla="*/ 5253939 h 5253939"/>
              <a:gd name="connsiteX18" fmla="*/ 3017301 w 4576876"/>
              <a:gd name="connsiteY18" fmla="*/ 5253939 h 5253939"/>
              <a:gd name="connsiteX19" fmla="*/ 2444623 w 4576876"/>
              <a:gd name="connsiteY19" fmla="*/ 5253939 h 5253939"/>
              <a:gd name="connsiteX20" fmla="*/ 1715760 w 4576876"/>
              <a:gd name="connsiteY20" fmla="*/ 5253939 h 5253939"/>
              <a:gd name="connsiteX21" fmla="*/ 1064989 w 4576876"/>
              <a:gd name="connsiteY21" fmla="*/ 5253939 h 5253939"/>
              <a:gd name="connsiteX22" fmla="*/ 336126 w 4576876"/>
              <a:gd name="connsiteY22" fmla="*/ 5253939 h 5253939"/>
              <a:gd name="connsiteX23" fmla="*/ 0 w 4576876"/>
              <a:gd name="connsiteY23" fmla="*/ 4917813 h 5253939"/>
              <a:gd name="connsiteX24" fmla="*/ 0 w 4576876"/>
              <a:gd name="connsiteY24" fmla="*/ 4263286 h 5253939"/>
              <a:gd name="connsiteX25" fmla="*/ 0 w 4576876"/>
              <a:gd name="connsiteY25" fmla="*/ 3608760 h 5253939"/>
              <a:gd name="connsiteX26" fmla="*/ 0 w 4576876"/>
              <a:gd name="connsiteY26" fmla="*/ 3045867 h 5253939"/>
              <a:gd name="connsiteX27" fmla="*/ 0 w 4576876"/>
              <a:gd name="connsiteY27" fmla="*/ 2345523 h 5253939"/>
              <a:gd name="connsiteX28" fmla="*/ 0 w 4576876"/>
              <a:gd name="connsiteY28" fmla="*/ 1782630 h 5253939"/>
              <a:gd name="connsiteX29" fmla="*/ 0 w 4576876"/>
              <a:gd name="connsiteY29" fmla="*/ 1082286 h 5253939"/>
              <a:gd name="connsiteX30" fmla="*/ 0 w 4576876"/>
              <a:gd name="connsiteY30" fmla="*/ 336126 h 5253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6876" h="5253939" extrusionOk="0">
                <a:moveTo>
                  <a:pt x="0" y="336126"/>
                </a:moveTo>
                <a:cubicBezTo>
                  <a:pt x="-19347" y="138555"/>
                  <a:pt x="121308" y="10952"/>
                  <a:pt x="336126" y="0"/>
                </a:cubicBezTo>
                <a:cubicBezTo>
                  <a:pt x="590022" y="25235"/>
                  <a:pt x="775536" y="-21846"/>
                  <a:pt x="1064989" y="0"/>
                </a:cubicBezTo>
                <a:cubicBezTo>
                  <a:pt x="1354442" y="21846"/>
                  <a:pt x="1422541" y="937"/>
                  <a:pt x="1676714" y="0"/>
                </a:cubicBezTo>
                <a:cubicBezTo>
                  <a:pt x="1930887" y="-937"/>
                  <a:pt x="2000993" y="28342"/>
                  <a:pt x="2249392" y="0"/>
                </a:cubicBezTo>
                <a:cubicBezTo>
                  <a:pt x="2497791" y="-28342"/>
                  <a:pt x="2659537" y="-16109"/>
                  <a:pt x="2939209" y="0"/>
                </a:cubicBezTo>
                <a:cubicBezTo>
                  <a:pt x="3218881" y="16109"/>
                  <a:pt x="3317936" y="-10850"/>
                  <a:pt x="3550933" y="0"/>
                </a:cubicBezTo>
                <a:cubicBezTo>
                  <a:pt x="3783930" y="10850"/>
                  <a:pt x="4099432" y="-8206"/>
                  <a:pt x="4240750" y="0"/>
                </a:cubicBezTo>
                <a:cubicBezTo>
                  <a:pt x="4424648" y="-16580"/>
                  <a:pt x="4558218" y="176419"/>
                  <a:pt x="4576876" y="336126"/>
                </a:cubicBezTo>
                <a:cubicBezTo>
                  <a:pt x="4555539" y="545820"/>
                  <a:pt x="4580995" y="646203"/>
                  <a:pt x="4576876" y="899019"/>
                </a:cubicBezTo>
                <a:cubicBezTo>
                  <a:pt x="4572757" y="1151835"/>
                  <a:pt x="4608331" y="1226691"/>
                  <a:pt x="4576876" y="1553546"/>
                </a:cubicBezTo>
                <a:cubicBezTo>
                  <a:pt x="4545421" y="1880401"/>
                  <a:pt x="4574620" y="2012007"/>
                  <a:pt x="4576876" y="2208072"/>
                </a:cubicBezTo>
                <a:cubicBezTo>
                  <a:pt x="4579132" y="2404137"/>
                  <a:pt x="4581707" y="2544707"/>
                  <a:pt x="4576876" y="2816782"/>
                </a:cubicBezTo>
                <a:cubicBezTo>
                  <a:pt x="4572046" y="3088857"/>
                  <a:pt x="4572717" y="3305440"/>
                  <a:pt x="4576876" y="3562943"/>
                </a:cubicBezTo>
                <a:cubicBezTo>
                  <a:pt x="4581035" y="3820446"/>
                  <a:pt x="4596383" y="4145126"/>
                  <a:pt x="4576876" y="4309103"/>
                </a:cubicBezTo>
                <a:cubicBezTo>
                  <a:pt x="4557369" y="4473080"/>
                  <a:pt x="4584469" y="4646593"/>
                  <a:pt x="4576876" y="4917813"/>
                </a:cubicBezTo>
                <a:cubicBezTo>
                  <a:pt x="4564999" y="5092260"/>
                  <a:pt x="4423115" y="5249048"/>
                  <a:pt x="4240750" y="5253939"/>
                </a:cubicBezTo>
                <a:cubicBezTo>
                  <a:pt x="3989666" y="5228388"/>
                  <a:pt x="3878948" y="5277244"/>
                  <a:pt x="3550933" y="5253939"/>
                </a:cubicBezTo>
                <a:cubicBezTo>
                  <a:pt x="3222918" y="5230634"/>
                  <a:pt x="3196254" y="5270198"/>
                  <a:pt x="3017301" y="5253939"/>
                </a:cubicBezTo>
                <a:cubicBezTo>
                  <a:pt x="2838348" y="5237680"/>
                  <a:pt x="2713315" y="5254351"/>
                  <a:pt x="2444623" y="5253939"/>
                </a:cubicBezTo>
                <a:cubicBezTo>
                  <a:pt x="2175931" y="5253527"/>
                  <a:pt x="1970273" y="5286198"/>
                  <a:pt x="1715760" y="5253939"/>
                </a:cubicBezTo>
                <a:cubicBezTo>
                  <a:pt x="1461247" y="5221680"/>
                  <a:pt x="1261656" y="5249338"/>
                  <a:pt x="1064989" y="5253939"/>
                </a:cubicBezTo>
                <a:cubicBezTo>
                  <a:pt x="868322" y="5258540"/>
                  <a:pt x="616562" y="5264430"/>
                  <a:pt x="336126" y="5253939"/>
                </a:cubicBezTo>
                <a:cubicBezTo>
                  <a:pt x="148949" y="5212406"/>
                  <a:pt x="25033" y="5108670"/>
                  <a:pt x="0" y="4917813"/>
                </a:cubicBezTo>
                <a:cubicBezTo>
                  <a:pt x="-19966" y="4616650"/>
                  <a:pt x="25788" y="4521420"/>
                  <a:pt x="0" y="4263286"/>
                </a:cubicBezTo>
                <a:cubicBezTo>
                  <a:pt x="-25788" y="4005152"/>
                  <a:pt x="-24172" y="3796410"/>
                  <a:pt x="0" y="3608760"/>
                </a:cubicBezTo>
                <a:cubicBezTo>
                  <a:pt x="24172" y="3421110"/>
                  <a:pt x="11471" y="3195137"/>
                  <a:pt x="0" y="3045867"/>
                </a:cubicBezTo>
                <a:cubicBezTo>
                  <a:pt x="-11471" y="2896597"/>
                  <a:pt x="-14166" y="2532352"/>
                  <a:pt x="0" y="2345523"/>
                </a:cubicBezTo>
                <a:cubicBezTo>
                  <a:pt x="14166" y="2158694"/>
                  <a:pt x="-12873" y="2030338"/>
                  <a:pt x="0" y="1782630"/>
                </a:cubicBezTo>
                <a:cubicBezTo>
                  <a:pt x="12873" y="1534922"/>
                  <a:pt x="-10080" y="1417049"/>
                  <a:pt x="0" y="1082286"/>
                </a:cubicBezTo>
                <a:cubicBezTo>
                  <a:pt x="10080" y="747523"/>
                  <a:pt x="-15506" y="587085"/>
                  <a:pt x="0" y="336126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7344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36"/>
          </a:p>
        </p:txBody>
      </p:sp>
    </p:spTree>
    <p:extLst>
      <p:ext uri="{BB962C8B-B14F-4D97-AF65-F5344CB8AC3E}">
        <p14:creationId xmlns:p14="http://schemas.microsoft.com/office/powerpoint/2010/main" val="4129977777"/>
      </p:ext>
    </p:extLst>
  </p:cSld>
  <p:clrMapOvr>
    <a:masterClrMapping/>
  </p:clrMapOvr>
</p:sld>
</file>

<file path=ppt/theme/theme1.xml><?xml version="1.0" encoding="utf-8"?>
<a:theme xmlns:a="http://schemas.openxmlformats.org/drawingml/2006/main" name="Unified Master V1">
  <a:themeElements>
    <a:clrScheme name="AECOM">
      <a:dk1>
        <a:srgbClr val="000000"/>
      </a:dk1>
      <a:lt1>
        <a:srgbClr val="FFFFFF"/>
      </a:lt1>
      <a:dk2>
        <a:srgbClr val="00353E"/>
      </a:dk2>
      <a:lt2>
        <a:srgbClr val="DAD8CC"/>
      </a:lt2>
      <a:accent1>
        <a:srgbClr val="008966"/>
      </a:accent1>
      <a:accent2>
        <a:srgbClr val="AECC53"/>
      </a:accent2>
      <a:accent3>
        <a:srgbClr val="009A9B"/>
      </a:accent3>
      <a:accent4>
        <a:srgbClr val="FFCE00"/>
      </a:accent4>
      <a:accent5>
        <a:srgbClr val="E52713"/>
      </a:accent5>
      <a:accent6>
        <a:srgbClr val="C70C6F"/>
      </a:accent6>
      <a:hlink>
        <a:srgbClr val="008768"/>
      </a:hlink>
      <a:folHlink>
        <a:srgbClr val="00876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ECOM - Arial - Copy.potx" id="{60793E75-FFB5-45C0-8137-5E8169914A31}" vid="{855BC865-5CF4-4E5E-9C0E-7557ACC985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4195B364DB36478B7F29A5D0E2B684" ma:contentTypeVersion="31" ma:contentTypeDescription="Create a new document." ma:contentTypeScope="" ma:versionID="9030f87a474afd87980bcf547c3a8022">
  <xsd:schema xmlns:xsd="http://www.w3.org/2001/XMLSchema" xmlns:xs="http://www.w3.org/2001/XMLSchema" xmlns:p="http://schemas.microsoft.com/office/2006/metadata/properties" xmlns:ns2="85e1a80b-cf92-4a8b-953d-8015860f4e7c" xmlns:ns3="f2b4dc00-5d6e-4ed3-af35-4cc64572b571" targetNamespace="http://schemas.microsoft.com/office/2006/metadata/properties" ma:root="true" ma:fieldsID="7ba12e23477316fce61e23759343da08" ns2:_="" ns3:_="">
    <xsd:import namespace="85e1a80b-cf92-4a8b-953d-8015860f4e7c"/>
    <xsd:import namespace="f2b4dc00-5d6e-4ed3-af35-4cc64572b5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DateandTime" minOccurs="0"/>
                <xsd:element ref="ns2:Creator" minOccurs="0"/>
                <xsd:element ref="ns2:MediaServiceObjectDetectorVersions" minOccurs="0"/>
                <xsd:element ref="ns2:MediaServiceSearchProperties" minOccurs="0"/>
                <xsd:element ref="ns2:_Flow_SignoffStatus" minOccurs="0"/>
                <xsd:element ref="ns2:MediaServiceBillingMetadata" minOccurs="0"/>
                <xsd:element ref="ns2:Summariesed" minOccurs="0"/>
                <xsd:element ref="ns2:Folder_x002f_FileNotes" minOccurs="0"/>
                <xsd:element ref="ns2:ImageCredi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e1a80b-cf92-4a8b-953d-8015860f4e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444c108-d34f-4c01-85d9-27842d74072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eandTime" ma:index="24" nillable="true" ma:displayName="Date and Time" ma:format="DateOnly" ma:internalName="DateandTime">
      <xsd:simpleType>
        <xsd:restriction base="dms:DateTime"/>
      </xsd:simpleType>
    </xsd:element>
    <xsd:element name="Creator" ma:index="25" nillable="true" ma:displayName="Creator" ma:format="Dropdown" ma:list="UserInfo" ma:SharePointGroup="0" ma:internalName="Creato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8" nillable="true" ma:displayName="Sign-off status" ma:internalName="Sign_x002d_off_x0020_status">
      <xsd:simpleType>
        <xsd:restriction base="dms:Text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  <xsd:element name="Summariesed" ma:index="30" nillable="true" ma:displayName="Summarised" ma:default="1" ma:format="Dropdown" ma:internalName="Summariesed">
      <xsd:simpleType>
        <xsd:restriction base="dms:Boolean"/>
      </xsd:simpleType>
    </xsd:element>
    <xsd:element name="Folder_x002f_FileNotes" ma:index="31" nillable="true" ma:displayName="Folder/File Notes" ma:format="Dropdown" ma:internalName="Folder_x002f_FileNotes">
      <xsd:simpleType>
        <xsd:restriction base="dms:Note">
          <xsd:maxLength value="255"/>
        </xsd:restriction>
      </xsd:simpleType>
    </xsd:element>
    <xsd:element name="ImageCredit" ma:index="32" nillable="true" ma:displayName="Image Credit" ma:format="Dropdown" ma:internalName="ImageCredit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b4dc00-5d6e-4ed3-af35-4cc64572b57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436a96f-c3b4-4f65-8e2e-52149ae3fcbf}" ma:internalName="TaxCatchAll" ma:showField="CatchAllData" ma:web="f2b4dc00-5d6e-4ed3-af35-4cc64572b5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teandTime xmlns="85e1a80b-cf92-4a8b-953d-8015860f4e7c" xsi:nil="true"/>
    <Folder_x002f_FileNotes xmlns="85e1a80b-cf92-4a8b-953d-8015860f4e7c" xsi:nil="true"/>
    <Creator xmlns="85e1a80b-cf92-4a8b-953d-8015860f4e7c">
      <UserInfo>
        <DisplayName/>
        <AccountId xsi:nil="true"/>
        <AccountType/>
      </UserInfo>
    </Creator>
    <_Flow_SignoffStatus xmlns="85e1a80b-cf92-4a8b-953d-8015860f4e7c" xsi:nil="true"/>
    <lcf76f155ced4ddcb4097134ff3c332f xmlns="85e1a80b-cf92-4a8b-953d-8015860f4e7c">
      <Terms xmlns="http://schemas.microsoft.com/office/infopath/2007/PartnerControls"/>
    </lcf76f155ced4ddcb4097134ff3c332f>
    <TaxCatchAll xmlns="f2b4dc00-5d6e-4ed3-af35-4cc64572b571" xsi:nil="true"/>
    <ImageCredit xmlns="85e1a80b-cf92-4a8b-953d-8015860f4e7c" xsi:nil="true"/>
    <Summariesed xmlns="85e1a80b-cf92-4a8b-953d-8015860f4e7c">true</Summaries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200255-6CF5-4ED9-82E7-82CF52D89947}"/>
</file>

<file path=customXml/itemProps2.xml><?xml version="1.0" encoding="utf-8"?>
<ds:datastoreItem xmlns:ds="http://schemas.openxmlformats.org/officeDocument/2006/customXml" ds:itemID="{CAB6BAA2-0C27-4FD7-81BB-F13AF75C5E43}">
  <ds:schemaRefs>
    <ds:schemaRef ds:uri="b70e7797-8846-454e-a2da-9234f5050a65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  <ds:schemaRef ds:uri="f5f0511f-3d7a-4b6f-a60e-3adaec4a715e"/>
    <ds:schemaRef ds:uri="dec2d015-5203-4ed3-8619-73ea5236ca8e"/>
    <ds:schemaRef ds:uri="ea2ac7a2-ab25-4811-8cae-4cce8ea23933"/>
  </ds:schemaRefs>
</ds:datastoreItem>
</file>

<file path=customXml/itemProps3.xml><?xml version="1.0" encoding="utf-8"?>
<ds:datastoreItem xmlns:ds="http://schemas.openxmlformats.org/officeDocument/2006/customXml" ds:itemID="{197BC35A-9309-4C4D-8D0F-704B7C98EE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AECOM - Arial</Template>
  <TotalTime>409</TotalTime>
  <Words>65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System Font</vt:lpstr>
      <vt:lpstr>Wingdings</vt:lpstr>
      <vt:lpstr>Unified Master V1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Varnier, Cindy</dc:creator>
  <cp:keywords/>
  <dc:description/>
  <cp:lastModifiedBy>Leaney, Ella</cp:lastModifiedBy>
  <cp:revision>9</cp:revision>
  <dcterms:created xsi:type="dcterms:W3CDTF">2024-10-20T22:59:53Z</dcterms:created>
  <dcterms:modified xsi:type="dcterms:W3CDTF">2025-08-19T03:36:06Z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0x010100944195B364DB36478B7F29A5D0E2B684</vt:lpwstr>
  </property>
</Properties>
</file>