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11" r:id="rId4"/>
  </p:sldMasterIdLst>
  <p:notesMasterIdLst>
    <p:notesMasterId r:id="rId19"/>
  </p:notesMasterIdLst>
  <p:handoutMasterIdLst>
    <p:handoutMasterId r:id="rId20"/>
  </p:handoutMasterIdLst>
  <p:sldIdLst>
    <p:sldId id="2147473151" r:id="rId5"/>
    <p:sldId id="2147473143" r:id="rId6"/>
    <p:sldId id="2147473144" r:id="rId7"/>
    <p:sldId id="2147473152" r:id="rId8"/>
    <p:sldId id="2147473153" r:id="rId9"/>
    <p:sldId id="2147473154" r:id="rId10"/>
    <p:sldId id="2147473155" r:id="rId11"/>
    <p:sldId id="2147473146" r:id="rId12"/>
    <p:sldId id="2147473156" r:id="rId13"/>
    <p:sldId id="2147473149" r:id="rId14"/>
    <p:sldId id="2147473157" r:id="rId15"/>
    <p:sldId id="2147473147" r:id="rId16"/>
    <p:sldId id="2147473159" r:id="rId17"/>
    <p:sldId id="214747314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xample workshop context slides" id="{D5509DED-2598-401D-B0DF-6E29EE10ED21}">
          <p14:sldIdLst>
            <p14:sldId id="2147473151"/>
            <p14:sldId id="2147473143"/>
            <p14:sldId id="2147473144"/>
          </p14:sldIdLst>
        </p14:section>
        <p14:section name="Activity guidance" id="{08F65316-C5AF-4725-8D49-9E696BE54B59}">
          <p14:sldIdLst>
            <p14:sldId id="2147473152"/>
            <p14:sldId id="2147473153"/>
            <p14:sldId id="2147473154"/>
            <p14:sldId id="2147473155"/>
            <p14:sldId id="2147473146"/>
            <p14:sldId id="2147473156"/>
            <p14:sldId id="2147473149"/>
            <p14:sldId id="2147473157"/>
            <p14:sldId id="2147473147"/>
            <p14:sldId id="2147473159"/>
            <p14:sldId id="214747314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924B27-05D3-A854-0EDF-0084292C03F0}" name="Ciska White" initials="CW" userId="S::ciska.white@environment.nsw.gov.au::f0c39436-70c0-4b1f-aeb1-49371147a99b" providerId="AD"/>
  <p188:author id="{AB05FE51-A532-CCB5-0358-0698B2F40720}" name="Leaney, Ella" initials="EL" userId="S::Ella.Leaney@aecom.com::5f294e6a-5c15-4c1f-a124-cb85e89aa7f3" providerId="AD"/>
  <p188:author id="{9B3D73B5-2694-8197-7B6C-1D8B7587466B}" name="Lewington, Harley" initials="HL" userId="S::Harley.Lewington@aecom.com::4612b971-5a7e-4994-ab19-20a965630949" providerId="AD"/>
  <p188:author id="{E84275D8-1B49-E7EC-3B3B-6EE3C1103B43}" name="Tiffany Correggia" initials="TC" userId="S::tiffany.correggia@environment.nsw.gov.au::704d4a5f-840d-48d3-a835-14bcc9b307d7" providerId="AD"/>
  <p188:author id="{478E99DA-044A-9613-BF92-50060969908E}" name="Varnier, Cindy" initials="CV" userId="S::Cindy.Varnier@aecom.com::750c6339-7db3-43ee-88de-f78cb145621e" providerId="AD"/>
  <p188:author id="{234631F8-CD6A-0068-8D35-F0D558CC326E}" name="Panozzo, Rebekah" initials="RP" userId="S::Rebekah.Panozzo@aecom.com::66a702df-b9e5-4c65-a9a1-4c63149bc45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erson, Juli" initials="AJ" lastIdx="6" clrIdx="0">
    <p:extLst>
      <p:ext uri="{19B8F6BF-5375-455C-9EA6-DF929625EA0E}">
        <p15:presenceInfo xmlns:p15="http://schemas.microsoft.com/office/powerpoint/2012/main" userId="S::Juli.Anderson@aecom.com::57ae67b0-c5bf-427d-8be6-dd75e71d21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0C6F"/>
    <a:srgbClr val="E52713"/>
    <a:srgbClr val="008966"/>
    <a:srgbClr val="FFCE00"/>
    <a:srgbClr val="AECC53"/>
    <a:srgbClr val="FFFFFF"/>
    <a:srgbClr val="E7E6DD"/>
    <a:srgbClr val="EFF5DD"/>
    <a:srgbClr val="DAD8CC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4AD30A-984B-FEF2-1410-EE6E33E8ECB3}" v="2" dt="2025-08-25T06:15:49.7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rnier, Cindy" userId="S::cindy.varnier@aecom.com::750c6339-7db3-43ee-88de-f78cb145621e" providerId="AD" clId="Web-{484AD30A-984B-FEF2-1410-EE6E33E8ECB3}"/>
    <pc:docChg chg="modSld">
      <pc:chgData name="Varnier, Cindy" userId="S::cindy.varnier@aecom.com::750c6339-7db3-43ee-88de-f78cb145621e" providerId="AD" clId="Web-{484AD30A-984B-FEF2-1410-EE6E33E8ECB3}" dt="2025-08-25T06:15:46.823" v="0" actId="20577"/>
      <pc:docMkLst>
        <pc:docMk/>
      </pc:docMkLst>
      <pc:sldChg chg="modSp">
        <pc:chgData name="Varnier, Cindy" userId="S::cindy.varnier@aecom.com::750c6339-7db3-43ee-88de-f78cb145621e" providerId="AD" clId="Web-{484AD30A-984B-FEF2-1410-EE6E33E8ECB3}" dt="2025-08-25T06:15:46.823" v="0" actId="20577"/>
        <pc:sldMkLst>
          <pc:docMk/>
          <pc:sldMk cId="883053714" sldId="2147473149"/>
        </pc:sldMkLst>
        <pc:spChg chg="mod">
          <ac:chgData name="Varnier, Cindy" userId="S::cindy.varnier@aecom.com::750c6339-7db3-43ee-88de-f78cb145621e" providerId="AD" clId="Web-{484AD30A-984B-FEF2-1410-EE6E33E8ECB3}" dt="2025-08-25T06:15:46.823" v="0" actId="20577"/>
          <ac:spMkLst>
            <pc:docMk/>
            <pc:sldMk cId="883053714" sldId="2147473149"/>
            <ac:spMk id="5" creationId="{5B4F159D-CE97-FA76-7510-2A21688AB2D9}"/>
          </ac:spMkLst>
        </pc:spChg>
      </pc:sldChg>
    </pc:docChg>
  </pc:docChgLst>
  <pc:docChgLst>
    <pc:chgData name="Lewington, Harley" userId="4612b971-5a7e-4994-ab19-20a965630949" providerId="ADAL" clId="{DB6F8AB4-BA3E-4244-8668-FFF55933F092}"/>
    <pc:docChg chg="custSel modSld">
      <pc:chgData name="Lewington, Harley" userId="4612b971-5a7e-4994-ab19-20a965630949" providerId="ADAL" clId="{DB6F8AB4-BA3E-4244-8668-FFF55933F092}" dt="2025-08-22T00:18:05.992" v="341" actId="20577"/>
      <pc:docMkLst>
        <pc:docMk/>
      </pc:docMkLst>
      <pc:sldChg chg="addSp modSp mod">
        <pc:chgData name="Lewington, Harley" userId="4612b971-5a7e-4994-ab19-20a965630949" providerId="ADAL" clId="{DB6F8AB4-BA3E-4244-8668-FFF55933F092}" dt="2025-08-22T00:18:05.992" v="341" actId="20577"/>
        <pc:sldMkLst>
          <pc:docMk/>
          <pc:sldMk cId="3551302554" sldId="2147473144"/>
        </pc:sldMkLst>
        <pc:spChg chg="add mod">
          <ac:chgData name="Lewington, Harley" userId="4612b971-5a7e-4994-ab19-20a965630949" providerId="ADAL" clId="{DB6F8AB4-BA3E-4244-8668-FFF55933F092}" dt="2025-08-22T00:18:05.992" v="341" actId="20577"/>
          <ac:spMkLst>
            <pc:docMk/>
            <pc:sldMk cId="3551302554" sldId="2147473144"/>
            <ac:spMk id="3" creationId="{11A48BE7-49AC-A4BC-11BE-91C8BD814C77}"/>
          </ac:spMkLst>
        </pc:spChg>
      </pc:sldChg>
    </pc:docChg>
  </pc:docChgLst>
  <pc:docChgLst>
    <pc:chgData name="Leaney, Ella" userId="5f294e6a-5c15-4c1f-a124-cb85e89aa7f3" providerId="ADAL" clId="{A7A8B9FB-9BB0-4AEB-832F-15EC3265D35B}"/>
    <pc:docChg chg="custSel delSld modSld modSection">
      <pc:chgData name="Leaney, Ella" userId="5f294e6a-5c15-4c1f-a124-cb85e89aa7f3" providerId="ADAL" clId="{A7A8B9FB-9BB0-4AEB-832F-15EC3265D35B}" dt="2025-08-20T03:42:45.969" v="307" actId="20577"/>
      <pc:docMkLst>
        <pc:docMk/>
      </pc:docMkLst>
      <pc:sldChg chg="modSp mod modCm">
        <pc:chgData name="Leaney, Ella" userId="5f294e6a-5c15-4c1f-a124-cb85e89aa7f3" providerId="ADAL" clId="{A7A8B9FB-9BB0-4AEB-832F-15EC3265D35B}" dt="2025-08-20T02:50:17.386" v="11" actId="20577"/>
        <pc:sldMkLst>
          <pc:docMk/>
          <pc:sldMk cId="957311946" sldId="2147473143"/>
        </pc:sldMkLst>
        <pc:spChg chg="mod">
          <ac:chgData name="Leaney, Ella" userId="5f294e6a-5c15-4c1f-a124-cb85e89aa7f3" providerId="ADAL" clId="{A7A8B9FB-9BB0-4AEB-832F-15EC3265D35B}" dt="2025-08-20T02:50:17.386" v="11" actId="20577"/>
          <ac:spMkLst>
            <pc:docMk/>
            <pc:sldMk cId="957311946" sldId="2147473143"/>
            <ac:spMk id="9" creationId="{98844C37-EBD4-688F-B14A-7397BB6AFEE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eaney, Ella" userId="5f294e6a-5c15-4c1f-a124-cb85e89aa7f3" providerId="ADAL" clId="{A7A8B9FB-9BB0-4AEB-832F-15EC3265D35B}" dt="2025-08-20T02:50:17.386" v="11" actId="20577"/>
              <pc2:cmMkLst xmlns:pc2="http://schemas.microsoft.com/office/powerpoint/2019/9/main/command">
                <pc:docMk/>
                <pc:sldMk cId="957311946" sldId="2147473143"/>
                <pc2:cmMk id="{3324F102-7A72-49DF-93D6-DFB9281AFAEA}"/>
              </pc2:cmMkLst>
            </pc226:cmChg>
          </p:ext>
        </pc:extLst>
      </pc:sldChg>
      <pc:sldChg chg="modSp mod">
        <pc:chgData name="Leaney, Ella" userId="5f294e6a-5c15-4c1f-a124-cb85e89aa7f3" providerId="ADAL" clId="{A7A8B9FB-9BB0-4AEB-832F-15EC3265D35B}" dt="2025-08-20T02:51:31.721" v="16" actId="1076"/>
        <pc:sldMkLst>
          <pc:docMk/>
          <pc:sldMk cId="3551302554" sldId="2147473144"/>
        </pc:sldMkLst>
        <pc:picChg chg="mod modCrop">
          <ac:chgData name="Leaney, Ella" userId="5f294e6a-5c15-4c1f-a124-cb85e89aa7f3" providerId="ADAL" clId="{A7A8B9FB-9BB0-4AEB-832F-15EC3265D35B}" dt="2025-08-20T02:51:31.721" v="16" actId="1076"/>
          <ac:picMkLst>
            <pc:docMk/>
            <pc:sldMk cId="3551302554" sldId="2147473144"/>
            <ac:picMk id="10" creationId="{76BF851A-F742-DE1F-62E3-AB70C84CEEBB}"/>
          </ac:picMkLst>
        </pc:picChg>
      </pc:sldChg>
      <pc:sldChg chg="modSp mod">
        <pc:chgData name="Leaney, Ella" userId="5f294e6a-5c15-4c1f-a124-cb85e89aa7f3" providerId="ADAL" clId="{A7A8B9FB-9BB0-4AEB-832F-15EC3265D35B}" dt="2025-08-20T02:57:08.294" v="258" actId="948"/>
        <pc:sldMkLst>
          <pc:docMk/>
          <pc:sldMk cId="2642712519" sldId="2147473146"/>
        </pc:sldMkLst>
        <pc:spChg chg="mod">
          <ac:chgData name="Leaney, Ella" userId="5f294e6a-5c15-4c1f-a124-cb85e89aa7f3" providerId="ADAL" clId="{A7A8B9FB-9BB0-4AEB-832F-15EC3265D35B}" dt="2025-08-20T02:57:08.294" v="258" actId="948"/>
          <ac:spMkLst>
            <pc:docMk/>
            <pc:sldMk cId="2642712519" sldId="2147473146"/>
            <ac:spMk id="3" creationId="{5CCB9FA7-0EF0-81E3-6F08-B9FADE54D915}"/>
          </ac:spMkLst>
        </pc:spChg>
      </pc:sldChg>
      <pc:sldChg chg="modSp mod">
        <pc:chgData name="Leaney, Ella" userId="5f294e6a-5c15-4c1f-a124-cb85e89aa7f3" providerId="ADAL" clId="{A7A8B9FB-9BB0-4AEB-832F-15EC3265D35B}" dt="2025-08-20T02:58:58.801" v="276" actId="20577"/>
        <pc:sldMkLst>
          <pc:docMk/>
          <pc:sldMk cId="2323143687" sldId="2147473147"/>
        </pc:sldMkLst>
        <pc:spChg chg="mod">
          <ac:chgData name="Leaney, Ella" userId="5f294e6a-5c15-4c1f-a124-cb85e89aa7f3" providerId="ADAL" clId="{A7A8B9FB-9BB0-4AEB-832F-15EC3265D35B}" dt="2025-08-20T02:58:58.801" v="276" actId="20577"/>
          <ac:spMkLst>
            <pc:docMk/>
            <pc:sldMk cId="2323143687" sldId="2147473147"/>
            <ac:spMk id="3" creationId="{5CCB9FA7-0EF0-81E3-6F08-B9FADE54D915}"/>
          </ac:spMkLst>
        </pc:spChg>
      </pc:sldChg>
      <pc:sldChg chg="modSp mod">
        <pc:chgData name="Leaney, Ella" userId="5f294e6a-5c15-4c1f-a124-cb85e89aa7f3" providerId="ADAL" clId="{A7A8B9FB-9BB0-4AEB-832F-15EC3265D35B}" dt="2025-08-20T02:59:17.917" v="277" actId="2711"/>
        <pc:sldMkLst>
          <pc:docMk/>
          <pc:sldMk cId="3205749209" sldId="2147473148"/>
        </pc:sldMkLst>
        <pc:spChg chg="mod">
          <ac:chgData name="Leaney, Ella" userId="5f294e6a-5c15-4c1f-a124-cb85e89aa7f3" providerId="ADAL" clId="{A7A8B9FB-9BB0-4AEB-832F-15EC3265D35B}" dt="2025-08-20T02:59:17.917" v="277" actId="2711"/>
          <ac:spMkLst>
            <pc:docMk/>
            <pc:sldMk cId="3205749209" sldId="2147473148"/>
            <ac:spMk id="3" creationId="{5CCB9FA7-0EF0-81E3-6F08-B9FADE54D915}"/>
          </ac:spMkLst>
        </pc:spChg>
      </pc:sldChg>
      <pc:sldChg chg="modSp mod">
        <pc:chgData name="Leaney, Ella" userId="5f294e6a-5c15-4c1f-a124-cb85e89aa7f3" providerId="ADAL" clId="{A7A8B9FB-9BB0-4AEB-832F-15EC3265D35B}" dt="2025-08-20T02:57:37.509" v="273" actId="1076"/>
        <pc:sldMkLst>
          <pc:docMk/>
          <pc:sldMk cId="883053714" sldId="2147473149"/>
        </pc:sldMkLst>
        <pc:spChg chg="mod">
          <ac:chgData name="Leaney, Ella" userId="5f294e6a-5c15-4c1f-a124-cb85e89aa7f3" providerId="ADAL" clId="{A7A8B9FB-9BB0-4AEB-832F-15EC3265D35B}" dt="2025-08-20T02:57:37.509" v="273" actId="1076"/>
          <ac:spMkLst>
            <pc:docMk/>
            <pc:sldMk cId="883053714" sldId="2147473149"/>
            <ac:spMk id="3" creationId="{5CCB9FA7-0EF0-81E3-6F08-B9FADE54D915}"/>
          </ac:spMkLst>
        </pc:spChg>
      </pc:sldChg>
      <pc:sldChg chg="del">
        <pc:chgData name="Leaney, Ella" userId="5f294e6a-5c15-4c1f-a124-cb85e89aa7f3" providerId="ADAL" clId="{A7A8B9FB-9BB0-4AEB-832F-15EC3265D35B}" dt="2025-08-18T03:12:11.742" v="0" actId="47"/>
        <pc:sldMkLst>
          <pc:docMk/>
          <pc:sldMk cId="3447741853" sldId="2147473150"/>
        </pc:sldMkLst>
      </pc:sldChg>
      <pc:sldChg chg="modSp mod">
        <pc:chgData name="Leaney, Ella" userId="5f294e6a-5c15-4c1f-a124-cb85e89aa7f3" providerId="ADAL" clId="{A7A8B9FB-9BB0-4AEB-832F-15EC3265D35B}" dt="2025-08-20T03:42:45.969" v="307" actId="20577"/>
        <pc:sldMkLst>
          <pc:docMk/>
          <pc:sldMk cId="3099257948" sldId="2147473151"/>
        </pc:sldMkLst>
        <pc:spChg chg="mod">
          <ac:chgData name="Leaney, Ella" userId="5f294e6a-5c15-4c1f-a124-cb85e89aa7f3" providerId="ADAL" clId="{A7A8B9FB-9BB0-4AEB-832F-15EC3265D35B}" dt="2025-08-20T03:42:45.969" v="307" actId="20577"/>
          <ac:spMkLst>
            <pc:docMk/>
            <pc:sldMk cId="3099257948" sldId="2147473151"/>
            <ac:spMk id="2" creationId="{B9CA982F-21FA-7F22-5FE1-4F652D5AF84D}"/>
          </ac:spMkLst>
        </pc:spChg>
        <pc:spChg chg="mod">
          <ac:chgData name="Leaney, Ella" userId="5f294e6a-5c15-4c1f-a124-cb85e89aa7f3" providerId="ADAL" clId="{A7A8B9FB-9BB0-4AEB-832F-15EC3265D35B}" dt="2025-08-20T03:42:40.284" v="301" actId="20577"/>
          <ac:spMkLst>
            <pc:docMk/>
            <pc:sldMk cId="3099257948" sldId="2147473151"/>
            <ac:spMk id="4" creationId="{1A3CE701-3F72-6570-8D5C-56C78BE2EB70}"/>
          </ac:spMkLst>
        </pc:spChg>
      </pc:sldChg>
      <pc:sldChg chg="modSp mod">
        <pc:chgData name="Leaney, Ella" userId="5f294e6a-5c15-4c1f-a124-cb85e89aa7f3" providerId="ADAL" clId="{A7A8B9FB-9BB0-4AEB-832F-15EC3265D35B}" dt="2025-08-20T02:53:35.644" v="38" actId="2711"/>
        <pc:sldMkLst>
          <pc:docMk/>
          <pc:sldMk cId="3501701396" sldId="2147473153"/>
        </pc:sldMkLst>
        <pc:spChg chg="mod">
          <ac:chgData name="Leaney, Ella" userId="5f294e6a-5c15-4c1f-a124-cb85e89aa7f3" providerId="ADAL" clId="{A7A8B9FB-9BB0-4AEB-832F-15EC3265D35B}" dt="2025-08-20T02:53:35.644" v="38" actId="2711"/>
          <ac:spMkLst>
            <pc:docMk/>
            <pc:sldMk cId="3501701396" sldId="2147473153"/>
            <ac:spMk id="3" creationId="{B5F70AB6-3A35-575C-AD9B-8E91CAE95215}"/>
          </ac:spMkLst>
        </pc:spChg>
      </pc:sldChg>
      <pc:sldChg chg="modSp mod">
        <pc:chgData name="Leaney, Ella" userId="5f294e6a-5c15-4c1f-a124-cb85e89aa7f3" providerId="ADAL" clId="{A7A8B9FB-9BB0-4AEB-832F-15EC3265D35B}" dt="2025-08-20T02:55:25.996" v="255" actId="20577"/>
        <pc:sldMkLst>
          <pc:docMk/>
          <pc:sldMk cId="1820897494" sldId="2147473155"/>
        </pc:sldMkLst>
        <pc:spChg chg="mod">
          <ac:chgData name="Leaney, Ella" userId="5f294e6a-5c15-4c1f-a124-cb85e89aa7f3" providerId="ADAL" clId="{A7A8B9FB-9BB0-4AEB-832F-15EC3265D35B}" dt="2025-08-20T02:55:25.996" v="255" actId="20577"/>
          <ac:spMkLst>
            <pc:docMk/>
            <pc:sldMk cId="1820897494" sldId="2147473155"/>
            <ac:spMk id="3" creationId="{9EC57DE8-8D1F-4022-1D84-023396632B3B}"/>
          </ac:spMkLst>
        </pc:spChg>
      </pc:sldChg>
      <pc:sldChg chg="modSp mod">
        <pc:chgData name="Leaney, Ella" userId="5f294e6a-5c15-4c1f-a124-cb85e89aa7f3" providerId="ADAL" clId="{A7A8B9FB-9BB0-4AEB-832F-15EC3265D35B}" dt="2025-08-20T03:42:16.087" v="286" actId="115"/>
        <pc:sldMkLst>
          <pc:docMk/>
          <pc:sldMk cId="1856139367" sldId="2147473156"/>
        </pc:sldMkLst>
        <pc:spChg chg="mod">
          <ac:chgData name="Leaney, Ella" userId="5f294e6a-5c15-4c1f-a124-cb85e89aa7f3" providerId="ADAL" clId="{A7A8B9FB-9BB0-4AEB-832F-15EC3265D35B}" dt="2025-08-20T02:57:19.285" v="270" actId="20577"/>
          <ac:spMkLst>
            <pc:docMk/>
            <pc:sldMk cId="1856139367" sldId="2147473156"/>
            <ac:spMk id="3" creationId="{9EC57DE8-8D1F-4022-1D84-023396632B3B}"/>
          </ac:spMkLst>
        </pc:spChg>
        <pc:spChg chg="mod">
          <ac:chgData name="Leaney, Ella" userId="5f294e6a-5c15-4c1f-a124-cb85e89aa7f3" providerId="ADAL" clId="{A7A8B9FB-9BB0-4AEB-832F-15EC3265D35B}" dt="2025-08-20T03:42:16.087" v="286" actId="115"/>
          <ac:spMkLst>
            <pc:docMk/>
            <pc:sldMk cId="1856139367" sldId="2147473156"/>
            <ac:spMk id="4" creationId="{8F2BF772-3D58-FC00-4EBF-1A2FE5521CEC}"/>
          </ac:spMkLst>
        </pc:spChg>
      </pc:sldChg>
      <pc:sldChg chg="modSp mod">
        <pc:chgData name="Leaney, Ella" userId="5f294e6a-5c15-4c1f-a124-cb85e89aa7f3" providerId="ADAL" clId="{A7A8B9FB-9BB0-4AEB-832F-15EC3265D35B}" dt="2025-08-20T03:42:23.491" v="297" actId="14100"/>
        <pc:sldMkLst>
          <pc:docMk/>
          <pc:sldMk cId="1089463417" sldId="2147473157"/>
        </pc:sldMkLst>
        <pc:spChg chg="mod">
          <ac:chgData name="Leaney, Ella" userId="5f294e6a-5c15-4c1f-a124-cb85e89aa7f3" providerId="ADAL" clId="{A7A8B9FB-9BB0-4AEB-832F-15EC3265D35B}" dt="2025-08-20T03:42:23.491" v="297" actId="14100"/>
          <ac:spMkLst>
            <pc:docMk/>
            <pc:sldMk cId="1089463417" sldId="2147473157"/>
            <ac:spMk id="2" creationId="{8EBDA33D-6977-C120-D8F7-13588CDAEED9}"/>
          </ac:spMkLst>
        </pc:spChg>
        <pc:spChg chg="mod">
          <ac:chgData name="Leaney, Ella" userId="5f294e6a-5c15-4c1f-a124-cb85e89aa7f3" providerId="ADAL" clId="{A7A8B9FB-9BB0-4AEB-832F-15EC3265D35B}" dt="2025-08-20T03:42:19.666" v="296" actId="20577"/>
          <ac:spMkLst>
            <pc:docMk/>
            <pc:sldMk cId="1089463417" sldId="2147473157"/>
            <ac:spMk id="4" creationId="{9E300127-BDE3-B1B2-AE64-855A94271387}"/>
          </ac:spMkLst>
        </pc:spChg>
        <pc:spChg chg="mod">
          <ac:chgData name="Leaney, Ella" userId="5f294e6a-5c15-4c1f-a124-cb85e89aa7f3" providerId="ADAL" clId="{A7A8B9FB-9BB0-4AEB-832F-15EC3265D35B}" dt="2025-08-20T03:00:30.869" v="284" actId="2711"/>
          <ac:spMkLst>
            <pc:docMk/>
            <pc:sldMk cId="1089463417" sldId="2147473157"/>
            <ac:spMk id="7" creationId="{CDCF238B-9FDA-65D2-F3D4-D4800A5BBD70}"/>
          </ac:spMkLst>
        </pc:spChg>
      </pc:sldChg>
      <pc:sldChg chg="delSp modSp mod">
        <pc:chgData name="Leaney, Ella" userId="5f294e6a-5c15-4c1f-a124-cb85e89aa7f3" providerId="ADAL" clId="{A7A8B9FB-9BB0-4AEB-832F-15EC3265D35B}" dt="2025-08-20T02:59:45.253" v="283" actId="1076"/>
        <pc:sldMkLst>
          <pc:docMk/>
          <pc:sldMk cId="3820317931" sldId="2147473159"/>
        </pc:sldMkLst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18" creationId="{1F60F6F0-DEFA-D862-90C0-24273F21B08D}"/>
          </ac:spMkLst>
        </pc:spChg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19" creationId="{126354E6-3A0D-3B0B-56FE-E3A7D0FE71C8}"/>
          </ac:spMkLst>
        </pc:spChg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21" creationId="{276BBF4C-39F5-AAE9-6CB8-402E4B13E6A7}"/>
          </ac:spMkLst>
        </pc:spChg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23" creationId="{0DBDD4EE-EBD1-0545-B62A-2C58C5F1C913}"/>
          </ac:spMkLst>
        </pc:spChg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24" creationId="{127722A0-B7D8-E62F-8269-7D60A1513C59}"/>
          </ac:spMkLst>
        </pc:spChg>
        <pc:spChg chg="mod">
          <ac:chgData name="Leaney, Ella" userId="5f294e6a-5c15-4c1f-a124-cb85e89aa7f3" providerId="ADAL" clId="{A7A8B9FB-9BB0-4AEB-832F-15EC3265D35B}" dt="2025-08-20T02:59:24.256" v="278" actId="1076"/>
          <ac:spMkLst>
            <pc:docMk/>
            <pc:sldMk cId="3820317931" sldId="2147473159"/>
            <ac:spMk id="41" creationId="{CDEBC249-5222-6CDD-94DD-B98827ECC495}"/>
          </ac:spMkLst>
        </pc:spChg>
        <pc:spChg chg="mod">
          <ac:chgData name="Leaney, Ella" userId="5f294e6a-5c15-4c1f-a124-cb85e89aa7f3" providerId="ADAL" clId="{A7A8B9FB-9BB0-4AEB-832F-15EC3265D35B}" dt="2025-08-20T02:59:45.253" v="283" actId="1076"/>
          <ac:spMkLst>
            <pc:docMk/>
            <pc:sldMk cId="3820317931" sldId="2147473159"/>
            <ac:spMk id="42" creationId="{45E3217B-F885-F8CF-CAC6-6F8930543ACF}"/>
          </ac:spMkLst>
        </pc:spChg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43" creationId="{768EEE06-048A-C5D6-79F7-C6849FA4B08F}"/>
          </ac:spMkLst>
        </pc:spChg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45" creationId="{D5F950C7-A75E-F0C5-504F-A1E4404E925C}"/>
          </ac:spMkLst>
        </pc:spChg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46" creationId="{1C097F71-D093-B35D-495F-5DE93612FDF2}"/>
          </ac:spMkLst>
        </pc:spChg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59" creationId="{B129AC36-AEC2-E4ED-6B2D-EDF7C4991C95}"/>
          </ac:spMkLst>
        </pc:spChg>
        <pc:spChg chg="mod">
          <ac:chgData name="Leaney, Ella" userId="5f294e6a-5c15-4c1f-a124-cb85e89aa7f3" providerId="ADAL" clId="{A7A8B9FB-9BB0-4AEB-832F-15EC3265D35B}" dt="2025-08-20T02:59:41.863" v="282" actId="1076"/>
          <ac:spMkLst>
            <pc:docMk/>
            <pc:sldMk cId="3820317931" sldId="2147473159"/>
            <ac:spMk id="61" creationId="{6D574B9F-200C-1E36-2F57-07330AC0C29E}"/>
          </ac:spMkLst>
        </pc:spChg>
      </pc:sldChg>
      <pc:sldMasterChg chg="delSldLayout">
        <pc:chgData name="Leaney, Ella" userId="5f294e6a-5c15-4c1f-a124-cb85e89aa7f3" providerId="ADAL" clId="{A7A8B9FB-9BB0-4AEB-832F-15EC3265D35B}" dt="2025-08-18T03:12:11.742" v="0" actId="47"/>
        <pc:sldMasterMkLst>
          <pc:docMk/>
          <pc:sldMasterMk cId="596809407" sldId="2147484011"/>
        </pc:sldMasterMkLst>
        <pc:sldLayoutChg chg="del">
          <pc:chgData name="Leaney, Ella" userId="5f294e6a-5c15-4c1f-a124-cb85e89aa7f3" providerId="ADAL" clId="{A7A8B9FB-9BB0-4AEB-832F-15EC3265D35B}" dt="2025-08-18T03:12:11.742" v="0" actId="47"/>
          <pc:sldLayoutMkLst>
            <pc:docMk/>
            <pc:sldMasterMk cId="596809407" sldId="2147484011"/>
            <pc:sldLayoutMk cId="3482804646" sldId="2147484066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1D0115-48A7-6E48-B687-12C5190D39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97F077-7707-BB41-B248-E7C3D32E9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3882-0BF3-5946-AD16-CB31A6186C76}" type="datetimeFigureOut">
              <a:rPr lang="en-US" smtClean="0">
                <a:latin typeface="Arial" panose="020B0604020202020204" pitchFamily="34" charset="0"/>
              </a:rPr>
              <a:t>8/24/2025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1066F3-08A7-D14C-A4C1-4C34A63632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D344CE-3537-7C49-B00B-64F201665F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6093B4-28C5-2C41-96A7-876B0C3BBCAA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5757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775C0BD8-5BB6-1644-9134-A1B76167D788}" type="datetimeFigureOut">
              <a:rPr lang="en-US" smtClean="0"/>
              <a:pPr/>
              <a:t>8/24/2025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E8C55B8A-C5DE-4D47-97EA-5DFACE7860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346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55B8A-C5DE-4D47-97EA-5DFACE78606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997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1205-1230</a:t>
            </a:r>
          </a:p>
          <a:p>
            <a:endParaRPr lang="en-AU"/>
          </a:p>
          <a:p>
            <a:r>
              <a:rPr lang="en-AU"/>
              <a:t>Activity 2 will be about identifying the relevant risks and opportunities that are connected to the drivers you identified in Activity 1.</a:t>
            </a:r>
          </a:p>
          <a:p>
            <a:endParaRPr lang="en-AU"/>
          </a:p>
          <a:p>
            <a:r>
              <a:rPr lang="en-AU"/>
              <a:t>Before you pick up the cards, please pay attention to the instructions.</a:t>
            </a:r>
          </a:p>
          <a:p>
            <a:pPr marL="228600" indent="-228600">
              <a:buAutoNum type="arabicPeriod"/>
            </a:pPr>
            <a:r>
              <a:rPr lang="en-AU"/>
              <a:t>Share the cards – 4 risks and 4 opps each – and review these</a:t>
            </a:r>
          </a:p>
          <a:p>
            <a:pPr marL="228600" indent="-228600">
              <a:buAutoNum type="arabicPeriod"/>
            </a:pPr>
            <a:r>
              <a:rPr lang="en-AU"/>
              <a:t>Pick up the top risk OR opportunity card that is connected to your driver – </a:t>
            </a:r>
            <a:r>
              <a:rPr lang="en-AU" err="1"/>
              <a:t>ie</a:t>
            </a:r>
            <a:r>
              <a:rPr lang="en-AU"/>
              <a:t> that would result if the driver occurred</a:t>
            </a:r>
          </a:p>
          <a:p>
            <a:pPr marL="228600" indent="-228600">
              <a:buAutoNum type="arabicPeriod"/>
            </a:pPr>
            <a:r>
              <a:rPr lang="en-AU"/>
              <a:t>You’re aiming for a total of 5 cards with 1 selected by each person roughly</a:t>
            </a:r>
          </a:p>
          <a:p>
            <a:pPr marL="228600" indent="-228600">
              <a:buAutoNum type="arabicPeriod"/>
            </a:pPr>
            <a:r>
              <a:rPr lang="en-AU"/>
              <a:t>Can use blank cards if you come up with a new risk/</a:t>
            </a:r>
            <a:r>
              <a:rPr lang="en-AU" err="1"/>
              <a:t>opp</a:t>
            </a:r>
            <a:endParaRPr lang="en-AU"/>
          </a:p>
          <a:p>
            <a:endParaRPr lang="en-AU"/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55B8A-C5DE-4D47-97EA-5DFACE78606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264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1205-1230</a:t>
            </a:r>
          </a:p>
          <a:p>
            <a:endParaRPr lang="en-AU"/>
          </a:p>
          <a:p>
            <a:pPr marL="228600" indent="-228600">
              <a:buAutoNum type="arabicPeriod"/>
            </a:pPr>
            <a:r>
              <a:rPr lang="en-AU"/>
              <a:t>Once you have your 5 cards, have a look at consequence cards to see what would be the result of the risk or opportunity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A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Example: Opportunity to develop onsite renewable energy infrastructure </a:t>
            </a:r>
            <a:br>
              <a:rPr kumimoji="0" lang="en-A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</a:br>
            <a:r>
              <a:rPr kumimoji="0" lang="en-A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→ Consequence = reduced operational expenditures</a:t>
            </a:r>
            <a:endParaRPr lang="en-AU" sz="2800">
              <a:solidFill>
                <a:schemeClr val="tx1"/>
              </a:solidFill>
            </a:endParaRPr>
          </a:p>
          <a:p>
            <a:pPr marL="228600" indent="-228600">
              <a:buAutoNum type="arabicPeriod"/>
            </a:pPr>
            <a:endParaRPr lang="en-AU"/>
          </a:p>
          <a:p>
            <a:pPr marL="228600" indent="-228600">
              <a:buAutoNum type="arabicPeriod"/>
            </a:pPr>
            <a:endParaRPr lang="en-AU"/>
          </a:p>
          <a:p>
            <a:pPr marL="0" indent="0">
              <a:buNone/>
            </a:pPr>
            <a:endParaRPr lang="en-AU"/>
          </a:p>
          <a:p>
            <a:pPr marL="0" indent="0">
              <a:buNone/>
            </a:pPr>
            <a:r>
              <a:rPr lang="en-AU"/>
              <a:t>Now take your risk and </a:t>
            </a:r>
            <a:r>
              <a:rPr lang="en-AU" err="1"/>
              <a:t>opp</a:t>
            </a:r>
            <a:r>
              <a:rPr lang="en-AU"/>
              <a:t> cards and distribute around.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You have about 25 mins for this activity. Facilitators will be walking around - if you have questions, please raise your hand. Let’s begin!</a:t>
            </a:r>
          </a:p>
          <a:p>
            <a:pPr marL="0" indent="0">
              <a:buNone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55B8A-C5DE-4D47-97EA-5DFACE78606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69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800">
                <a:effectLst/>
                <a:latin typeface="Aptos" panose="020B0004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1230-1245</a:t>
            </a:r>
          </a:p>
          <a:p>
            <a:endParaRPr lang="en-AU" sz="1800">
              <a:effectLst/>
              <a:latin typeface="Aptos" panose="020B0004020202020204" pitchFamily="34" charset="0"/>
              <a:ea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55B8A-C5DE-4D47-97EA-5DFACE78606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5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800">
                <a:effectLst/>
                <a:latin typeface="Aptos" panose="020B0004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Bonus activity (if time)</a:t>
            </a:r>
            <a:endParaRPr lang="en-AU" sz="180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AU" sz="1800">
                <a:effectLst/>
                <a:latin typeface="Aptos" panose="020B0004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15 mins</a:t>
            </a:r>
            <a:endParaRPr lang="en-AU" sz="180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AU" sz="1800">
                <a:effectLst/>
                <a:latin typeface="Aptos" panose="020B0004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Facilitator calls a stop to activities and announces a sudden ‘change’ – leveraging the responses from the warm up activity, participants are asked to imagine if a policy change or market/tech disruption occurred. Reviewing their adaptation responses – would they still be effective? Would they change anything?</a:t>
            </a:r>
            <a:endParaRPr lang="en-AU" sz="180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C55B8A-C5DE-4D47-97EA-5DFACE7860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678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</a:extLst>
          </p:cNvPr>
          <p:cNvSpPr/>
          <p:nvPr userDrawn="1"/>
        </p:nvSpPr>
        <p:spPr>
          <a:xfrm>
            <a:off x="-1" y="0"/>
            <a:ext cx="12192001" cy="392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C1630E-75DD-4988-B412-5BC99B5B5062}"/>
              </a:ext>
            </a:extLst>
          </p:cNvPr>
          <p:cNvSpPr/>
          <p:nvPr userDrawn="1"/>
        </p:nvSpPr>
        <p:spPr>
          <a:xfrm>
            <a:off x="-1" y="3924000"/>
            <a:ext cx="12192001" cy="156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accent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60000"/>
            <a:ext cx="10741897" cy="2387600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0000" y="4284000"/>
            <a:ext cx="2700000" cy="108958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4400" y="4284000"/>
            <a:ext cx="3600000" cy="108985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000" y="4284000"/>
            <a:ext cx="2700000" cy="1089858"/>
          </a:xfrm>
        </p:spPr>
        <p:txBody>
          <a:bodyPr>
            <a:noAutofit/>
          </a:bodyPr>
          <a:lstStyle>
            <a:lvl1pPr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9B807B7-CC07-4C79-849F-41D584D6BBC7}"/>
              </a:ext>
            </a:extLst>
          </p:cNvPr>
          <p:cNvCxnSpPr/>
          <p:nvPr userDrawn="1"/>
        </p:nvCxnSpPr>
        <p:spPr>
          <a:xfrm>
            <a:off x="360000" y="4104000"/>
            <a:ext cx="8532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400A8E-928A-43DB-8723-796D9A555203}"/>
              </a:ext>
            </a:extLst>
          </p:cNvPr>
          <p:cNvCxnSpPr>
            <a:cxnSpLocks/>
          </p:cNvCxnSpPr>
          <p:nvPr userDrawn="1"/>
        </p:nvCxnSpPr>
        <p:spPr>
          <a:xfrm>
            <a:off x="9072000" y="4104000"/>
            <a:ext cx="2700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NSW Government logo">
            <a:extLst>
              <a:ext uri="{FF2B5EF4-FFF2-40B4-BE49-F238E27FC236}">
                <a16:creationId xmlns:a16="http://schemas.microsoft.com/office/drawing/2014/main" id="{1275AC60-D9B4-4746-B3F7-C112360E69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57456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0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473200" cy="4351339"/>
          </a:xfrm>
        </p:spPr>
        <p:txBody>
          <a:bodyPr numCol="2" spcCol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8ABACDD-EEA1-4D7E-AF09-D231DF0AC4BA}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4269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box and 2 Column Conten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0000" y="2340000"/>
            <a:ext cx="6612000" cy="3960000"/>
          </a:xfrm>
        </p:spPr>
        <p:txBody>
          <a:bodyPr numCol="2" spcCol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</a:extLst>
          </p:cNvPr>
          <p:cNvCxnSpPr/>
          <p:nvPr userDrawn="1"/>
        </p:nvCxnSpPr>
        <p:spPr>
          <a:xfrm>
            <a:off x="360000" y="216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728366C-8E0F-43D3-99CB-DE12D7F372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00" y="2340000"/>
            <a:ext cx="4680000" cy="396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3446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, pullout text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</a:extLst>
          </p:cNvPr>
          <p:cNvCxnSpPr/>
          <p:nvPr userDrawn="1"/>
        </p:nvCxnSpPr>
        <p:spPr>
          <a:xfrm>
            <a:off x="5220000" y="1800000"/>
            <a:ext cx="0" cy="453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16D7771-B92C-4B57-B3D3-8B15F5B9689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040000" cy="6858000"/>
          </a:xfrm>
        </p:spPr>
        <p:txBody>
          <a:bodyPr/>
          <a:lstStyle/>
          <a:p>
            <a:endParaRPr lang="en-A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FAB4FCE-5DFB-4423-ADC8-E6C79ABBED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00000" y="1800225"/>
            <a:ext cx="6478588" cy="418557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  <a:latin typeface="+mn-lt"/>
              </a:defRPr>
            </a:lvl1pPr>
            <a:lvl2pPr>
              <a:defRPr sz="1800">
                <a:solidFill>
                  <a:schemeClr val="tx1"/>
                </a:solidFill>
                <a:latin typeface="+mn-lt"/>
              </a:defRPr>
            </a:lvl2pPr>
            <a:lvl3pPr>
              <a:defRPr sz="3600">
                <a:solidFill>
                  <a:schemeClr val="bg2"/>
                </a:solidFill>
                <a:latin typeface="+mn-lt"/>
              </a:defRPr>
            </a:lvl3pPr>
            <a:lvl4pPr>
              <a:defRPr sz="3600">
                <a:solidFill>
                  <a:schemeClr val="bg2"/>
                </a:solidFill>
                <a:latin typeface="+mn-lt"/>
              </a:defRPr>
            </a:lvl4pPr>
            <a:lvl5pPr>
              <a:defRPr sz="360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18B06DF-F3D5-44F7-AB62-30A2ED1F46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0" y="5926425"/>
            <a:ext cx="3567113" cy="409575"/>
          </a:xfrm>
        </p:spPr>
        <p:txBody>
          <a:bodyPr anchor="b"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pPr lvl="0"/>
            <a:r>
              <a:rPr lang="en-US"/>
              <a:t>Image 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8652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000" y="1800000"/>
            <a:ext cx="56160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0" y="1800000"/>
            <a:ext cx="56160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888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lo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000" y="2340000"/>
            <a:ext cx="5616000" cy="378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2" y="2340000"/>
            <a:ext cx="5616000" cy="378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</a:extLst>
          </p:cNvPr>
          <p:cNvCxnSpPr/>
          <p:nvPr userDrawn="1"/>
        </p:nvCxnSpPr>
        <p:spPr>
          <a:xfrm>
            <a:off x="360000" y="216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8792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ing, two column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BBD760-6DEA-4064-8474-A197EF7B44A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E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6000" y="1748331"/>
            <a:ext cx="36720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A03EB-CF3D-4096-8D64-2420CB9A07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3" y="2772000"/>
            <a:ext cx="7560000" cy="3314895"/>
          </a:xfrm>
        </p:spPr>
        <p:txBody>
          <a:bodyPr numCol="2" spcCol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652EAB0-9BF3-42B8-9260-854C74B776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363" y="1749600"/>
            <a:ext cx="7560000" cy="90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Subheading</a:t>
            </a:r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79FF34-E700-48B3-9129-EB64DD6F10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635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ing box with three column text box and imag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BBD760-6DEA-4064-8474-A197EF7B44A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516000"/>
            <a:ext cx="490542" cy="18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</a:extLst>
          </p:cNvPr>
          <p:cNvCxnSpPr/>
          <p:nvPr userDrawn="1"/>
        </p:nvCxnSpPr>
        <p:spPr>
          <a:xfrm>
            <a:off x="360000" y="2160000"/>
            <a:ext cx="114732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A03EB-CF3D-4096-8D64-2420CB9A07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3" y="3600001"/>
            <a:ext cx="8532000" cy="2499670"/>
          </a:xfrm>
        </p:spPr>
        <p:txBody>
          <a:bodyPr numCol="3" spcCol="18000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652EAB0-9BF3-42B8-9260-854C74B776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363" y="2340000"/>
            <a:ext cx="8532000" cy="111600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Subheading</a:t>
            </a:r>
            <a:endParaRPr lang="en-AU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815A714-98D5-4052-AB2F-14DD929CCC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2000" y="2340000"/>
            <a:ext cx="2736000" cy="396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FB6CEC-BF4E-4B7E-BF6A-CACDC5381E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24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 at right over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</a:extLst>
          </p:cNvPr>
          <p:cNvCxnSpPr>
            <a:cxnSpLocks/>
          </p:cNvCxnSpPr>
          <p:nvPr userDrawn="1"/>
        </p:nvCxnSpPr>
        <p:spPr>
          <a:xfrm>
            <a:off x="6192000" y="1576800"/>
            <a:ext cx="56587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A03EB-CF3D-4096-8D64-2420CB9A07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92000" y="2772000"/>
            <a:ext cx="5639998" cy="3314895"/>
          </a:xfrm>
        </p:spPr>
        <p:txBody>
          <a:bodyPr numCol="2" spcCol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652EAB0-9BF3-42B8-9260-854C74B776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87729" y="1749600"/>
            <a:ext cx="2744268" cy="900000"/>
          </a:xfrm>
        </p:spPr>
        <p:txBody>
          <a:bodyPr>
            <a:normAutofit/>
          </a:bodyPr>
          <a:lstStyle>
            <a:lvl1pPr>
              <a:defRPr sz="1000">
                <a:latin typeface="+mn-lt"/>
              </a:defRPr>
            </a:lvl1pPr>
          </a:lstStyle>
          <a:p>
            <a:pPr lvl="0"/>
            <a:r>
              <a:rPr lang="en-US"/>
              <a:t>Caption</a:t>
            </a:r>
            <a:endParaRPr lang="en-AU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E9072-3A33-4C6D-A549-4A012107B65C}"/>
              </a:ext>
            </a:extLst>
          </p:cNvPr>
          <p:cNvCxnSpPr>
            <a:cxnSpLocks/>
          </p:cNvCxnSpPr>
          <p:nvPr userDrawn="1"/>
        </p:nvCxnSpPr>
        <p:spPr>
          <a:xfrm>
            <a:off x="6192000" y="6289476"/>
            <a:ext cx="5658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AA01239-4425-4D06-9E14-E14F3426FB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576800"/>
            <a:ext cx="5976000" cy="4716000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326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2520000" cy="1009652"/>
          </a:xfrm>
        </p:spPr>
        <p:txBody>
          <a:bodyPr>
            <a:normAutofit/>
          </a:bodyPr>
          <a:lstStyle>
            <a:lvl1pPr>
              <a:defRPr sz="1600">
                <a:latin typeface="Public Sans SemiBold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A03EB-CF3D-4096-8D64-2420CB9A07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12002" y="360000"/>
            <a:ext cx="7560000" cy="5726895"/>
          </a:xfrm>
        </p:spPr>
        <p:txBody>
          <a:bodyPr numCol="1" spcCol="180000"/>
          <a:lstStyle>
            <a:lvl1pPr>
              <a:defRPr sz="3600"/>
            </a:lvl1pPr>
            <a:lvl2pPr>
              <a:defRPr sz="1800"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0B8F80F-22E3-47D7-8D99-80BFFDFB35CD}"/>
              </a:ext>
            </a:extLst>
          </p:cNvPr>
          <p:cNvCxnSpPr>
            <a:cxnSpLocks/>
          </p:cNvCxnSpPr>
          <p:nvPr userDrawn="1"/>
        </p:nvCxnSpPr>
        <p:spPr>
          <a:xfrm>
            <a:off x="3096000" y="360000"/>
            <a:ext cx="0" cy="597600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71922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abov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165CECD-C00D-4560-9C97-AE28A8535867}"/>
              </a:ext>
            </a:extLst>
          </p:cNvPr>
          <p:cNvSpPr/>
          <p:nvPr userDrawn="1"/>
        </p:nvSpPr>
        <p:spPr>
          <a:xfrm>
            <a:off x="0" y="1602000"/>
            <a:ext cx="12192000" cy="525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999" y="360000"/>
            <a:ext cx="7560000" cy="1009652"/>
          </a:xfrm>
        </p:spPr>
        <p:txBody>
          <a:bodyPr numCol="2" spcCol="180000">
            <a:normAutofit/>
          </a:bodyPr>
          <a:lstStyle>
            <a:lvl1pPr>
              <a:defRPr sz="1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F21707E-ED45-4C2A-9328-C747C8E2B09F}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AB6FE45-2247-43AE-AFB0-3C1EC574D8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57000" y="1611825"/>
            <a:ext cx="8478000" cy="4688175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1369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060000" cy="6858000"/>
          </a:xfrm>
        </p:spPr>
        <p:txBody>
          <a:bodyPr/>
          <a:lstStyle/>
          <a:p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</a:extLst>
          </p:cNvPr>
          <p:cNvSpPr/>
          <p:nvPr userDrawn="1"/>
        </p:nvSpPr>
        <p:spPr>
          <a:xfrm>
            <a:off x="3060000" y="0"/>
            <a:ext cx="777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99998" y="359999"/>
            <a:ext cx="6964836" cy="2917763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9999" y="4403188"/>
            <a:ext cx="5135997" cy="1176813"/>
          </a:xfrm>
        </p:spPr>
        <p:txBody>
          <a:bodyPr anchor="b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000" y="5940000"/>
            <a:ext cx="3600000" cy="5580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64834" y="5781821"/>
            <a:ext cx="2700000" cy="744977"/>
          </a:xfrm>
        </p:spPr>
        <p:txBody>
          <a:bodyPr anchor="b">
            <a:noAutofit/>
          </a:bodyPr>
          <a:lstStyle>
            <a:lvl1pPr algn="r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YY20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400A8E-928A-43DB-8723-796D9A555203}"/>
              </a:ext>
            </a:extLst>
          </p:cNvPr>
          <p:cNvCxnSpPr>
            <a:cxnSpLocks/>
          </p:cNvCxnSpPr>
          <p:nvPr userDrawn="1"/>
        </p:nvCxnSpPr>
        <p:spPr>
          <a:xfrm>
            <a:off x="3456000" y="388136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91612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4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E5D367-3ECD-4D95-8593-6E37E7633C61}"/>
              </a:ext>
            </a:extLst>
          </p:cNvPr>
          <p:cNvSpPr/>
          <p:nvPr userDrawn="1"/>
        </p:nvSpPr>
        <p:spPr>
          <a:xfrm>
            <a:off x="0" y="1584000"/>
            <a:ext cx="12192000" cy="52560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30AEF18-0048-410F-AB0A-6EBF9EE73C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3" y="1728000"/>
            <a:ext cx="2736000" cy="44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9CE6DB5-6EC9-4FCA-8E33-1569637E9B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22345" y="1728788"/>
            <a:ext cx="1944000" cy="201600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6A0EE890-674F-4513-9B6E-9E8A4D4EE2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20000" y="4120295"/>
            <a:ext cx="1944000" cy="201600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5F3C85-5357-43EC-A1C1-36604BBB1AF2}"/>
              </a:ext>
            </a:extLst>
          </p:cNvPr>
          <p:cNvCxnSpPr/>
          <p:nvPr userDrawn="1"/>
        </p:nvCxnSpPr>
        <p:spPr>
          <a:xfrm>
            <a:off x="3259354" y="1728000"/>
            <a:ext cx="0" cy="4408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057F61-0899-4B7C-BD2B-3738152A2B7E}"/>
              </a:ext>
            </a:extLst>
          </p:cNvPr>
          <p:cNvCxnSpPr>
            <a:cxnSpLocks/>
          </p:cNvCxnSpPr>
          <p:nvPr userDrawn="1"/>
        </p:nvCxnSpPr>
        <p:spPr>
          <a:xfrm flipH="1">
            <a:off x="3420000" y="3929035"/>
            <a:ext cx="19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C90CB6B-A391-4BF9-8C5A-B72CA862E5A9}"/>
              </a:ext>
            </a:extLst>
          </p:cNvPr>
          <p:cNvCxnSpPr/>
          <p:nvPr userDrawn="1"/>
        </p:nvCxnSpPr>
        <p:spPr>
          <a:xfrm>
            <a:off x="5529336" y="1728000"/>
            <a:ext cx="0" cy="4408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0242911-8827-4F09-B4C0-F5B40262A31E}"/>
              </a:ext>
            </a:extLst>
          </p:cNvPr>
          <p:cNvCxnSpPr/>
          <p:nvPr userDrawn="1"/>
        </p:nvCxnSpPr>
        <p:spPr>
          <a:xfrm>
            <a:off x="8375318" y="1728000"/>
            <a:ext cx="0" cy="4408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9F3CABFF-021D-4DB0-B816-0E2C407AA39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92327" y="2103123"/>
            <a:ext cx="2520000" cy="4053202"/>
          </a:xfrm>
        </p:spPr>
        <p:txBody>
          <a:bodyPr/>
          <a:lstStyle>
            <a:lvl1pPr>
              <a:defRPr sz="1200">
                <a:latin typeface="Public Sans SemiBold" pitchFamily="2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8" name="Content Placeholder 26">
            <a:extLst>
              <a:ext uri="{FF2B5EF4-FFF2-40B4-BE49-F238E27FC236}">
                <a16:creationId xmlns:a16="http://schemas.microsoft.com/office/drawing/2014/main" id="{F3D2FA77-52F3-471B-A291-EED89A0DE6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538308" y="2103123"/>
            <a:ext cx="3269692" cy="4053202"/>
          </a:xfrm>
        </p:spPr>
        <p:txBody>
          <a:bodyPr/>
          <a:lstStyle>
            <a:lvl1pPr>
              <a:defRPr sz="1200">
                <a:latin typeface="Public Sans SemiBold" pitchFamily="2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EA4CE82D-B1F3-42D5-BFC4-5FF9241B02D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944345" y="2286788"/>
            <a:ext cx="900000" cy="900000"/>
          </a:xfrm>
        </p:spPr>
        <p:txBody>
          <a:bodyPr/>
          <a:lstStyle/>
          <a:p>
            <a:endParaRPr lang="en-AU"/>
          </a:p>
        </p:txBody>
      </p:sp>
      <p:sp>
        <p:nvSpPr>
          <p:cNvPr id="31" name="Picture Placeholder 29">
            <a:extLst>
              <a:ext uri="{FF2B5EF4-FFF2-40B4-BE49-F238E27FC236}">
                <a16:creationId xmlns:a16="http://schemas.microsoft.com/office/drawing/2014/main" id="{FD821410-29F3-4DF7-B1BB-8609C9096EE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942000" y="4678295"/>
            <a:ext cx="900000" cy="900000"/>
          </a:xfrm>
        </p:spPr>
        <p:txBody>
          <a:bodyPr/>
          <a:lstStyle/>
          <a:p>
            <a:endParaRPr lang="en-AU"/>
          </a:p>
        </p:txBody>
      </p:sp>
      <p:sp>
        <p:nvSpPr>
          <p:cNvPr id="32" name="Text Placeholder 13">
            <a:extLst>
              <a:ext uri="{FF2B5EF4-FFF2-40B4-BE49-F238E27FC236}">
                <a16:creationId xmlns:a16="http://schemas.microsoft.com/office/drawing/2014/main" id="{77997327-1253-41DB-B0DD-0A414715E93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687236" y="1728788"/>
            <a:ext cx="2520000" cy="374332"/>
          </a:xfrm>
        </p:spPr>
        <p:txBody>
          <a:bodyPr/>
          <a:lstStyle>
            <a:lvl1pPr>
              <a:defRPr sz="1200">
                <a:latin typeface="Public Sans SemiBold" pitchFamily="2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Heading here</a:t>
            </a:r>
            <a:endParaRPr lang="en-AU"/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6A7A3DE4-B76A-4DA3-9340-FFAA6B8830A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28459" y="1728788"/>
            <a:ext cx="3303177" cy="374332"/>
          </a:xfrm>
        </p:spPr>
        <p:txBody>
          <a:bodyPr/>
          <a:lstStyle>
            <a:lvl1pPr>
              <a:defRPr sz="1200">
                <a:latin typeface="Public Sans SemiBold" pitchFamily="2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Heading here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724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wo multi-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360000"/>
            <a:ext cx="9531360" cy="100965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27999" y="1728000"/>
            <a:ext cx="4679995" cy="222169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8000" y="4093697"/>
            <a:ext cx="4679994" cy="194837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</a:extLst>
          </p:cNvPr>
          <p:cNvCxnSpPr/>
          <p:nvPr userDrawn="1"/>
        </p:nvCxnSpPr>
        <p:spPr>
          <a:xfrm>
            <a:off x="360000" y="360000"/>
            <a:ext cx="0" cy="59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1EC6F40-A8A0-4128-90D0-E467B30278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50" y="1728788"/>
            <a:ext cx="6229350" cy="4536000"/>
          </a:xfrm>
        </p:spPr>
        <p:txBody>
          <a:bodyPr/>
          <a:lstStyle/>
          <a:p>
            <a:endParaRPr lang="en-AU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0EAFF04E-EED2-4901-9136-39CEC8DFA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27999" y="6173999"/>
            <a:ext cx="4703999" cy="180000"/>
          </a:xfrm>
        </p:spPr>
        <p:txBody>
          <a:bodyPr>
            <a:normAutofit/>
          </a:bodyPr>
          <a:lstStyle>
            <a:lvl1pPr>
              <a:defRPr sz="1000">
                <a:latin typeface="+mn-lt"/>
              </a:defRPr>
            </a:lvl1pPr>
          </a:lstStyle>
          <a:p>
            <a:pPr lvl="0"/>
            <a:r>
              <a:rPr lang="en-US"/>
              <a:t>Figure</a:t>
            </a:r>
            <a:endParaRPr lang="en-AU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2CE467A-6B5B-43F6-973F-516915856717}"/>
              </a:ext>
            </a:extLst>
          </p:cNvPr>
          <p:cNvCxnSpPr>
            <a:cxnSpLocks/>
          </p:cNvCxnSpPr>
          <p:nvPr userDrawn="1"/>
        </p:nvCxnSpPr>
        <p:spPr>
          <a:xfrm>
            <a:off x="6948000" y="1728000"/>
            <a:ext cx="0" cy="459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91908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harts with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360000"/>
            <a:ext cx="9720000" cy="100965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</a:extLst>
          </p:cNvPr>
          <p:cNvCxnSpPr/>
          <p:nvPr userDrawn="1"/>
        </p:nvCxnSpPr>
        <p:spPr>
          <a:xfrm>
            <a:off x="360000" y="360000"/>
            <a:ext cx="0" cy="59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2CE467A-6B5B-43F6-973F-516915856717}"/>
              </a:ext>
            </a:extLst>
          </p:cNvPr>
          <p:cNvCxnSpPr>
            <a:cxnSpLocks/>
          </p:cNvCxnSpPr>
          <p:nvPr userDrawn="1"/>
        </p:nvCxnSpPr>
        <p:spPr>
          <a:xfrm>
            <a:off x="8928000" y="3330000"/>
            <a:ext cx="0" cy="29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D7E1CAC4-88FF-4E85-8A37-9D1F4A8514EE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39750" y="1554163"/>
            <a:ext cx="7560000" cy="3938587"/>
          </a:xfrm>
        </p:spPr>
        <p:txBody>
          <a:bodyPr/>
          <a:lstStyle/>
          <a:p>
            <a:endParaRPr lang="en-AU"/>
          </a:p>
        </p:txBody>
      </p:sp>
      <p:sp>
        <p:nvSpPr>
          <p:cNvPr id="18" name="Chart Placeholder 17">
            <a:extLst>
              <a:ext uri="{FF2B5EF4-FFF2-40B4-BE49-F238E27FC236}">
                <a16:creationId xmlns:a16="http://schemas.microsoft.com/office/drawing/2014/main" id="{0F4F51DE-C82F-4C69-9901-7D4EF2CBE8D4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9115425" y="3330000"/>
            <a:ext cx="2716213" cy="2162750"/>
          </a:xfrm>
        </p:spPr>
        <p:txBody>
          <a:bodyPr/>
          <a:lstStyle/>
          <a:p>
            <a:endParaRPr lang="en-AU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D3768AF-49AB-464E-9DF6-68376B8AC3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9750" y="5627688"/>
            <a:ext cx="7560000" cy="690562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200"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latin typeface="+mn-lt"/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  <a:endParaRPr lang="en-AU"/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2A94C0C8-30F5-4B00-BC99-C6DFC381A6C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123533" y="5627688"/>
            <a:ext cx="2716213" cy="690562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200"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latin typeface="+mn-lt"/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05056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9999" y="1800000"/>
            <a:ext cx="5400000" cy="540000"/>
          </a:xfrm>
        </p:spPr>
        <p:txBody>
          <a:bodyPr anchor="t"/>
          <a:lstStyle>
            <a:lvl1pPr marL="0" indent="0">
              <a:buNone/>
              <a:defRPr sz="16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9999" y="2340000"/>
            <a:ext cx="5400000" cy="3960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8000" y="1800000"/>
            <a:ext cx="5400000" cy="540000"/>
          </a:xfrm>
        </p:spPr>
        <p:txBody>
          <a:bodyPr anchor="t"/>
          <a:lstStyle>
            <a:lvl1pPr marL="0" indent="0">
              <a:buNone/>
              <a:defRPr sz="16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8000" y="2340000"/>
            <a:ext cx="5400000" cy="3960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C1A3F1C1-3AA5-49E1-9481-3B7111F85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70612CD-1BF1-42B5-8546-A674A0B86640}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C1276FF-A829-4228-B12D-1EEE42C2AB11}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0037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82427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81035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ver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060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</a:extLst>
          </p:cNvPr>
          <p:cNvSpPr/>
          <p:nvPr userDrawn="1"/>
        </p:nvSpPr>
        <p:spPr>
          <a:xfrm>
            <a:off x="3060000" y="0"/>
            <a:ext cx="777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2D45323E-C5B6-56B0-AFD9-52F8D4C9A8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20000" y="3960001"/>
            <a:ext cx="7056004" cy="433406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797FDBA-D1FA-A4E0-4ACA-6DBB39DC8A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19999" y="5281874"/>
            <a:ext cx="7056012" cy="49579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2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2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F0FA2A93-81A6-B969-74C6-C559BC8D51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41828" y="6266280"/>
            <a:ext cx="2812101" cy="177338"/>
          </a:xfrm>
        </p:spPr>
        <p:txBody>
          <a:bodyPr anchor="t">
            <a:noAutofit/>
          </a:bodyPr>
          <a:lstStyle>
            <a:lvl1pPr algn="l">
              <a:defRPr sz="1600" b="0">
                <a:solidFill>
                  <a:schemeClr val="bg2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YY20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4F5CDAF-3B55-DED4-EF48-239936067E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92766" y="6266280"/>
            <a:ext cx="3724628" cy="177338"/>
          </a:xfrm>
        </p:spPr>
        <p:txBody>
          <a:bodyPr>
            <a:noAutofit/>
          </a:bodyPr>
          <a:lstStyle>
            <a:lvl1pPr algn="r">
              <a:defRPr sz="1600" b="0">
                <a:solidFill>
                  <a:schemeClr val="bg2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URL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E5C2EFF-07BE-7717-DCA0-22F4D3DE284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19998" y="1118380"/>
            <a:ext cx="7056001" cy="2679008"/>
          </a:xfrm>
          <a:ln>
            <a:noFill/>
          </a:ln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here to edit</a:t>
            </a:r>
            <a:br>
              <a:rPr lang="en-US"/>
            </a:br>
            <a:r>
              <a:rPr lang="en-US"/>
              <a:t>Master title slide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A90BA8E-BC98-0362-46F3-B20F2A76A6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21200" y="338717"/>
            <a:ext cx="630000" cy="684782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F4060982-5CE2-3901-06E8-3AA94E5F18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19997" y="354894"/>
            <a:ext cx="7056001" cy="357142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400" b="0">
                <a:solidFill>
                  <a:schemeClr val="bg2"/>
                </a:solidFill>
                <a:latin typeface="Public Sans SemiBold" pitchFamily="2" charset="0"/>
              </a:defRPr>
            </a:lvl1pPr>
            <a:lvl2pPr>
              <a:spcAft>
                <a:spcPts val="0"/>
              </a:spcAft>
              <a:defRPr sz="1000">
                <a:solidFill>
                  <a:schemeClr val="bg2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Descriptor</a:t>
            </a:r>
          </a:p>
          <a:p>
            <a:pPr lvl="1"/>
            <a:r>
              <a:rPr lang="en-US"/>
              <a:t>Secondary descriptor</a:t>
            </a:r>
          </a:p>
        </p:txBody>
      </p:sp>
    </p:spTree>
    <p:extLst>
      <p:ext uri="{BB962C8B-B14F-4D97-AF65-F5344CB8AC3E}">
        <p14:creationId xmlns:p14="http://schemas.microsoft.com/office/powerpoint/2010/main" val="25839256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 Subheading, 2col and imag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BBD760-6DEA-4064-8474-A197EF7B44A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516000"/>
            <a:ext cx="490542" cy="18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19010E8-8DBE-41BF-7213-4D1A8508F4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36000" y="2339999"/>
            <a:ext cx="3672000" cy="404922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D66A2A9-B73D-2599-840A-0308F722E8DD}"/>
              </a:ext>
            </a:extLst>
          </p:cNvPr>
          <p:cNvCxnSpPr/>
          <p:nvPr userDrawn="1"/>
        </p:nvCxnSpPr>
        <p:spPr>
          <a:xfrm>
            <a:off x="334800" y="1732618"/>
            <a:ext cx="114732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43A69E23-4EA6-D043-6EC0-FF653A358F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363" y="2339999"/>
            <a:ext cx="7560000" cy="620007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Subheading</a:t>
            </a:r>
            <a:endParaRPr lang="en-AU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0C42EBE-48A2-18F9-07E9-975E1D2FC1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21200" y="338717"/>
            <a:ext cx="630000" cy="684782"/>
          </a:xfrm>
          <a:prstGeom prst="rect">
            <a:avLst/>
          </a:prstGeom>
        </p:spPr>
      </p:pic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8CCBD437-9F37-2FDD-18F3-C5113530C78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9999" y="354894"/>
            <a:ext cx="9719999" cy="357142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400" b="0">
                <a:solidFill>
                  <a:schemeClr val="bg2"/>
                </a:solidFill>
                <a:latin typeface="Public Sans SemiBold" pitchFamily="2" charset="0"/>
              </a:defRPr>
            </a:lvl1pPr>
            <a:lvl2pPr>
              <a:spcAft>
                <a:spcPts val="0"/>
              </a:spcAft>
              <a:defRPr sz="1000">
                <a:solidFill>
                  <a:schemeClr val="bg2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Descriptor</a:t>
            </a:r>
          </a:p>
          <a:p>
            <a:pPr lvl="1"/>
            <a:r>
              <a:rPr lang="en-US"/>
              <a:t>Secondary descriptor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A77643A-1A13-1C20-98DF-0DD9AEDAF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1185499"/>
            <a:ext cx="9720000" cy="79449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EEAD7-F0B9-50A2-67CA-EF3A6A096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3" y="3140003"/>
            <a:ext cx="7560000" cy="3249215"/>
          </a:xfrm>
        </p:spPr>
        <p:txBody>
          <a:bodyPr numCol="2" spcCol="36000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53986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icture Placeholder 34">
            <a:extLst>
              <a:ext uri="{FF2B5EF4-FFF2-40B4-BE49-F238E27FC236}">
                <a16:creationId xmlns:a16="http://schemas.microsoft.com/office/drawing/2014/main" id="{2D1EF856-2381-405C-A913-80809E59AAB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655566" y="2453724"/>
            <a:ext cx="887413" cy="889000"/>
          </a:xfr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ICON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34FBB9E9-CEBE-45B8-BF68-9E764AEF4C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710761" y="4641488"/>
            <a:ext cx="2138339" cy="601662"/>
          </a:xfrm>
        </p:spPr>
        <p:txBody>
          <a:bodyPr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46">
            <a:extLst>
              <a:ext uri="{FF2B5EF4-FFF2-40B4-BE49-F238E27FC236}">
                <a16:creationId xmlns:a16="http://schemas.microsoft.com/office/drawing/2014/main" id="{55B6C77E-DBDB-42A4-9B9B-3F2CF47584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710761" y="4240861"/>
            <a:ext cx="2138339" cy="29976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6" name="Picture Placeholder 34">
            <a:extLst>
              <a:ext uri="{FF2B5EF4-FFF2-40B4-BE49-F238E27FC236}">
                <a16:creationId xmlns:a16="http://schemas.microsoft.com/office/drawing/2014/main" id="{55DF7ED3-48B8-48C6-A240-C3F0AF04054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103465" y="2453724"/>
            <a:ext cx="887413" cy="889000"/>
          </a:xfr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ICON</a:t>
            </a:r>
          </a:p>
        </p:txBody>
      </p:sp>
      <p:sp>
        <p:nvSpPr>
          <p:cNvPr id="47" name="Picture Placeholder 34">
            <a:extLst>
              <a:ext uri="{FF2B5EF4-FFF2-40B4-BE49-F238E27FC236}">
                <a16:creationId xmlns:a16="http://schemas.microsoft.com/office/drawing/2014/main" id="{C38ECA3B-7319-4FDB-BCA5-42DE903E763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551364" y="2453724"/>
            <a:ext cx="887413" cy="889000"/>
          </a:xfr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ICON</a:t>
            </a:r>
          </a:p>
        </p:txBody>
      </p:sp>
      <p:sp>
        <p:nvSpPr>
          <p:cNvPr id="52" name="Picture Placeholder 34">
            <a:extLst>
              <a:ext uri="{FF2B5EF4-FFF2-40B4-BE49-F238E27FC236}">
                <a16:creationId xmlns:a16="http://schemas.microsoft.com/office/drawing/2014/main" id="{90EC8BEC-DD26-4CF5-9BA3-62FB1DE4E8F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55566" y="4186831"/>
            <a:ext cx="887413" cy="889000"/>
          </a:xfr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ICON</a:t>
            </a:r>
          </a:p>
        </p:txBody>
      </p:sp>
      <p:sp>
        <p:nvSpPr>
          <p:cNvPr id="53" name="Picture Placeholder 34">
            <a:extLst>
              <a:ext uri="{FF2B5EF4-FFF2-40B4-BE49-F238E27FC236}">
                <a16:creationId xmlns:a16="http://schemas.microsoft.com/office/drawing/2014/main" id="{65A0AFA3-6580-43C1-B098-2C7BCA9F6C7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103465" y="4186831"/>
            <a:ext cx="887413" cy="889000"/>
          </a:xfr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ICON</a:t>
            </a:r>
          </a:p>
        </p:txBody>
      </p:sp>
      <p:sp>
        <p:nvSpPr>
          <p:cNvPr id="54" name="Picture Placeholder 34">
            <a:extLst>
              <a:ext uri="{FF2B5EF4-FFF2-40B4-BE49-F238E27FC236}">
                <a16:creationId xmlns:a16="http://schemas.microsoft.com/office/drawing/2014/main" id="{633BE360-454A-4A5C-9104-60910DAB61B5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551364" y="4186831"/>
            <a:ext cx="887413" cy="889000"/>
          </a:xfr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ICON</a:t>
            </a:r>
          </a:p>
        </p:txBody>
      </p:sp>
      <p:sp>
        <p:nvSpPr>
          <p:cNvPr id="59" name="Picture Placeholder 34">
            <a:extLst>
              <a:ext uri="{FF2B5EF4-FFF2-40B4-BE49-F238E27FC236}">
                <a16:creationId xmlns:a16="http://schemas.microsoft.com/office/drawing/2014/main" id="{E846108A-BBFA-4FDA-9BAA-78AA09FEF2B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62501" y="306053"/>
            <a:ext cx="887413" cy="889000"/>
          </a:xfr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ICON</a:t>
            </a:r>
          </a:p>
        </p:txBody>
      </p:sp>
      <p:sp>
        <p:nvSpPr>
          <p:cNvPr id="60" name="Picture Placeholder 34">
            <a:extLst>
              <a:ext uri="{FF2B5EF4-FFF2-40B4-BE49-F238E27FC236}">
                <a16:creationId xmlns:a16="http://schemas.microsoft.com/office/drawing/2014/main" id="{06FACEF4-EC76-40B1-ABAB-DFB9AB1C6F8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103465" y="5749817"/>
            <a:ext cx="887413" cy="889000"/>
          </a:xfrm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ICON</a:t>
            </a:r>
          </a:p>
        </p:txBody>
      </p:sp>
      <p:sp>
        <p:nvSpPr>
          <p:cNvPr id="77" name="Text Placeholder 39">
            <a:extLst>
              <a:ext uri="{FF2B5EF4-FFF2-40B4-BE49-F238E27FC236}">
                <a16:creationId xmlns:a16="http://schemas.microsoft.com/office/drawing/2014/main" id="{F9B127AA-A9E2-41AB-8FAE-D787CE0242B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710761" y="2877635"/>
            <a:ext cx="2138339" cy="601662"/>
          </a:xfrm>
        </p:spPr>
        <p:txBody>
          <a:bodyPr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8" name="Text Placeholder 46">
            <a:extLst>
              <a:ext uri="{FF2B5EF4-FFF2-40B4-BE49-F238E27FC236}">
                <a16:creationId xmlns:a16="http://schemas.microsoft.com/office/drawing/2014/main" id="{716BD719-7234-4908-ABBF-43004C9CA9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710761" y="2477008"/>
            <a:ext cx="2138339" cy="29976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79" name="Text Placeholder 39">
            <a:extLst>
              <a:ext uri="{FF2B5EF4-FFF2-40B4-BE49-F238E27FC236}">
                <a16:creationId xmlns:a16="http://schemas.microsoft.com/office/drawing/2014/main" id="{626608D9-0200-4530-A392-8778E0D0440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116956" y="4641488"/>
            <a:ext cx="2138339" cy="601662"/>
          </a:xfrm>
        </p:spPr>
        <p:txBody>
          <a:bodyPr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0" name="Text Placeholder 46">
            <a:extLst>
              <a:ext uri="{FF2B5EF4-FFF2-40B4-BE49-F238E27FC236}">
                <a16:creationId xmlns:a16="http://schemas.microsoft.com/office/drawing/2014/main" id="{752DFA8A-D6FA-4ECD-9E35-F71EA4E99C7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16956" y="4240861"/>
            <a:ext cx="2138339" cy="29976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81" name="Text Placeholder 39">
            <a:extLst>
              <a:ext uri="{FF2B5EF4-FFF2-40B4-BE49-F238E27FC236}">
                <a16:creationId xmlns:a16="http://schemas.microsoft.com/office/drawing/2014/main" id="{CF686D19-A348-4080-A966-C34BC802E2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116956" y="2877635"/>
            <a:ext cx="2138339" cy="601662"/>
          </a:xfrm>
        </p:spPr>
        <p:txBody>
          <a:bodyPr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2" name="Text Placeholder 46">
            <a:extLst>
              <a:ext uri="{FF2B5EF4-FFF2-40B4-BE49-F238E27FC236}">
                <a16:creationId xmlns:a16="http://schemas.microsoft.com/office/drawing/2014/main" id="{60735320-27D8-4F8E-A024-598776C9D1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16956" y="2477008"/>
            <a:ext cx="2138339" cy="29976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83" name="Text Placeholder 39">
            <a:extLst>
              <a:ext uri="{FF2B5EF4-FFF2-40B4-BE49-F238E27FC236}">
                <a16:creationId xmlns:a16="http://schemas.microsoft.com/office/drawing/2014/main" id="{EAAFD4E3-0D64-4DC4-AC95-C45ABD2AE6F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116956" y="6138282"/>
            <a:ext cx="2138339" cy="601662"/>
          </a:xfrm>
        </p:spPr>
        <p:txBody>
          <a:bodyPr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4" name="Text Placeholder 46">
            <a:extLst>
              <a:ext uri="{FF2B5EF4-FFF2-40B4-BE49-F238E27FC236}">
                <a16:creationId xmlns:a16="http://schemas.microsoft.com/office/drawing/2014/main" id="{4E33188F-DB97-4480-8F80-07EABC10A01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16956" y="5750417"/>
            <a:ext cx="2138339" cy="29976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85" name="Text Placeholder 39">
            <a:extLst>
              <a:ext uri="{FF2B5EF4-FFF2-40B4-BE49-F238E27FC236}">
                <a16:creationId xmlns:a16="http://schemas.microsoft.com/office/drawing/2014/main" id="{72308068-AAC7-4C44-AAF1-B2E1EC218C5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53374" y="2877635"/>
            <a:ext cx="2138339" cy="601662"/>
          </a:xfrm>
        </p:spPr>
        <p:txBody>
          <a:bodyPr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6" name="Text Placeholder 46">
            <a:extLst>
              <a:ext uri="{FF2B5EF4-FFF2-40B4-BE49-F238E27FC236}">
                <a16:creationId xmlns:a16="http://schemas.microsoft.com/office/drawing/2014/main" id="{0601897E-1B17-49DA-9E03-BCE007BD9AC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553374" y="2477008"/>
            <a:ext cx="2138339" cy="29976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87" name="Text Placeholder 39">
            <a:extLst>
              <a:ext uri="{FF2B5EF4-FFF2-40B4-BE49-F238E27FC236}">
                <a16:creationId xmlns:a16="http://schemas.microsoft.com/office/drawing/2014/main" id="{19CE1DF1-96AA-415F-9715-D5354F419B5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2553374" y="4641488"/>
            <a:ext cx="2138339" cy="601662"/>
          </a:xfrm>
        </p:spPr>
        <p:txBody>
          <a:bodyPr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8" name="Text Placeholder 46">
            <a:extLst>
              <a:ext uri="{FF2B5EF4-FFF2-40B4-BE49-F238E27FC236}">
                <a16:creationId xmlns:a16="http://schemas.microsoft.com/office/drawing/2014/main" id="{9F9535F2-A766-44AF-9AD3-51BA2C6F2ED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53374" y="4240861"/>
            <a:ext cx="2138339" cy="29976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89" name="Text Placeholder 39">
            <a:extLst>
              <a:ext uri="{FF2B5EF4-FFF2-40B4-BE49-F238E27FC236}">
                <a16:creationId xmlns:a16="http://schemas.microsoft.com/office/drawing/2014/main" id="{15177575-6B71-4584-8E0B-D151D973200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749692" y="814919"/>
            <a:ext cx="2138339" cy="601662"/>
          </a:xfrm>
        </p:spPr>
        <p:txBody>
          <a:bodyPr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0" name="Text Placeholder 46">
            <a:extLst>
              <a:ext uri="{FF2B5EF4-FFF2-40B4-BE49-F238E27FC236}">
                <a16:creationId xmlns:a16="http://schemas.microsoft.com/office/drawing/2014/main" id="{FC7F0546-1415-48CA-8E73-91D3480ED57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749692" y="411976"/>
            <a:ext cx="2138339" cy="29976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017577-965B-4F93-A2EE-44D638A8C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3098" y="457200"/>
            <a:ext cx="6096001" cy="601662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0619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0">
          <p15:clr>
            <a:srgbClr val="FBAE40"/>
          </p15:clr>
        </p15:guide>
        <p15:guide id="2" pos="3840">
          <p15:clr>
            <a:srgbClr val="FBAE40"/>
          </p15:clr>
        </p15:guide>
        <p15:guide id="3" pos="5760">
          <p15:clr>
            <a:srgbClr val="FBAE40"/>
          </p15:clr>
        </p15:guide>
        <p15:guide id="4" pos="3984">
          <p15:clr>
            <a:srgbClr val="5ACBF0"/>
          </p15:clr>
        </p15:guide>
        <p15:guide id="5" pos="3672">
          <p15:clr>
            <a:srgbClr val="5ACBF0"/>
          </p15:clr>
        </p15:guide>
        <p15:guide id="6" pos="2064">
          <p15:clr>
            <a:srgbClr val="5ACBF0"/>
          </p15:clr>
        </p15:guide>
        <p15:guide id="7" pos="1776">
          <p15:clr>
            <a:srgbClr val="5ACBF0"/>
          </p15:clr>
        </p15:guide>
        <p15:guide id="8" pos="5616">
          <p15:clr>
            <a:srgbClr val="5ACBF0"/>
          </p15:clr>
        </p15:guide>
        <p15:guide id="9" pos="5928">
          <p15:clr>
            <a:srgbClr val="5ACBF0"/>
          </p15:clr>
        </p15:guide>
        <p15:guide id="10" pos="144">
          <p15:clr>
            <a:srgbClr val="5ACBF0"/>
          </p15:clr>
        </p15:guide>
        <p15:guide id="11" orient="horz" pos="4200">
          <p15:clr>
            <a:srgbClr val="5ACBF0"/>
          </p15:clr>
        </p15:guide>
        <p15:guide id="12" pos="7536">
          <p15:clr>
            <a:srgbClr val="5ACBF0"/>
          </p15:clr>
        </p15:guide>
        <p15:guide id="13" orient="horz" pos="144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pull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B6F15D0-AE99-5E95-E10F-E84166809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360000"/>
            <a:ext cx="54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AU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220000" y="1800000"/>
            <a:ext cx="0" cy="453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FAB4FCE-5DFB-4423-ADC8-E6C79ABBED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00000" y="1800225"/>
            <a:ext cx="6407997" cy="4140000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  <a:latin typeface="+mn-lt"/>
              </a:defRPr>
            </a:lvl1pPr>
            <a:lvl2pPr>
              <a:defRPr sz="1800">
                <a:solidFill>
                  <a:schemeClr val="tx1"/>
                </a:solidFill>
                <a:latin typeface="+mn-lt"/>
              </a:defRPr>
            </a:lvl2pPr>
            <a:lvl3pPr>
              <a:defRPr sz="3600">
                <a:solidFill>
                  <a:schemeClr val="bg2"/>
                </a:solidFill>
                <a:latin typeface="+mn-lt"/>
              </a:defRPr>
            </a:lvl3pPr>
            <a:lvl4pPr>
              <a:defRPr sz="3600">
                <a:solidFill>
                  <a:schemeClr val="bg2"/>
                </a:solidFill>
                <a:latin typeface="+mn-lt"/>
              </a:defRPr>
            </a:lvl4pPr>
            <a:lvl5pPr>
              <a:defRPr sz="360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16D7771-B92C-4B57-B3D3-8B15F5B9689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040000" cy="6858000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AU" noProof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18B06DF-F3D5-44F7-AB62-30A2ED1F46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0" y="5976000"/>
            <a:ext cx="6407996" cy="360000"/>
          </a:xfrm>
        </p:spPr>
        <p:txBody>
          <a:bodyPr anchor="b">
            <a:noAutofit/>
          </a:bodyPr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AU" noProof="0"/>
              <a:t>Caption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8877F-C33A-D522-FD46-F348296ACE0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6136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646A5C8-9FAD-4A32-B2BD-9D5DD5101B50}"/>
              </a:ext>
            </a:extLst>
          </p:cNvPr>
          <p:cNvSpPr/>
          <p:nvPr userDrawn="1"/>
        </p:nvSpPr>
        <p:spPr>
          <a:xfrm>
            <a:off x="7919999" y="0"/>
            <a:ext cx="26518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40000" y="0"/>
            <a:ext cx="2880000" cy="6858000"/>
          </a:xfrm>
        </p:spPr>
        <p:txBody>
          <a:bodyPr/>
          <a:lstStyle/>
          <a:p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</a:extLst>
          </p:cNvPr>
          <p:cNvSpPr/>
          <p:nvPr userDrawn="1"/>
        </p:nvSpPr>
        <p:spPr>
          <a:xfrm>
            <a:off x="0" y="0"/>
            <a:ext cx="5040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1" y="1118380"/>
            <a:ext cx="4500000" cy="2679008"/>
          </a:xfrm>
          <a:ln>
            <a:noFill/>
          </a:ln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1" y="3960000"/>
            <a:ext cx="4500000" cy="1176813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0000" y="3924000"/>
            <a:ext cx="2338228" cy="106299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6120001"/>
            <a:ext cx="2700000" cy="280136"/>
          </a:xfrm>
        </p:spPr>
        <p:txBody>
          <a:bodyPr anchor="t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YY20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E3775B0C-7FFD-4E7F-AC26-D5F1E787B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Descriptor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59877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 multi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257F9B-C715-D998-280B-B0490FAB9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AU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220CACA-3621-403A-9123-4490A23AF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1548000"/>
            <a:ext cx="1148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33CF678-37C5-4AFF-90FB-A262BBC7A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799999"/>
            <a:ext cx="11484000" cy="43200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1C68106-4483-643D-2F20-EDD5AEDB9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8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B0793B-9A9E-76CD-2FEC-E2CDF54AF0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9803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multi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9123783-B36F-FC9F-CD55-EDC756E54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AU" noProof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0000" y="1548000"/>
            <a:ext cx="1148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000" y="1800000"/>
            <a:ext cx="5616000" cy="4320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8000" y="1800000"/>
            <a:ext cx="5616000" cy="4320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489BCDB-A0CC-B54C-ECE2-9EFE4F58BD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8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A74C7-627F-C434-F744-29348409A7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62320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multi-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ED457-3C24-5974-7940-E92CE3CEE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AU" noProof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70612CD-1BF1-42B5-8546-A674A0B86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1548000"/>
            <a:ext cx="1148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9999" y="1800000"/>
            <a:ext cx="5400000" cy="43200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44000" y="1800000"/>
            <a:ext cx="5400000" cy="43200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AADAD-B302-2C54-28BE-DE627A1513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228000"/>
            <a:ext cx="1148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C0920B-AC4B-0EAF-B89F-B7D5904691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94287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59058AD-7E8E-4068-BD36-787D1C15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219073"/>
            <a:ext cx="12192000" cy="5299900"/>
            <a:chOff x="0" y="219073"/>
            <a:chExt cx="12192000" cy="52999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686458-5C7B-4718-A5CE-D16BA0806A12}"/>
                </a:ext>
              </a:extLst>
            </p:cNvPr>
            <p:cNvSpPr/>
            <p:nvPr userDrawn="1"/>
          </p:nvSpPr>
          <p:spPr>
            <a:xfrm>
              <a:off x="0" y="219073"/>
              <a:ext cx="12192000" cy="406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latinLnBrk="0"/>
              <a:endParaRPr lang="en-AU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50B14A4-35E7-48FA-98BE-AD4CBD763445}"/>
                </a:ext>
              </a:extLst>
            </p:cNvPr>
            <p:cNvSpPr/>
            <p:nvPr userDrawn="1"/>
          </p:nvSpPr>
          <p:spPr>
            <a:xfrm>
              <a:off x="0" y="4287073"/>
              <a:ext cx="12192000" cy="1231900"/>
            </a:xfrm>
            <a:prstGeom prst="rect">
              <a:avLst/>
            </a:prstGeom>
            <a:solidFill>
              <a:srgbClr val="FFF4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latinLnBrk="0"/>
              <a:endParaRPr lang="en-AU"/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34BD13DE-9FA0-4DA8-B974-CB8F4B6290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9887" y="2374643"/>
            <a:ext cx="7948613" cy="1477328"/>
          </a:xfrm>
        </p:spPr>
        <p:txBody>
          <a:bodyPr/>
          <a:lstStyle>
            <a:lvl1pPr eaLnBrk="0" latinLnBrk="0">
              <a:defRPr sz="4800">
                <a:solidFill>
                  <a:schemeClr val="bg1"/>
                </a:solidFill>
                <a:latin typeface="Public Sans (NSW) Light" pitchFamily="2" charset="0"/>
              </a:defRPr>
            </a:lvl1pPr>
          </a:lstStyle>
          <a:p>
            <a:r>
              <a:rPr lang="en-US"/>
              <a:t>Presentation title</a:t>
            </a:r>
            <a:br>
              <a:rPr lang="en-US"/>
            </a:br>
            <a:r>
              <a:rPr lang="en-US"/>
              <a:t>goes here and here</a:t>
            </a:r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221F89D-D2B7-4489-8C39-FDE105CC66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55598" y="4482081"/>
            <a:ext cx="79848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BDA4B71-04AC-4574-8D9F-E6AA7770F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515927" y="4482081"/>
            <a:ext cx="33045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F39C0937-D915-49A3-8215-56D7BC88B2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9569" y="4654444"/>
            <a:ext cx="2955131" cy="307777"/>
          </a:xfrm>
        </p:spPr>
        <p:txBody>
          <a:bodyPr wrap="square">
            <a:spAutoFit/>
          </a:bodyPr>
          <a:lstStyle>
            <a:lvl1pPr eaLnBrk="0" latinLnBrk="0">
              <a:spcBef>
                <a:spcPts val="0"/>
              </a:spcBef>
              <a:spcAft>
                <a:spcPts val="0"/>
              </a:spcAft>
              <a:defRPr b="0">
                <a:solidFill>
                  <a:schemeClr val="tx1"/>
                </a:solidFill>
                <a:latin typeface="Public Sans (NSW) Light" pitchFamily="2" charset="0"/>
              </a:defRPr>
            </a:lvl1pPr>
          </a:lstStyle>
          <a:p>
            <a:pPr lvl="0"/>
            <a:r>
              <a:rPr lang="en-US"/>
              <a:t>Subtitle here and here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F1B39545-3F28-4332-908C-95CAA8EE74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60800" y="4654550"/>
            <a:ext cx="4032250" cy="461665"/>
          </a:xfrm>
        </p:spPr>
        <p:txBody>
          <a:bodyPr wrap="square">
            <a:spAutoFit/>
          </a:bodyPr>
          <a:lstStyle>
            <a:lvl1pPr eaLnBrk="0" latinLnBrk="0">
              <a:spcBef>
                <a:spcPts val="0"/>
              </a:spcBef>
              <a:spcAft>
                <a:spcPts val="0"/>
              </a:spcAft>
              <a:defRPr sz="1500" b="0">
                <a:solidFill>
                  <a:schemeClr val="tx1"/>
                </a:solidFill>
                <a:latin typeface="Public Sans (NSW) Light" pitchFamily="2" charset="0"/>
              </a:defRPr>
            </a:lvl1pPr>
          </a:lstStyle>
          <a:p>
            <a:pPr lvl="0"/>
            <a:r>
              <a:rPr lang="en-US"/>
              <a:t>Name Surname, Division </a:t>
            </a:r>
          </a:p>
          <a:p>
            <a:pPr lvl="0"/>
            <a:r>
              <a:rPr lang="en-US"/>
              <a:t>January 2022</a:t>
            </a:r>
            <a:endParaRPr lang="en-AU"/>
          </a:p>
        </p:txBody>
      </p:sp>
      <p:sp>
        <p:nvSpPr>
          <p:cNvPr id="14" name="Text Placeholder 22">
            <a:extLst>
              <a:ext uri="{FF2B5EF4-FFF2-40B4-BE49-F238E27FC236}">
                <a16:creationId xmlns:a16="http://schemas.microsoft.com/office/drawing/2014/main" id="{9609DAFC-480F-4E98-9114-03B77A0E38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15927" y="4654550"/>
            <a:ext cx="3305175" cy="230832"/>
          </a:xfrm>
        </p:spPr>
        <p:txBody>
          <a:bodyPr wrap="square">
            <a:spAutoFit/>
          </a:bodyPr>
          <a:lstStyle>
            <a:lvl1pPr eaLnBrk="0" latinLnBrk="0">
              <a:spcBef>
                <a:spcPts val="0"/>
              </a:spcBef>
              <a:spcAft>
                <a:spcPts val="0"/>
              </a:spcAft>
              <a:defRPr sz="1500" b="0">
                <a:solidFill>
                  <a:schemeClr val="tx1"/>
                </a:solidFill>
                <a:latin typeface="Public Sans (NSW) Light" pitchFamily="2" charset="0"/>
              </a:defRPr>
            </a:lvl1pPr>
          </a:lstStyle>
          <a:p>
            <a:pPr lvl="0"/>
            <a:r>
              <a:rPr lang="en-US"/>
              <a:t>transport.nsw.gov.au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A30DF54-A1D5-440A-8C37-BF2584A6E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 flipH="1">
            <a:off x="369888" y="536575"/>
            <a:ext cx="114506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phic 17">
            <a:extLst>
              <a:ext uri="{FF2B5EF4-FFF2-40B4-BE49-F238E27FC236}">
                <a16:creationId xmlns:a16="http://schemas.microsoft.com/office/drawing/2014/main" id="{ACF53A06-FDEB-4E1E-952C-BFD084B198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9887" y="5762625"/>
            <a:ext cx="626926" cy="68158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E6EB7D6-D6BA-40D4-B07D-8B8E6ED427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9887" y="536575"/>
            <a:ext cx="1666081" cy="33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23279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501B8-D4CF-733F-B86C-B39D9A9B4C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3D42FB-5FC8-D5EA-DD36-765FA0AAD8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4F19AE-FCDD-A8F9-8A9D-94826E9BE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66FB0-F5AD-46A1-93DD-6D266AD394DC}" type="datetimeFigureOut">
              <a:rPr lang="en-AU" smtClean="0"/>
              <a:t>24/08/2025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327DDB-3213-948E-DB61-37F1320C2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B010B-A8EF-3F3B-323A-4F636558D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80F24-3E62-4F74-B811-63A7014DB4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88726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52215" y="1380226"/>
            <a:ext cx="11123848" cy="43822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31502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Masterbrand Colour Palette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A75226-7C47-544F-1522-4AB858999D88}"/>
              </a:ext>
            </a:extLst>
          </p:cNvPr>
          <p:cNvSpPr txBox="1"/>
          <p:nvPr userDrawn="1"/>
        </p:nvSpPr>
        <p:spPr>
          <a:xfrm>
            <a:off x="562427" y="1277646"/>
            <a:ext cx="90646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To meet vision impairment accessibility guidelines please use Black text or refer to guidance within each colour. </a:t>
            </a:r>
            <a:br>
              <a:rPr lang="en-GB" sz="1200"/>
            </a:br>
            <a:r>
              <a:rPr lang="en-GB" sz="1200"/>
              <a:t>As a Government agency we need to meet WCAG 2.0 AA accessibility guidelines in all our work.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3EE4FF-96AF-037E-8C8B-55D7A33E67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3682" y="2193894"/>
            <a:ext cx="1089822" cy="37962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2C426C-5EF8-D501-78C1-E01BF38AD7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428" y="2193894"/>
            <a:ext cx="1089822" cy="37962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320E2B-0169-89DF-7213-D24B25F60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7545" y="2193894"/>
            <a:ext cx="1089822" cy="37962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C2A58F-D63E-3B12-4415-F2A8624066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8289" y="2193894"/>
            <a:ext cx="1089822" cy="37962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3DFCA9-8832-4811-71F1-E637494796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0"/>
          <a:stretch/>
        </p:blipFill>
        <p:spPr>
          <a:xfrm>
            <a:off x="5102896" y="2193894"/>
            <a:ext cx="1166649" cy="38059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478AFE-EF71-4328-D039-D82FB6C5A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0"/>
          <a:stretch/>
        </p:blipFill>
        <p:spPr>
          <a:xfrm>
            <a:off x="6216994" y="2193894"/>
            <a:ext cx="1166649" cy="3805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45D815-BFD7-4B82-FA0F-97652551D0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540" b="-60"/>
          <a:stretch/>
        </p:blipFill>
        <p:spPr>
          <a:xfrm>
            <a:off x="7394152" y="2193894"/>
            <a:ext cx="1166649" cy="38059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DF2BC2-D942-3F5C-683B-48E07A9550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940" b="-60"/>
          <a:stretch/>
        </p:blipFill>
        <p:spPr>
          <a:xfrm>
            <a:off x="8560800" y="2193894"/>
            <a:ext cx="1166649" cy="38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496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3737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in the woods&#10;&#10;Description automatically generated">
            <a:extLst>
              <a:ext uri="{FF2B5EF4-FFF2-40B4-BE49-F238E27FC236}">
                <a16:creationId xmlns:a16="http://schemas.microsoft.com/office/drawing/2014/main" id="{59164665-D3D7-8479-F0D1-88BF0CB819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407"/>
            <a:ext cx="557336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CB7640-7ED7-12AC-2E70-445478F67E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46404" y="790577"/>
            <a:ext cx="5745378" cy="2387600"/>
          </a:xfrm>
        </p:spPr>
        <p:txBody>
          <a:bodyPr anchor="b">
            <a:noAutofit/>
          </a:bodyPr>
          <a:lstStyle>
            <a:lvl1pPr algn="l">
              <a:defRPr sz="4269">
                <a:solidFill>
                  <a:schemeClr val="bg1"/>
                </a:solidFill>
              </a:defRPr>
            </a:lvl1pPr>
          </a:lstStyle>
          <a:p>
            <a:r>
              <a:rPr lang="en-AU" b="1" spc="31"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TAFE NSW </a:t>
            </a:r>
            <a:br>
              <a:rPr lang="en-AU" b="1" spc="31"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</a:br>
            <a:r>
              <a:rPr lang="en-AU" b="1" spc="31">
                <a:solidFill>
                  <a:srgbClr val="3FD5A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ASSET MANAGEMENT </a:t>
            </a:r>
            <a:br>
              <a:rPr lang="en-AU" b="1" spc="31">
                <a:solidFill>
                  <a:srgbClr val="3FD5A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</a:br>
            <a:r>
              <a:rPr lang="en-AU" b="1" spc="31">
                <a:solidFill>
                  <a:srgbClr val="3FD5AE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FRAMEWORK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0EC397-8C40-12C1-6C91-BC7FD071B9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746403" y="3665824"/>
            <a:ext cx="4558722" cy="1655762"/>
          </a:xfrm>
        </p:spPr>
        <p:txBody>
          <a:bodyPr>
            <a:noAutofit/>
          </a:bodyPr>
          <a:lstStyle>
            <a:lvl1pPr marL="0" indent="0" algn="l">
              <a:buNone/>
              <a:defRPr sz="2399" spc="31" baseline="0">
                <a:solidFill>
                  <a:schemeClr val="bg1"/>
                </a:solidFill>
              </a:defRPr>
            </a:lvl1pPr>
            <a:lvl2pPr marL="457173" indent="0" algn="ctr">
              <a:buNone/>
              <a:defRPr sz="1999"/>
            </a:lvl2pPr>
            <a:lvl3pPr marL="914347" indent="0" algn="ctr">
              <a:buNone/>
              <a:defRPr sz="1799"/>
            </a:lvl3pPr>
            <a:lvl4pPr marL="1371519" indent="0" algn="ctr">
              <a:buNone/>
              <a:defRPr sz="1599"/>
            </a:lvl4pPr>
            <a:lvl5pPr marL="1828693" indent="0" algn="ctr">
              <a:buNone/>
              <a:defRPr sz="1599"/>
            </a:lvl5pPr>
            <a:lvl6pPr marL="2285866" indent="0" algn="ctr">
              <a:buNone/>
              <a:defRPr sz="1599"/>
            </a:lvl6pPr>
            <a:lvl7pPr marL="2743040" indent="0" algn="ctr">
              <a:buNone/>
              <a:defRPr sz="1599"/>
            </a:lvl7pPr>
            <a:lvl8pPr marL="3200213" indent="0" algn="ctr">
              <a:buNone/>
              <a:defRPr sz="1599"/>
            </a:lvl8pPr>
            <a:lvl9pPr marL="3657387" indent="0" algn="ctr">
              <a:buNone/>
              <a:defRPr sz="1599"/>
            </a:lvl9pPr>
          </a:lstStyle>
          <a:p>
            <a:pPr marL="0" indent="0">
              <a:buNone/>
            </a:pPr>
            <a:r>
              <a:rPr lang="en-AU" sz="2399" b="1"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OVERVIEW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E32BC1-56D6-2127-6C9C-6F51E6B90769}"/>
              </a:ext>
            </a:extLst>
          </p:cNvPr>
          <p:cNvSpPr/>
          <p:nvPr userDrawn="1"/>
        </p:nvSpPr>
        <p:spPr>
          <a:xfrm>
            <a:off x="11798434" y="0"/>
            <a:ext cx="393567" cy="3384878"/>
          </a:xfrm>
          <a:prstGeom prst="rect">
            <a:avLst/>
          </a:prstGeom>
          <a:solidFill>
            <a:srgbClr val="3FD5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3962C6D3-812D-C155-E239-D54F0373D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7617" y="3384882"/>
            <a:ext cx="4558720" cy="0"/>
          </a:xfrm>
          <a:prstGeom prst="line">
            <a:avLst/>
          </a:prstGeom>
          <a:ln w="19050">
            <a:solidFill>
              <a:srgbClr val="3FD5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457447F-180C-11D7-A0DB-781B641EEB4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83474" y="6027650"/>
            <a:ext cx="4148137" cy="328612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01A887"/>
                </a:solidFill>
              </a:defRPr>
            </a:lvl1pPr>
            <a:lvl2pPr marL="457173" indent="0">
              <a:buFont typeface="Arial" panose="020B0604020202020204" pitchFamily="34" charset="0"/>
              <a:buNone/>
              <a:defRPr/>
            </a:lvl2pPr>
          </a:lstStyle>
          <a:p>
            <a:pPr lvl="0"/>
            <a:r>
              <a:rPr lang="en-GB"/>
              <a:t>Name</a:t>
            </a:r>
            <a:endParaRPr lang="en-US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DE82372B-AF44-58DF-22F7-CB4C136EF2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3473" y="6392864"/>
            <a:ext cx="4148137" cy="328612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01A887"/>
                </a:solidFill>
              </a:defRPr>
            </a:lvl1pPr>
            <a:lvl2pPr marL="457173" indent="0">
              <a:buFont typeface="Arial" panose="020B0604020202020204" pitchFamily="34" charset="0"/>
              <a:buNone/>
              <a:defRPr/>
            </a:lvl2pPr>
          </a:lstStyle>
          <a:p>
            <a:pPr lvl="0"/>
            <a:fld id="{AD29D557-7383-2C42-8756-892696913C55}" type="datetime2">
              <a:rPr lang="en-AU" smtClean="0"/>
              <a:t>Wednesday, 21 June 2023</a:t>
            </a:fld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BC1E21F-58B7-217F-1D52-0BA7E88611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28009" y="6280520"/>
            <a:ext cx="1770424" cy="42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84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X_Content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35B30-FD44-A238-52EF-1D4120DE7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0892" y="2008683"/>
            <a:ext cx="3094496" cy="4243031"/>
          </a:xfrm>
        </p:spPr>
        <p:txBody>
          <a:bodyPr>
            <a:noAutofit/>
          </a:bodyPr>
          <a:lstStyle>
            <a:lvl1pPr>
              <a:defRPr sz="3200">
                <a:solidFill>
                  <a:srgbClr val="373737"/>
                </a:solidFill>
              </a:defRPr>
            </a:lvl1pPr>
            <a:lvl2pPr>
              <a:defRPr sz="2800">
                <a:solidFill>
                  <a:srgbClr val="373737"/>
                </a:solidFill>
              </a:defRPr>
            </a:lvl2pPr>
            <a:lvl3pPr>
              <a:defRPr sz="2399">
                <a:solidFill>
                  <a:srgbClr val="373737"/>
                </a:solidFill>
              </a:defRPr>
            </a:lvl3pPr>
            <a:lvl4pPr>
              <a:defRPr sz="1999">
                <a:solidFill>
                  <a:srgbClr val="373737"/>
                </a:solidFill>
              </a:defRPr>
            </a:lvl4pPr>
            <a:lvl5pPr>
              <a:defRPr sz="1999">
                <a:solidFill>
                  <a:srgbClr val="373737"/>
                </a:solidFill>
              </a:defRPr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ACA45F-A599-07E5-43D0-70AE9C03A2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605727"/>
            <a:ext cx="10514011" cy="40295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200" b="0" i="0" spc="0">
                <a:solidFill>
                  <a:srgbClr val="373737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defRPr>
            </a:lvl1pPr>
            <a:lvl2pPr marL="457173" indent="0">
              <a:buNone/>
              <a:defRPr sz="1400"/>
            </a:lvl2pPr>
            <a:lvl3pPr marL="914347" indent="0">
              <a:buNone/>
              <a:defRPr sz="1200"/>
            </a:lvl3pPr>
            <a:lvl4pPr marL="1371519" indent="0">
              <a:buNone/>
              <a:defRPr sz="1000"/>
            </a:lvl4pPr>
            <a:lvl5pPr marL="1828693" indent="0">
              <a:buNone/>
              <a:defRPr sz="1000"/>
            </a:lvl5pPr>
            <a:lvl6pPr marL="2285866" indent="0">
              <a:buNone/>
              <a:defRPr sz="1000"/>
            </a:lvl6pPr>
            <a:lvl7pPr marL="2743040" indent="0">
              <a:buNone/>
              <a:defRPr sz="1000"/>
            </a:lvl7pPr>
            <a:lvl8pPr marL="3200213" indent="0">
              <a:buNone/>
              <a:defRPr sz="1000"/>
            </a:lvl8pPr>
            <a:lvl9pPr marL="3657387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64CA6F5-FF85-1299-5CBA-C05A2BFDC22B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548753" y="2008683"/>
            <a:ext cx="3094496" cy="4243031"/>
          </a:xfrm>
        </p:spPr>
        <p:txBody>
          <a:bodyPr>
            <a:noAutofit/>
          </a:bodyPr>
          <a:lstStyle>
            <a:lvl1pPr>
              <a:defRPr sz="3200">
                <a:solidFill>
                  <a:srgbClr val="373737"/>
                </a:solidFill>
              </a:defRPr>
            </a:lvl1pPr>
            <a:lvl2pPr>
              <a:defRPr sz="2800">
                <a:solidFill>
                  <a:srgbClr val="373737"/>
                </a:solidFill>
              </a:defRPr>
            </a:lvl2pPr>
            <a:lvl3pPr>
              <a:defRPr sz="2399">
                <a:solidFill>
                  <a:srgbClr val="373737"/>
                </a:solidFill>
              </a:defRPr>
            </a:lvl3pPr>
            <a:lvl4pPr>
              <a:defRPr sz="1999">
                <a:solidFill>
                  <a:srgbClr val="373737"/>
                </a:solidFill>
              </a:defRPr>
            </a:lvl4pPr>
            <a:lvl5pPr>
              <a:defRPr sz="1999">
                <a:solidFill>
                  <a:srgbClr val="373737"/>
                </a:solidFill>
              </a:defRPr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418B2CC-C459-6CEA-06E5-D94230B93D3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36612" y="2008683"/>
            <a:ext cx="3094496" cy="4243031"/>
          </a:xfrm>
        </p:spPr>
        <p:txBody>
          <a:bodyPr>
            <a:noAutofit/>
          </a:bodyPr>
          <a:lstStyle>
            <a:lvl1pPr>
              <a:defRPr sz="3200">
                <a:solidFill>
                  <a:srgbClr val="373737"/>
                </a:solidFill>
              </a:defRPr>
            </a:lvl1pPr>
            <a:lvl2pPr>
              <a:defRPr sz="2800">
                <a:solidFill>
                  <a:srgbClr val="373737"/>
                </a:solidFill>
              </a:defRPr>
            </a:lvl2pPr>
            <a:lvl3pPr>
              <a:defRPr sz="2399">
                <a:solidFill>
                  <a:srgbClr val="373737"/>
                </a:solidFill>
              </a:defRPr>
            </a:lvl3pPr>
            <a:lvl4pPr>
              <a:defRPr sz="1999">
                <a:solidFill>
                  <a:srgbClr val="373737"/>
                </a:solidFill>
              </a:defRPr>
            </a:lvl4pPr>
            <a:lvl5pPr>
              <a:defRPr sz="1999">
                <a:solidFill>
                  <a:srgbClr val="373737"/>
                </a:solidFill>
              </a:defRPr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0AAF51C-945E-DD12-62BC-B9FCB77CFE93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rgbClr val="373737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fld id="{838189AB-2E91-1A40-B4F3-92609A991AC8}" type="datetime2">
              <a:rPr lang="en-AU" smtClean="0"/>
              <a:pPr/>
              <a:t>Sunday, 24 August 2025</a:t>
            </a:fld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8C4E9AA-F3E9-6AAE-8495-980DA88BA4D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353800" y="6356351"/>
            <a:ext cx="547225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solidFill>
                  <a:srgbClr val="373737"/>
                </a:solidFill>
              </a:defRPr>
            </a:lvl1pPr>
          </a:lstStyle>
          <a:p>
            <a:fld id="{44CA1BD5-99DA-104E-BF48-6E01988469C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">
            <a:extLst>
              <a:ext uri="{FF2B5EF4-FFF2-40B4-BE49-F238E27FC236}">
                <a16:creationId xmlns:a16="http://schemas.microsoft.com/office/drawing/2014/main" id="{82665B54-3013-9ABC-FC8D-BC8FAAE62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38201" y="6280330"/>
            <a:ext cx="10515599" cy="0"/>
          </a:xfrm>
          <a:prstGeom prst="line">
            <a:avLst/>
          </a:prstGeom>
          <a:ln w="19050">
            <a:solidFill>
              <a:srgbClr val="3737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>
            <a:extLst>
              <a:ext uri="{FF2B5EF4-FFF2-40B4-BE49-F238E27FC236}">
                <a16:creationId xmlns:a16="http://schemas.microsoft.com/office/drawing/2014/main" id="{52DBE13A-E9AD-4BAA-74EB-DAECD8295D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28010" y="6365665"/>
            <a:ext cx="1325790" cy="311360"/>
          </a:xfrm>
          <a:prstGeom prst="rect">
            <a:avLst/>
          </a:prstGeom>
        </p:spPr>
      </p:pic>
      <p:sp>
        <p:nvSpPr>
          <p:cNvPr id="15" name="Title 7">
            <a:extLst>
              <a:ext uri="{FF2B5EF4-FFF2-40B4-BE49-F238E27FC236}">
                <a16:creationId xmlns:a16="http://schemas.microsoft.com/office/drawing/2014/main" id="{0C598F19-0B4C-098C-773A-DDA4CE09D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606288"/>
            <a:ext cx="4544833" cy="1084401"/>
          </a:xfrm>
        </p:spPr>
        <p:txBody>
          <a:bodyPr/>
          <a:lstStyle>
            <a:lvl1pPr>
              <a:defRPr>
                <a:solidFill>
                  <a:srgbClr val="373737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0102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2693D4D-0B00-D7F9-F6FB-157E165A388B}"/>
              </a:ext>
            </a:extLst>
          </p:cNvPr>
          <p:cNvSpPr/>
          <p:nvPr userDrawn="1"/>
        </p:nvSpPr>
        <p:spPr>
          <a:xfrm>
            <a:off x="-194435" y="-551724"/>
            <a:ext cx="5687395" cy="8412480"/>
          </a:xfrm>
          <a:prstGeom prst="roundRect">
            <a:avLst>
              <a:gd name="adj" fmla="val 4102"/>
            </a:avLst>
          </a:prstGeom>
          <a:solidFill>
            <a:srgbClr val="E7E7E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35B30-FD44-A238-52EF-1D4120DE7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12" y="1690688"/>
            <a:ext cx="5185176" cy="4561025"/>
          </a:xfrm>
        </p:spPr>
        <p:txBody>
          <a:bodyPr>
            <a:noAutofit/>
          </a:bodyPr>
          <a:lstStyle>
            <a:lvl1pPr>
              <a:defRPr sz="3200">
                <a:solidFill>
                  <a:srgbClr val="373737"/>
                </a:solidFill>
              </a:defRPr>
            </a:lvl1pPr>
            <a:lvl2pPr>
              <a:defRPr sz="2800">
                <a:solidFill>
                  <a:srgbClr val="373737"/>
                </a:solidFill>
              </a:defRPr>
            </a:lvl2pPr>
            <a:lvl3pPr>
              <a:defRPr sz="2399">
                <a:solidFill>
                  <a:srgbClr val="373737"/>
                </a:solidFill>
              </a:defRPr>
            </a:lvl3pPr>
            <a:lvl4pPr>
              <a:defRPr sz="1999">
                <a:solidFill>
                  <a:srgbClr val="373737"/>
                </a:solidFill>
              </a:defRPr>
            </a:lvl4pPr>
            <a:lvl5pPr>
              <a:defRPr sz="1999">
                <a:solidFill>
                  <a:srgbClr val="373737"/>
                </a:solidFill>
              </a:defRPr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ACA45F-A599-07E5-43D0-70AE9C03A2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1690688"/>
            <a:ext cx="3112279" cy="456970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200" b="0" i="0" spc="0">
                <a:solidFill>
                  <a:srgbClr val="373737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defRPr>
            </a:lvl1pPr>
            <a:lvl2pPr marL="457173" indent="0">
              <a:buNone/>
              <a:defRPr sz="1400"/>
            </a:lvl2pPr>
            <a:lvl3pPr marL="914347" indent="0">
              <a:buNone/>
              <a:defRPr sz="1200"/>
            </a:lvl3pPr>
            <a:lvl4pPr marL="1371519" indent="0">
              <a:buNone/>
              <a:defRPr sz="1000"/>
            </a:lvl4pPr>
            <a:lvl5pPr marL="1828693" indent="0">
              <a:buNone/>
              <a:defRPr sz="1000"/>
            </a:lvl5pPr>
            <a:lvl6pPr marL="2285866" indent="0">
              <a:buNone/>
              <a:defRPr sz="1000"/>
            </a:lvl6pPr>
            <a:lvl7pPr marL="2743040" indent="0">
              <a:buNone/>
              <a:defRPr sz="1000"/>
            </a:lvl7pPr>
            <a:lvl8pPr marL="3200213" indent="0">
              <a:buNone/>
              <a:defRPr sz="1000"/>
            </a:lvl8pPr>
            <a:lvl9pPr marL="3657387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BB0EFD7-254D-9F99-F8EA-772922903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606288"/>
            <a:ext cx="4544833" cy="1084401"/>
          </a:xfrm>
        </p:spPr>
        <p:txBody>
          <a:bodyPr/>
          <a:lstStyle>
            <a:lvl1pPr>
              <a:defRPr>
                <a:solidFill>
                  <a:srgbClr val="373737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1D17469-921D-F9FE-DE0C-8A7BB097DB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rgbClr val="373737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fld id="{838189AB-2E91-1A40-B4F3-92609A991AC8}" type="datetime2">
              <a:rPr lang="en-AU" smtClean="0"/>
              <a:pPr/>
              <a:t>Sunday, 24 August 2025</a:t>
            </a:fld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0A7014E-94A5-3BFA-8582-875783F41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1"/>
            <a:ext cx="547225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solidFill>
                  <a:srgbClr val="373737"/>
                </a:solidFill>
              </a:defRPr>
            </a:lvl1pPr>
          </a:lstStyle>
          <a:p>
            <a:fld id="{44CA1BD5-99DA-104E-BF48-6E01988469C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585992C-BAA7-4EFB-24CF-8A09DEBD7A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38201" y="6280330"/>
            <a:ext cx="10515599" cy="0"/>
          </a:xfrm>
          <a:prstGeom prst="line">
            <a:avLst/>
          </a:prstGeom>
          <a:ln w="19050">
            <a:solidFill>
              <a:srgbClr val="3737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D7EA6701-5371-1AF1-0EAB-E568135DF6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28010" y="6365665"/>
            <a:ext cx="1325790" cy="31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80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646A5C8-9FAD-4A32-B2BD-9D5DD5101B50}"/>
              </a:ext>
            </a:extLst>
          </p:cNvPr>
          <p:cNvSpPr/>
          <p:nvPr userDrawn="1"/>
        </p:nvSpPr>
        <p:spPr>
          <a:xfrm>
            <a:off x="0" y="0"/>
            <a:ext cx="7128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2926" y="0"/>
            <a:ext cx="3708000" cy="6858000"/>
          </a:xfrm>
        </p:spPr>
        <p:txBody>
          <a:bodyPr/>
          <a:lstStyle/>
          <a:p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118380"/>
            <a:ext cx="4500000" cy="2679008"/>
          </a:xfrm>
          <a:ln>
            <a:noFill/>
          </a:ln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3960000"/>
            <a:ext cx="4500000" cy="1176813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20000" y="3960000"/>
            <a:ext cx="1892926" cy="117681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6120001"/>
            <a:ext cx="2700000" cy="280136"/>
          </a:xfrm>
        </p:spPr>
        <p:txBody>
          <a:bodyPr anchor="t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YY20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E3775B0C-7FFD-4E7F-AC26-D5F1E787B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Descriptor</a:t>
            </a:r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83C022-C11C-47A8-B2C6-38BBC7F57777}"/>
              </a:ext>
            </a:extLst>
          </p:cNvPr>
          <p:cNvCxnSpPr>
            <a:cxnSpLocks/>
          </p:cNvCxnSpPr>
          <p:nvPr userDrawn="1"/>
        </p:nvCxnSpPr>
        <p:spPr>
          <a:xfrm>
            <a:off x="360000" y="360000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29549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48413" y="2984500"/>
            <a:ext cx="5438109" cy="948871"/>
          </a:xfrm>
        </p:spPr>
        <p:txBody>
          <a:bodyPr lIns="0" anchor="b">
            <a:norm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48413" y="4011240"/>
            <a:ext cx="5438109" cy="1003212"/>
          </a:xfrm>
        </p:spPr>
        <p:txBody>
          <a:bodyPr lIns="0"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pic>
        <p:nvPicPr>
          <p:cNvPr id="14" name="Picture 13"/>
          <p:cNvPicPr/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61818" y="2269726"/>
            <a:ext cx="2710815" cy="5765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399257" y="373857"/>
            <a:ext cx="11393487" cy="6110287"/>
          </a:xfrm>
          <a:custGeom>
            <a:avLst/>
            <a:gdLst>
              <a:gd name="connsiteX0" fmla="*/ 0 w 11393487"/>
              <a:gd name="connsiteY0" fmla="*/ 0 h 6110287"/>
              <a:gd name="connsiteX1" fmla="*/ 11393487 w 11393487"/>
              <a:gd name="connsiteY1" fmla="*/ 0 h 6110287"/>
              <a:gd name="connsiteX2" fmla="*/ 11393487 w 11393487"/>
              <a:gd name="connsiteY2" fmla="*/ 1442243 h 6110287"/>
              <a:gd name="connsiteX3" fmla="*/ 5444331 w 11393487"/>
              <a:gd name="connsiteY3" fmla="*/ 1442243 h 6110287"/>
              <a:gd name="connsiteX4" fmla="*/ 5444331 w 11393487"/>
              <a:gd name="connsiteY4" fmla="*/ 4998243 h 6110287"/>
              <a:gd name="connsiteX5" fmla="*/ 11393487 w 11393487"/>
              <a:gd name="connsiteY5" fmla="*/ 4998243 h 6110287"/>
              <a:gd name="connsiteX6" fmla="*/ 11393487 w 11393487"/>
              <a:gd name="connsiteY6" fmla="*/ 6110287 h 6110287"/>
              <a:gd name="connsiteX7" fmla="*/ 0 w 11393487"/>
              <a:gd name="connsiteY7" fmla="*/ 6110287 h 611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93487" h="6110287">
                <a:moveTo>
                  <a:pt x="0" y="0"/>
                </a:moveTo>
                <a:lnTo>
                  <a:pt x="11393487" y="0"/>
                </a:lnTo>
                <a:lnTo>
                  <a:pt x="11393487" y="1442243"/>
                </a:lnTo>
                <a:lnTo>
                  <a:pt x="5444331" y="1442243"/>
                </a:lnTo>
                <a:lnTo>
                  <a:pt x="5444331" y="4998243"/>
                </a:lnTo>
                <a:lnTo>
                  <a:pt x="11393487" y="4998243"/>
                </a:lnTo>
                <a:lnTo>
                  <a:pt x="11393487" y="6110287"/>
                </a:lnTo>
                <a:lnTo>
                  <a:pt x="0" y="611028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>
              <a:buFontTx/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Insert picture by clicking on icon or go to Format Shape, Fill, Select Picture or texture fill</a:t>
            </a:r>
            <a:endParaRPr lang="en-AU"/>
          </a:p>
        </p:txBody>
      </p:sp>
      <p:sp>
        <p:nvSpPr>
          <p:cNvPr id="6" name="Rectangle 5"/>
          <p:cNvSpPr/>
          <p:nvPr userDrawn="1"/>
        </p:nvSpPr>
        <p:spPr>
          <a:xfrm>
            <a:off x="6348413" y="2984500"/>
            <a:ext cx="3414712" cy="82550"/>
          </a:xfrm>
          <a:prstGeom prst="rect">
            <a:avLst/>
          </a:prstGeom>
          <a:gradFill flip="none" rotWithShape="1">
            <a:gsLst>
              <a:gs pos="58000">
                <a:srgbClr val="7B185F"/>
              </a:gs>
              <a:gs pos="36000">
                <a:srgbClr val="520FA4"/>
              </a:gs>
              <a:gs pos="1000">
                <a:srgbClr val="006C49"/>
              </a:gs>
              <a:gs pos="18000">
                <a:srgbClr val="0352A1"/>
              </a:gs>
              <a:gs pos="97000">
                <a:srgbClr val="B3610F"/>
              </a:gs>
              <a:gs pos="80000">
                <a:srgbClr val="A4201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40120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448050" cy="6858000"/>
          </a:xfrm>
          <a:solidFill>
            <a:schemeClr val="tx2"/>
          </a:solidFill>
        </p:spPr>
        <p:txBody>
          <a:bodyPr lIns="180000" tIns="1800000" rIns="180000" anchor="t">
            <a:normAutofit/>
          </a:bodyPr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2600" y="809625"/>
            <a:ext cx="7366000" cy="521176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6"/>
          <p:cNvSpPr/>
          <p:nvPr userDrawn="1"/>
        </p:nvSpPr>
        <p:spPr>
          <a:xfrm>
            <a:off x="3438002" y="0"/>
            <a:ext cx="54000" cy="6858000"/>
          </a:xfrm>
          <a:prstGeom prst="rect">
            <a:avLst/>
          </a:prstGeom>
          <a:gradFill flip="none" rotWithShape="0">
            <a:gsLst>
              <a:gs pos="58000">
                <a:srgbClr val="7B185F"/>
              </a:gs>
              <a:gs pos="36000">
                <a:srgbClr val="520FA4"/>
              </a:gs>
              <a:gs pos="1000">
                <a:srgbClr val="006C49"/>
              </a:gs>
              <a:gs pos="18000">
                <a:srgbClr val="0352A1"/>
              </a:gs>
              <a:gs pos="97000">
                <a:srgbClr val="B3610F"/>
              </a:gs>
              <a:gs pos="80000">
                <a:srgbClr val="A4201B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01506" y="6365787"/>
            <a:ext cx="2743200" cy="13516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AU"/>
              <a:t>Page | </a:t>
            </a:r>
            <a:fld id="{44C18A59-C05E-44E8-882A-B37E0F8E5D18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31750" y="2838452"/>
            <a:ext cx="3162300" cy="3182937"/>
          </a:xfrm>
        </p:spPr>
        <p:txBody>
          <a:bodyPr/>
          <a:lstStyle>
            <a:lvl1pPr>
              <a:buClr>
                <a:schemeClr val="bg1"/>
              </a:buClr>
              <a:defRPr sz="1400">
                <a:solidFill>
                  <a:schemeClr val="bg1"/>
                </a:solidFill>
              </a:defRPr>
            </a:lvl1pPr>
            <a:lvl2pPr marL="447675" indent="-171450">
              <a:buClr>
                <a:schemeClr val="bg1"/>
              </a:buClr>
              <a:buFont typeface="Raleway" panose="020B0503030101060003" pitchFamily="34" charset="0"/>
              <a:buChar char="–"/>
              <a:defRPr sz="1400">
                <a:solidFill>
                  <a:schemeClr val="bg1"/>
                </a:solidFill>
              </a:defRPr>
            </a:lvl2pPr>
            <a:lvl3pPr marL="714375" indent="-228600">
              <a:buClr>
                <a:schemeClr val="bg1"/>
              </a:buClr>
              <a:buFont typeface="Wingdings" panose="05000000000000000000" pitchFamily="2" charset="2"/>
              <a:buChar char="§"/>
              <a:defRPr sz="1400">
                <a:solidFill>
                  <a:schemeClr val="bg1"/>
                </a:solidFill>
              </a:defRPr>
            </a:lvl3pPr>
            <a:lvl4pPr marL="990600" indent="-228600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257300" indent="-228600">
              <a:buClr>
                <a:schemeClr val="bg1"/>
              </a:buCl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60195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Question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816100"/>
            <a:ext cx="7315200" cy="2368550"/>
          </a:xfrm>
          <a:solidFill>
            <a:schemeClr val="accent1"/>
          </a:solidFill>
        </p:spPr>
        <p:txBody>
          <a:bodyPr rIns="180000" anchor="ctr">
            <a:noAutofit/>
          </a:bodyPr>
          <a:lstStyle>
            <a:lvl1pPr algn="r">
              <a:lnSpc>
                <a:spcPts val="36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Questions</a:t>
            </a:r>
            <a:endParaRPr lang="en-AU"/>
          </a:p>
        </p:txBody>
      </p:sp>
      <p:sp>
        <p:nvSpPr>
          <p:cNvPr id="5" name="Rectangle 4"/>
          <p:cNvSpPr/>
          <p:nvPr userDrawn="1"/>
        </p:nvSpPr>
        <p:spPr>
          <a:xfrm>
            <a:off x="7315200" y="1815850"/>
            <a:ext cx="54000" cy="2368800"/>
          </a:xfrm>
          <a:prstGeom prst="rect">
            <a:avLst/>
          </a:prstGeom>
          <a:gradFill flip="none" rotWithShape="0">
            <a:gsLst>
              <a:gs pos="58000">
                <a:srgbClr val="7B185F"/>
              </a:gs>
              <a:gs pos="36000">
                <a:srgbClr val="520FA4"/>
              </a:gs>
              <a:gs pos="1000">
                <a:srgbClr val="006C49"/>
              </a:gs>
              <a:gs pos="18000">
                <a:srgbClr val="0352A1"/>
              </a:gs>
              <a:gs pos="97000">
                <a:srgbClr val="B3610F"/>
              </a:gs>
              <a:gs pos="80000">
                <a:srgbClr val="A4201B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01506" y="6365787"/>
            <a:ext cx="2743200" cy="13516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AU"/>
              <a:t>Page | </a:t>
            </a:r>
            <a:fld id="{44C18A59-C05E-44E8-882A-B37E0F8E5D18}" type="slidenum">
              <a:rPr lang="en-AU" smtClean="0"/>
              <a:pPr/>
              <a:t>‹#›</a:t>
            </a:fld>
            <a:endParaRPr lang="en-AU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7585914" y="1919156"/>
            <a:ext cx="4385953" cy="2233275"/>
            <a:chOff x="2658313" y="5847689"/>
            <a:chExt cx="561975" cy="286151"/>
          </a:xfrm>
        </p:grpSpPr>
        <p:grpSp>
          <p:nvGrpSpPr>
            <p:cNvPr id="8" name="Graphic 128">
              <a:extLst>
                <a:ext uri="{FF2B5EF4-FFF2-40B4-BE49-F238E27FC236}">
                  <a16:creationId xmlns:a16="http://schemas.microsoft.com/office/drawing/2014/main" id="{2E3D22FE-BA95-3F4B-8E5C-C82BFCF2B610}"/>
                </a:ext>
              </a:extLst>
            </p:cNvPr>
            <p:cNvGrpSpPr/>
            <p:nvPr/>
          </p:nvGrpSpPr>
          <p:grpSpPr>
            <a:xfrm>
              <a:off x="2849765" y="5847689"/>
              <a:ext cx="181927" cy="221381"/>
              <a:chOff x="2849765" y="5847689"/>
              <a:chExt cx="181927" cy="221381"/>
            </a:xfrm>
            <a:solidFill>
              <a:srgbClr val="8E9AAF"/>
            </a:solidFill>
          </p:grpSpPr>
          <p:sp>
            <p:nvSpPr>
              <p:cNvPr id="20" name="Freeform: Shape 49">
                <a:extLst>
                  <a:ext uri="{FF2B5EF4-FFF2-40B4-BE49-F238E27FC236}">
                    <a16:creationId xmlns:a16="http://schemas.microsoft.com/office/drawing/2014/main" id="{7DBB3B37-C68F-4ED4-8726-519B5A1D2739}"/>
                  </a:ext>
                </a:extLst>
              </p:cNvPr>
              <p:cNvSpPr/>
              <p:nvPr/>
            </p:nvSpPr>
            <p:spPr>
              <a:xfrm>
                <a:off x="2849765" y="5964296"/>
                <a:ext cx="91440" cy="104775"/>
              </a:xfrm>
              <a:custGeom>
                <a:avLst/>
                <a:gdLst>
                  <a:gd name="connsiteX0" fmla="*/ 68580 w 91440"/>
                  <a:gd name="connsiteY0" fmla="*/ 3810 h 104775"/>
                  <a:gd name="connsiteX1" fmla="*/ 88582 w 91440"/>
                  <a:gd name="connsiteY1" fmla="*/ 79057 h 104775"/>
                  <a:gd name="connsiteX2" fmla="*/ 65723 w 91440"/>
                  <a:gd name="connsiteY2" fmla="*/ 47625 h 104775"/>
                  <a:gd name="connsiteX3" fmla="*/ 55245 w 91440"/>
                  <a:gd name="connsiteY3" fmla="*/ 38100 h 104775"/>
                  <a:gd name="connsiteX4" fmla="*/ 41910 w 91440"/>
                  <a:gd name="connsiteY4" fmla="*/ 40005 h 104775"/>
                  <a:gd name="connsiteX5" fmla="*/ 52388 w 91440"/>
                  <a:gd name="connsiteY5" fmla="*/ 9525 h 104775"/>
                  <a:gd name="connsiteX6" fmla="*/ 0 w 91440"/>
                  <a:gd name="connsiteY6" fmla="*/ 104775 h 104775"/>
                  <a:gd name="connsiteX7" fmla="*/ 91440 w 91440"/>
                  <a:gd name="connsiteY7" fmla="*/ 104775 h 104775"/>
                  <a:gd name="connsiteX8" fmla="*/ 91440 w 91440"/>
                  <a:gd name="connsiteY8" fmla="*/ 0 h 104775"/>
                  <a:gd name="connsiteX9" fmla="*/ 68580 w 91440"/>
                  <a:gd name="connsiteY9" fmla="*/ 381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" h="104775">
                    <a:moveTo>
                      <a:pt x="68580" y="3810"/>
                    </a:moveTo>
                    <a:lnTo>
                      <a:pt x="88582" y="79057"/>
                    </a:lnTo>
                    <a:cubicBezTo>
                      <a:pt x="88582" y="79057"/>
                      <a:pt x="72390" y="59055"/>
                      <a:pt x="65723" y="47625"/>
                    </a:cubicBezTo>
                    <a:cubicBezTo>
                      <a:pt x="59055" y="36195"/>
                      <a:pt x="55245" y="38100"/>
                      <a:pt x="55245" y="38100"/>
                    </a:cubicBezTo>
                    <a:lnTo>
                      <a:pt x="41910" y="40005"/>
                    </a:lnTo>
                    <a:lnTo>
                      <a:pt x="52388" y="9525"/>
                    </a:lnTo>
                    <a:cubicBezTo>
                      <a:pt x="21907" y="26670"/>
                      <a:pt x="0" y="62865"/>
                      <a:pt x="0" y="104775"/>
                    </a:cubicBezTo>
                    <a:lnTo>
                      <a:pt x="91440" y="104775"/>
                    </a:lnTo>
                    <a:lnTo>
                      <a:pt x="91440" y="0"/>
                    </a:lnTo>
                    <a:cubicBezTo>
                      <a:pt x="83820" y="0"/>
                      <a:pt x="76200" y="1905"/>
                      <a:pt x="68580" y="3810"/>
                    </a:cubicBez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1" name="Freeform: Shape 51">
                <a:extLst>
                  <a:ext uri="{FF2B5EF4-FFF2-40B4-BE49-F238E27FC236}">
                    <a16:creationId xmlns:a16="http://schemas.microsoft.com/office/drawing/2014/main" id="{265429BC-F6A2-4FA5-953A-960638ED67F7}"/>
                  </a:ext>
                </a:extLst>
              </p:cNvPr>
              <p:cNvSpPr/>
              <p:nvPr/>
            </p:nvSpPr>
            <p:spPr>
              <a:xfrm>
                <a:off x="2877388" y="5847689"/>
                <a:ext cx="63817" cy="108986"/>
              </a:xfrm>
              <a:custGeom>
                <a:avLst/>
                <a:gdLst>
                  <a:gd name="connsiteX0" fmla="*/ 38100 w 63817"/>
                  <a:gd name="connsiteY0" fmla="*/ 108987 h 108986"/>
                  <a:gd name="connsiteX1" fmla="*/ 0 w 63817"/>
                  <a:gd name="connsiteY1" fmla="*/ 96604 h 108986"/>
                  <a:gd name="connsiteX2" fmla="*/ 14288 w 63817"/>
                  <a:gd name="connsiteY2" fmla="*/ 51837 h 108986"/>
                  <a:gd name="connsiteX3" fmla="*/ 63818 w 63817"/>
                  <a:gd name="connsiteY3" fmla="*/ 402 h 108986"/>
                  <a:gd name="connsiteX4" fmla="*/ 63818 w 63817"/>
                  <a:gd name="connsiteY4" fmla="*/ 108034 h 108986"/>
                  <a:gd name="connsiteX5" fmla="*/ 38100 w 63817"/>
                  <a:gd name="connsiteY5" fmla="*/ 108987 h 108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" h="108986">
                    <a:moveTo>
                      <a:pt x="38100" y="108987"/>
                    </a:moveTo>
                    <a:cubicBezTo>
                      <a:pt x="7620" y="108987"/>
                      <a:pt x="0" y="96604"/>
                      <a:pt x="0" y="96604"/>
                    </a:cubicBezTo>
                    <a:cubicBezTo>
                      <a:pt x="0" y="96604"/>
                      <a:pt x="20955" y="89937"/>
                      <a:pt x="14288" y="51837"/>
                    </a:cubicBezTo>
                    <a:cubicBezTo>
                      <a:pt x="14288" y="51837"/>
                      <a:pt x="0" y="-5313"/>
                      <a:pt x="63818" y="402"/>
                    </a:cubicBezTo>
                    <a:lnTo>
                      <a:pt x="63818" y="108034"/>
                    </a:lnTo>
                    <a:lnTo>
                      <a:pt x="38100" y="108987"/>
                    </a:ln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52">
                <a:extLst>
                  <a:ext uri="{FF2B5EF4-FFF2-40B4-BE49-F238E27FC236}">
                    <a16:creationId xmlns:a16="http://schemas.microsoft.com/office/drawing/2014/main" id="{94F2DC34-01C5-4FB2-96B8-C3B4C6173CB7}"/>
                  </a:ext>
                </a:extLst>
              </p:cNvPr>
              <p:cNvSpPr/>
              <p:nvPr/>
            </p:nvSpPr>
            <p:spPr>
              <a:xfrm>
                <a:off x="2940253" y="5964296"/>
                <a:ext cx="91440" cy="104775"/>
              </a:xfrm>
              <a:custGeom>
                <a:avLst/>
                <a:gdLst>
                  <a:gd name="connsiteX0" fmla="*/ 22860 w 91440"/>
                  <a:gd name="connsiteY0" fmla="*/ 3810 h 104775"/>
                  <a:gd name="connsiteX1" fmla="*/ 2857 w 91440"/>
                  <a:gd name="connsiteY1" fmla="*/ 79057 h 104775"/>
                  <a:gd name="connsiteX2" fmla="*/ 25717 w 91440"/>
                  <a:gd name="connsiteY2" fmla="*/ 47625 h 104775"/>
                  <a:gd name="connsiteX3" fmla="*/ 36195 w 91440"/>
                  <a:gd name="connsiteY3" fmla="*/ 38100 h 104775"/>
                  <a:gd name="connsiteX4" fmla="*/ 49530 w 91440"/>
                  <a:gd name="connsiteY4" fmla="*/ 40005 h 104775"/>
                  <a:gd name="connsiteX5" fmla="*/ 39053 w 91440"/>
                  <a:gd name="connsiteY5" fmla="*/ 9525 h 104775"/>
                  <a:gd name="connsiteX6" fmla="*/ 91440 w 91440"/>
                  <a:gd name="connsiteY6" fmla="*/ 104775 h 104775"/>
                  <a:gd name="connsiteX7" fmla="*/ 0 w 91440"/>
                  <a:gd name="connsiteY7" fmla="*/ 104775 h 104775"/>
                  <a:gd name="connsiteX8" fmla="*/ 0 w 91440"/>
                  <a:gd name="connsiteY8" fmla="*/ 0 h 104775"/>
                  <a:gd name="connsiteX9" fmla="*/ 22860 w 91440"/>
                  <a:gd name="connsiteY9" fmla="*/ 381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" h="104775">
                    <a:moveTo>
                      <a:pt x="22860" y="3810"/>
                    </a:moveTo>
                    <a:lnTo>
                      <a:pt x="2857" y="79057"/>
                    </a:lnTo>
                    <a:cubicBezTo>
                      <a:pt x="2857" y="79057"/>
                      <a:pt x="19050" y="59055"/>
                      <a:pt x="25717" y="47625"/>
                    </a:cubicBezTo>
                    <a:cubicBezTo>
                      <a:pt x="32385" y="36195"/>
                      <a:pt x="36195" y="38100"/>
                      <a:pt x="36195" y="38100"/>
                    </a:cubicBezTo>
                    <a:lnTo>
                      <a:pt x="49530" y="40005"/>
                    </a:lnTo>
                    <a:lnTo>
                      <a:pt x="39053" y="9525"/>
                    </a:lnTo>
                    <a:cubicBezTo>
                      <a:pt x="69533" y="26670"/>
                      <a:pt x="91440" y="62865"/>
                      <a:pt x="91440" y="104775"/>
                    </a:cubicBezTo>
                    <a:lnTo>
                      <a:pt x="0" y="104775"/>
                    </a:lnTo>
                    <a:lnTo>
                      <a:pt x="0" y="0"/>
                    </a:lnTo>
                    <a:cubicBezTo>
                      <a:pt x="7620" y="0"/>
                      <a:pt x="15240" y="1905"/>
                      <a:pt x="22860" y="3810"/>
                    </a:cubicBez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53">
                <a:extLst>
                  <a:ext uri="{FF2B5EF4-FFF2-40B4-BE49-F238E27FC236}">
                    <a16:creationId xmlns:a16="http://schemas.microsoft.com/office/drawing/2014/main" id="{CB053DFD-CFA6-441A-8BA8-7F4D61C042B0}"/>
                  </a:ext>
                </a:extLst>
              </p:cNvPr>
              <p:cNvSpPr/>
              <p:nvPr/>
            </p:nvSpPr>
            <p:spPr>
              <a:xfrm>
                <a:off x="2941205" y="5847689"/>
                <a:ext cx="63817" cy="108986"/>
              </a:xfrm>
              <a:custGeom>
                <a:avLst/>
                <a:gdLst>
                  <a:gd name="connsiteX0" fmla="*/ 25718 w 63817"/>
                  <a:gd name="connsiteY0" fmla="*/ 108987 h 108986"/>
                  <a:gd name="connsiteX1" fmla="*/ 63818 w 63817"/>
                  <a:gd name="connsiteY1" fmla="*/ 96604 h 108986"/>
                  <a:gd name="connsiteX2" fmla="*/ 49530 w 63817"/>
                  <a:gd name="connsiteY2" fmla="*/ 51837 h 108986"/>
                  <a:gd name="connsiteX3" fmla="*/ 0 w 63817"/>
                  <a:gd name="connsiteY3" fmla="*/ 402 h 108986"/>
                  <a:gd name="connsiteX4" fmla="*/ 0 w 63817"/>
                  <a:gd name="connsiteY4" fmla="*/ 108034 h 108986"/>
                  <a:gd name="connsiteX5" fmla="*/ 25718 w 63817"/>
                  <a:gd name="connsiteY5" fmla="*/ 108987 h 108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" h="108986">
                    <a:moveTo>
                      <a:pt x="25718" y="108987"/>
                    </a:moveTo>
                    <a:cubicBezTo>
                      <a:pt x="56197" y="108987"/>
                      <a:pt x="63818" y="96604"/>
                      <a:pt x="63818" y="96604"/>
                    </a:cubicBezTo>
                    <a:cubicBezTo>
                      <a:pt x="63818" y="96604"/>
                      <a:pt x="42863" y="89937"/>
                      <a:pt x="49530" y="51837"/>
                    </a:cubicBezTo>
                    <a:cubicBezTo>
                      <a:pt x="49530" y="51837"/>
                      <a:pt x="63818" y="-5313"/>
                      <a:pt x="0" y="402"/>
                    </a:cubicBezTo>
                    <a:lnTo>
                      <a:pt x="0" y="108034"/>
                    </a:lnTo>
                    <a:lnTo>
                      <a:pt x="25718" y="108987"/>
                    </a:ln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  <p:grpSp>
          <p:nvGrpSpPr>
            <p:cNvPr id="9" name="Graphic 128">
              <a:extLst>
                <a:ext uri="{FF2B5EF4-FFF2-40B4-BE49-F238E27FC236}">
                  <a16:creationId xmlns:a16="http://schemas.microsoft.com/office/drawing/2014/main" id="{2E3D22FE-BA95-3F4B-8E5C-C82BFCF2B610}"/>
                </a:ext>
              </a:extLst>
            </p:cNvPr>
            <p:cNvGrpSpPr/>
            <p:nvPr/>
          </p:nvGrpSpPr>
          <p:grpSpPr>
            <a:xfrm>
              <a:off x="2661170" y="5847689"/>
              <a:ext cx="180974" cy="221382"/>
              <a:chOff x="2661170" y="5847689"/>
              <a:chExt cx="180974" cy="221382"/>
            </a:xfrm>
            <a:solidFill>
              <a:srgbClr val="8E9AAF"/>
            </a:solidFill>
          </p:grpSpPr>
          <p:sp>
            <p:nvSpPr>
              <p:cNvPr id="16" name="Freeform: Shape 55">
                <a:extLst>
                  <a:ext uri="{FF2B5EF4-FFF2-40B4-BE49-F238E27FC236}">
                    <a16:creationId xmlns:a16="http://schemas.microsoft.com/office/drawing/2014/main" id="{48E5DB08-3FC8-421E-8DB0-C3CD40283A2D}"/>
                  </a:ext>
                </a:extLst>
              </p:cNvPr>
              <p:cNvSpPr/>
              <p:nvPr/>
            </p:nvSpPr>
            <p:spPr>
              <a:xfrm>
                <a:off x="2661170" y="5964296"/>
                <a:ext cx="91439" cy="104775"/>
              </a:xfrm>
              <a:custGeom>
                <a:avLst/>
                <a:gdLst>
                  <a:gd name="connsiteX0" fmla="*/ 68580 w 91439"/>
                  <a:gd name="connsiteY0" fmla="*/ 3810 h 104775"/>
                  <a:gd name="connsiteX1" fmla="*/ 88583 w 91439"/>
                  <a:gd name="connsiteY1" fmla="*/ 79057 h 104775"/>
                  <a:gd name="connsiteX2" fmla="*/ 65723 w 91439"/>
                  <a:gd name="connsiteY2" fmla="*/ 47625 h 104775"/>
                  <a:gd name="connsiteX3" fmla="*/ 55245 w 91439"/>
                  <a:gd name="connsiteY3" fmla="*/ 38100 h 104775"/>
                  <a:gd name="connsiteX4" fmla="*/ 41910 w 91439"/>
                  <a:gd name="connsiteY4" fmla="*/ 40005 h 104775"/>
                  <a:gd name="connsiteX5" fmla="*/ 52388 w 91439"/>
                  <a:gd name="connsiteY5" fmla="*/ 9525 h 104775"/>
                  <a:gd name="connsiteX6" fmla="*/ 0 w 91439"/>
                  <a:gd name="connsiteY6" fmla="*/ 104775 h 104775"/>
                  <a:gd name="connsiteX7" fmla="*/ 91440 w 91439"/>
                  <a:gd name="connsiteY7" fmla="*/ 104775 h 104775"/>
                  <a:gd name="connsiteX8" fmla="*/ 91440 w 91439"/>
                  <a:gd name="connsiteY8" fmla="*/ 0 h 104775"/>
                  <a:gd name="connsiteX9" fmla="*/ 68580 w 91439"/>
                  <a:gd name="connsiteY9" fmla="*/ 381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39" h="104775">
                    <a:moveTo>
                      <a:pt x="68580" y="3810"/>
                    </a:moveTo>
                    <a:lnTo>
                      <a:pt x="88583" y="79057"/>
                    </a:lnTo>
                    <a:cubicBezTo>
                      <a:pt x="88583" y="79057"/>
                      <a:pt x="72390" y="59055"/>
                      <a:pt x="65723" y="47625"/>
                    </a:cubicBezTo>
                    <a:cubicBezTo>
                      <a:pt x="59055" y="36195"/>
                      <a:pt x="55245" y="38100"/>
                      <a:pt x="55245" y="38100"/>
                    </a:cubicBezTo>
                    <a:lnTo>
                      <a:pt x="41910" y="40005"/>
                    </a:lnTo>
                    <a:lnTo>
                      <a:pt x="52388" y="9525"/>
                    </a:lnTo>
                    <a:cubicBezTo>
                      <a:pt x="21908" y="26670"/>
                      <a:pt x="0" y="62865"/>
                      <a:pt x="0" y="104775"/>
                    </a:cubicBezTo>
                    <a:lnTo>
                      <a:pt x="91440" y="104775"/>
                    </a:lnTo>
                    <a:lnTo>
                      <a:pt x="91440" y="0"/>
                    </a:lnTo>
                    <a:cubicBezTo>
                      <a:pt x="83820" y="0"/>
                      <a:pt x="76200" y="1905"/>
                      <a:pt x="68580" y="3810"/>
                    </a:cubicBez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7" name="Freeform: Shape 56">
                <a:extLst>
                  <a:ext uri="{FF2B5EF4-FFF2-40B4-BE49-F238E27FC236}">
                    <a16:creationId xmlns:a16="http://schemas.microsoft.com/office/drawing/2014/main" id="{56CA7522-34E1-4E2A-8932-D47610140FDC}"/>
                  </a:ext>
                </a:extLst>
              </p:cNvPr>
              <p:cNvSpPr/>
              <p:nvPr/>
            </p:nvSpPr>
            <p:spPr>
              <a:xfrm>
                <a:off x="2688792" y="5847689"/>
                <a:ext cx="63817" cy="108986"/>
              </a:xfrm>
              <a:custGeom>
                <a:avLst/>
                <a:gdLst>
                  <a:gd name="connsiteX0" fmla="*/ 38100 w 63817"/>
                  <a:gd name="connsiteY0" fmla="*/ 108987 h 108986"/>
                  <a:gd name="connsiteX1" fmla="*/ 0 w 63817"/>
                  <a:gd name="connsiteY1" fmla="*/ 96604 h 108986"/>
                  <a:gd name="connsiteX2" fmla="*/ 14288 w 63817"/>
                  <a:gd name="connsiteY2" fmla="*/ 51837 h 108986"/>
                  <a:gd name="connsiteX3" fmla="*/ 63818 w 63817"/>
                  <a:gd name="connsiteY3" fmla="*/ 402 h 108986"/>
                  <a:gd name="connsiteX4" fmla="*/ 63818 w 63817"/>
                  <a:gd name="connsiteY4" fmla="*/ 108034 h 108986"/>
                  <a:gd name="connsiteX5" fmla="*/ 38100 w 63817"/>
                  <a:gd name="connsiteY5" fmla="*/ 108987 h 108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" h="108986">
                    <a:moveTo>
                      <a:pt x="38100" y="108987"/>
                    </a:moveTo>
                    <a:cubicBezTo>
                      <a:pt x="7620" y="108987"/>
                      <a:pt x="0" y="96604"/>
                      <a:pt x="0" y="96604"/>
                    </a:cubicBezTo>
                    <a:cubicBezTo>
                      <a:pt x="0" y="96604"/>
                      <a:pt x="20955" y="89937"/>
                      <a:pt x="14288" y="51837"/>
                    </a:cubicBezTo>
                    <a:cubicBezTo>
                      <a:pt x="14288" y="51837"/>
                      <a:pt x="0" y="-5313"/>
                      <a:pt x="63818" y="402"/>
                    </a:cubicBezTo>
                    <a:lnTo>
                      <a:pt x="63818" y="108034"/>
                    </a:lnTo>
                    <a:lnTo>
                      <a:pt x="38100" y="108987"/>
                    </a:ln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8" name="Freeform: Shape 57">
                <a:extLst>
                  <a:ext uri="{FF2B5EF4-FFF2-40B4-BE49-F238E27FC236}">
                    <a16:creationId xmlns:a16="http://schemas.microsoft.com/office/drawing/2014/main" id="{9ED255DB-0317-4062-A026-3D6C0E6AFB5C}"/>
                  </a:ext>
                </a:extLst>
              </p:cNvPr>
              <p:cNvSpPr/>
              <p:nvPr/>
            </p:nvSpPr>
            <p:spPr>
              <a:xfrm>
                <a:off x="2751562" y="5964334"/>
                <a:ext cx="90582" cy="104737"/>
              </a:xfrm>
              <a:custGeom>
                <a:avLst/>
                <a:gdLst>
                  <a:gd name="connsiteX0" fmla="*/ 23813 w 91439"/>
                  <a:gd name="connsiteY0" fmla="*/ 3810 h 105727"/>
                  <a:gd name="connsiteX1" fmla="*/ 2858 w 91439"/>
                  <a:gd name="connsiteY1" fmla="*/ 80010 h 105727"/>
                  <a:gd name="connsiteX2" fmla="*/ 25717 w 91439"/>
                  <a:gd name="connsiteY2" fmla="*/ 48577 h 105727"/>
                  <a:gd name="connsiteX3" fmla="*/ 36195 w 91439"/>
                  <a:gd name="connsiteY3" fmla="*/ 39052 h 105727"/>
                  <a:gd name="connsiteX4" fmla="*/ 49530 w 91439"/>
                  <a:gd name="connsiteY4" fmla="*/ 40957 h 105727"/>
                  <a:gd name="connsiteX5" fmla="*/ 39053 w 91439"/>
                  <a:gd name="connsiteY5" fmla="*/ 10477 h 105727"/>
                  <a:gd name="connsiteX6" fmla="*/ 91440 w 91439"/>
                  <a:gd name="connsiteY6" fmla="*/ 105727 h 105727"/>
                  <a:gd name="connsiteX7" fmla="*/ 0 w 91439"/>
                  <a:gd name="connsiteY7" fmla="*/ 105727 h 105727"/>
                  <a:gd name="connsiteX8" fmla="*/ 0 w 91439"/>
                  <a:gd name="connsiteY8" fmla="*/ 0 h 105727"/>
                  <a:gd name="connsiteX9" fmla="*/ 23813 w 91439"/>
                  <a:gd name="connsiteY9" fmla="*/ 3810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39" h="105727">
                    <a:moveTo>
                      <a:pt x="23813" y="3810"/>
                    </a:moveTo>
                    <a:lnTo>
                      <a:pt x="2858" y="80010"/>
                    </a:lnTo>
                    <a:cubicBezTo>
                      <a:pt x="2858" y="80010"/>
                      <a:pt x="19050" y="60007"/>
                      <a:pt x="25717" y="48577"/>
                    </a:cubicBezTo>
                    <a:cubicBezTo>
                      <a:pt x="32385" y="37147"/>
                      <a:pt x="36195" y="39052"/>
                      <a:pt x="36195" y="39052"/>
                    </a:cubicBezTo>
                    <a:lnTo>
                      <a:pt x="49530" y="40957"/>
                    </a:lnTo>
                    <a:lnTo>
                      <a:pt x="39053" y="10477"/>
                    </a:lnTo>
                    <a:cubicBezTo>
                      <a:pt x="69533" y="27622"/>
                      <a:pt x="91440" y="63818"/>
                      <a:pt x="91440" y="105727"/>
                    </a:cubicBezTo>
                    <a:lnTo>
                      <a:pt x="0" y="105727"/>
                    </a:lnTo>
                    <a:lnTo>
                      <a:pt x="0" y="0"/>
                    </a:lnTo>
                    <a:cubicBezTo>
                      <a:pt x="8573" y="0"/>
                      <a:pt x="16192" y="1905"/>
                      <a:pt x="23813" y="3810"/>
                    </a:cubicBez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9" name="Freeform: Shape 59">
                <a:extLst>
                  <a:ext uri="{FF2B5EF4-FFF2-40B4-BE49-F238E27FC236}">
                    <a16:creationId xmlns:a16="http://schemas.microsoft.com/office/drawing/2014/main" id="{7453A1EF-C7BA-447A-8147-78DE58628A71}"/>
                  </a:ext>
                </a:extLst>
              </p:cNvPr>
              <p:cNvSpPr/>
              <p:nvPr/>
            </p:nvSpPr>
            <p:spPr>
              <a:xfrm>
                <a:off x="2751658" y="5847689"/>
                <a:ext cx="63817" cy="108986"/>
              </a:xfrm>
              <a:custGeom>
                <a:avLst/>
                <a:gdLst>
                  <a:gd name="connsiteX0" fmla="*/ 25717 w 63817"/>
                  <a:gd name="connsiteY0" fmla="*/ 108987 h 108986"/>
                  <a:gd name="connsiteX1" fmla="*/ 63818 w 63817"/>
                  <a:gd name="connsiteY1" fmla="*/ 96604 h 108986"/>
                  <a:gd name="connsiteX2" fmla="*/ 49530 w 63817"/>
                  <a:gd name="connsiteY2" fmla="*/ 51837 h 108986"/>
                  <a:gd name="connsiteX3" fmla="*/ 0 w 63817"/>
                  <a:gd name="connsiteY3" fmla="*/ 402 h 108986"/>
                  <a:gd name="connsiteX4" fmla="*/ 0 w 63817"/>
                  <a:gd name="connsiteY4" fmla="*/ 108034 h 108986"/>
                  <a:gd name="connsiteX5" fmla="*/ 25717 w 63817"/>
                  <a:gd name="connsiteY5" fmla="*/ 108987 h 108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" h="108986">
                    <a:moveTo>
                      <a:pt x="25717" y="108987"/>
                    </a:moveTo>
                    <a:cubicBezTo>
                      <a:pt x="56198" y="108987"/>
                      <a:pt x="63818" y="96604"/>
                      <a:pt x="63818" y="96604"/>
                    </a:cubicBezTo>
                    <a:cubicBezTo>
                      <a:pt x="63818" y="96604"/>
                      <a:pt x="42863" y="89937"/>
                      <a:pt x="49530" y="51837"/>
                    </a:cubicBezTo>
                    <a:cubicBezTo>
                      <a:pt x="49530" y="51837"/>
                      <a:pt x="63818" y="-5313"/>
                      <a:pt x="0" y="402"/>
                    </a:cubicBezTo>
                    <a:lnTo>
                      <a:pt x="0" y="108034"/>
                    </a:lnTo>
                    <a:lnTo>
                      <a:pt x="25717" y="108987"/>
                    </a:ln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  <p:grpSp>
          <p:nvGrpSpPr>
            <p:cNvPr id="10" name="Graphic 128">
              <a:extLst>
                <a:ext uri="{FF2B5EF4-FFF2-40B4-BE49-F238E27FC236}">
                  <a16:creationId xmlns:a16="http://schemas.microsoft.com/office/drawing/2014/main" id="{2E3D22FE-BA95-3F4B-8E5C-C82BFCF2B610}"/>
                </a:ext>
              </a:extLst>
            </p:cNvPr>
            <p:cNvGrpSpPr/>
            <p:nvPr/>
          </p:nvGrpSpPr>
          <p:grpSpPr>
            <a:xfrm>
              <a:off x="3039313" y="5849043"/>
              <a:ext cx="180975" cy="220027"/>
              <a:chOff x="3039313" y="5849043"/>
              <a:chExt cx="180975" cy="220027"/>
            </a:xfrm>
            <a:solidFill>
              <a:srgbClr val="8E9AAF"/>
            </a:solidFill>
          </p:grpSpPr>
          <p:sp>
            <p:nvSpPr>
              <p:cNvPr id="12" name="Freeform: Shape 61">
                <a:extLst>
                  <a:ext uri="{FF2B5EF4-FFF2-40B4-BE49-F238E27FC236}">
                    <a16:creationId xmlns:a16="http://schemas.microsoft.com/office/drawing/2014/main" id="{625CBBD0-95F2-4D20-B462-AAF91FA75736}"/>
                  </a:ext>
                </a:extLst>
              </p:cNvPr>
              <p:cNvSpPr/>
              <p:nvPr/>
            </p:nvSpPr>
            <p:spPr>
              <a:xfrm>
                <a:off x="3113607" y="5965248"/>
                <a:ext cx="714" cy="9525"/>
              </a:xfrm>
              <a:custGeom>
                <a:avLst/>
                <a:gdLst>
                  <a:gd name="connsiteX0" fmla="*/ 0 w 714"/>
                  <a:gd name="connsiteY0" fmla="*/ 0 h 9525"/>
                  <a:gd name="connsiteX1" fmla="*/ 0 w 714"/>
                  <a:gd name="connsiteY1" fmla="*/ 0 h 9525"/>
                  <a:gd name="connsiteX2" fmla="*/ 0 w 714"/>
                  <a:gd name="connsiteY2" fmla="*/ 0 h 9525"/>
                  <a:gd name="connsiteX3" fmla="*/ 0 w 714"/>
                  <a:gd name="connsiteY3" fmla="*/ 0 h 9525"/>
                  <a:gd name="connsiteX4" fmla="*/ 0 w 714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ubicBezTo>
                      <a:pt x="953" y="0"/>
                      <a:pt x="953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3" name="Freeform: Shape 62">
                <a:extLst>
                  <a:ext uri="{FF2B5EF4-FFF2-40B4-BE49-F238E27FC236}">
                    <a16:creationId xmlns:a16="http://schemas.microsoft.com/office/drawing/2014/main" id="{A097813C-6EDF-4AA1-82B2-D03A299907CC}"/>
                  </a:ext>
                </a:extLst>
              </p:cNvPr>
              <p:cNvSpPr/>
              <p:nvPr/>
            </p:nvSpPr>
            <p:spPr>
              <a:xfrm>
                <a:off x="3039313" y="5964296"/>
                <a:ext cx="91439" cy="104775"/>
              </a:xfrm>
              <a:custGeom>
                <a:avLst/>
                <a:gdLst>
                  <a:gd name="connsiteX0" fmla="*/ 68580 w 91439"/>
                  <a:gd name="connsiteY0" fmla="*/ 3810 h 104775"/>
                  <a:gd name="connsiteX1" fmla="*/ 88582 w 91439"/>
                  <a:gd name="connsiteY1" fmla="*/ 79057 h 104775"/>
                  <a:gd name="connsiteX2" fmla="*/ 65723 w 91439"/>
                  <a:gd name="connsiteY2" fmla="*/ 47625 h 104775"/>
                  <a:gd name="connsiteX3" fmla="*/ 55245 w 91439"/>
                  <a:gd name="connsiteY3" fmla="*/ 38100 h 104775"/>
                  <a:gd name="connsiteX4" fmla="*/ 41910 w 91439"/>
                  <a:gd name="connsiteY4" fmla="*/ 40005 h 104775"/>
                  <a:gd name="connsiteX5" fmla="*/ 52388 w 91439"/>
                  <a:gd name="connsiteY5" fmla="*/ 9525 h 104775"/>
                  <a:gd name="connsiteX6" fmla="*/ 0 w 91439"/>
                  <a:gd name="connsiteY6" fmla="*/ 104775 h 104775"/>
                  <a:gd name="connsiteX7" fmla="*/ 91440 w 91439"/>
                  <a:gd name="connsiteY7" fmla="*/ 104775 h 104775"/>
                  <a:gd name="connsiteX8" fmla="*/ 91440 w 91439"/>
                  <a:gd name="connsiteY8" fmla="*/ 0 h 104775"/>
                  <a:gd name="connsiteX9" fmla="*/ 68580 w 91439"/>
                  <a:gd name="connsiteY9" fmla="*/ 381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39" h="104775">
                    <a:moveTo>
                      <a:pt x="68580" y="3810"/>
                    </a:moveTo>
                    <a:lnTo>
                      <a:pt x="88582" y="79057"/>
                    </a:lnTo>
                    <a:cubicBezTo>
                      <a:pt x="88582" y="79057"/>
                      <a:pt x="72390" y="59055"/>
                      <a:pt x="65723" y="47625"/>
                    </a:cubicBezTo>
                    <a:cubicBezTo>
                      <a:pt x="59055" y="36195"/>
                      <a:pt x="55245" y="38100"/>
                      <a:pt x="55245" y="38100"/>
                    </a:cubicBezTo>
                    <a:lnTo>
                      <a:pt x="41910" y="40005"/>
                    </a:lnTo>
                    <a:lnTo>
                      <a:pt x="52388" y="9525"/>
                    </a:lnTo>
                    <a:cubicBezTo>
                      <a:pt x="21907" y="26670"/>
                      <a:pt x="0" y="62865"/>
                      <a:pt x="0" y="104775"/>
                    </a:cubicBezTo>
                    <a:lnTo>
                      <a:pt x="91440" y="104775"/>
                    </a:lnTo>
                    <a:lnTo>
                      <a:pt x="91440" y="0"/>
                    </a:lnTo>
                    <a:cubicBezTo>
                      <a:pt x="82868" y="0"/>
                      <a:pt x="75248" y="1905"/>
                      <a:pt x="68580" y="3810"/>
                    </a:cubicBez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4" name="Freeform: Shape 256">
                <a:extLst>
                  <a:ext uri="{FF2B5EF4-FFF2-40B4-BE49-F238E27FC236}">
                    <a16:creationId xmlns:a16="http://schemas.microsoft.com/office/drawing/2014/main" id="{E41E900C-DF87-4004-A189-9D90650A7851}"/>
                  </a:ext>
                </a:extLst>
              </p:cNvPr>
              <p:cNvSpPr/>
              <p:nvPr/>
            </p:nvSpPr>
            <p:spPr>
              <a:xfrm>
                <a:off x="3128848" y="5964296"/>
                <a:ext cx="91439" cy="104775"/>
              </a:xfrm>
              <a:custGeom>
                <a:avLst/>
                <a:gdLst>
                  <a:gd name="connsiteX0" fmla="*/ 22860 w 91439"/>
                  <a:gd name="connsiteY0" fmla="*/ 3810 h 104775"/>
                  <a:gd name="connsiteX1" fmla="*/ 2857 w 91439"/>
                  <a:gd name="connsiteY1" fmla="*/ 79057 h 104775"/>
                  <a:gd name="connsiteX2" fmla="*/ 25717 w 91439"/>
                  <a:gd name="connsiteY2" fmla="*/ 47625 h 104775"/>
                  <a:gd name="connsiteX3" fmla="*/ 36195 w 91439"/>
                  <a:gd name="connsiteY3" fmla="*/ 38100 h 104775"/>
                  <a:gd name="connsiteX4" fmla="*/ 49530 w 91439"/>
                  <a:gd name="connsiteY4" fmla="*/ 40005 h 104775"/>
                  <a:gd name="connsiteX5" fmla="*/ 39052 w 91439"/>
                  <a:gd name="connsiteY5" fmla="*/ 9525 h 104775"/>
                  <a:gd name="connsiteX6" fmla="*/ 91440 w 91439"/>
                  <a:gd name="connsiteY6" fmla="*/ 104775 h 104775"/>
                  <a:gd name="connsiteX7" fmla="*/ 0 w 91439"/>
                  <a:gd name="connsiteY7" fmla="*/ 104775 h 104775"/>
                  <a:gd name="connsiteX8" fmla="*/ 0 w 91439"/>
                  <a:gd name="connsiteY8" fmla="*/ 0 h 104775"/>
                  <a:gd name="connsiteX9" fmla="*/ 22860 w 91439"/>
                  <a:gd name="connsiteY9" fmla="*/ 381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39" h="104775">
                    <a:moveTo>
                      <a:pt x="22860" y="3810"/>
                    </a:moveTo>
                    <a:lnTo>
                      <a:pt x="2857" y="79057"/>
                    </a:lnTo>
                    <a:cubicBezTo>
                      <a:pt x="2857" y="79057"/>
                      <a:pt x="19050" y="59055"/>
                      <a:pt x="25717" y="47625"/>
                    </a:cubicBezTo>
                    <a:cubicBezTo>
                      <a:pt x="32385" y="36195"/>
                      <a:pt x="36195" y="38100"/>
                      <a:pt x="36195" y="38100"/>
                    </a:cubicBezTo>
                    <a:lnTo>
                      <a:pt x="49530" y="40005"/>
                    </a:lnTo>
                    <a:lnTo>
                      <a:pt x="39052" y="9525"/>
                    </a:lnTo>
                    <a:cubicBezTo>
                      <a:pt x="69532" y="26670"/>
                      <a:pt x="91440" y="62865"/>
                      <a:pt x="91440" y="104775"/>
                    </a:cubicBezTo>
                    <a:lnTo>
                      <a:pt x="0" y="104775"/>
                    </a:lnTo>
                    <a:lnTo>
                      <a:pt x="0" y="0"/>
                    </a:lnTo>
                    <a:cubicBezTo>
                      <a:pt x="8572" y="0"/>
                      <a:pt x="16192" y="1905"/>
                      <a:pt x="22860" y="3810"/>
                    </a:cubicBez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5" name="Freeform: Shape 258">
                <a:extLst>
                  <a:ext uri="{FF2B5EF4-FFF2-40B4-BE49-F238E27FC236}">
                    <a16:creationId xmlns:a16="http://schemas.microsoft.com/office/drawing/2014/main" id="{485790CD-C977-4962-9AAB-5B36817DC609}"/>
                  </a:ext>
                </a:extLst>
              </p:cNvPr>
              <p:cNvSpPr/>
              <p:nvPr/>
            </p:nvSpPr>
            <p:spPr>
              <a:xfrm>
                <a:off x="3072650" y="5849043"/>
                <a:ext cx="110489" cy="110490"/>
              </a:xfrm>
              <a:custGeom>
                <a:avLst/>
                <a:gdLst>
                  <a:gd name="connsiteX0" fmla="*/ 110490 w 110489"/>
                  <a:gd name="connsiteY0" fmla="*/ 55245 h 110490"/>
                  <a:gd name="connsiteX1" fmla="*/ 55245 w 110489"/>
                  <a:gd name="connsiteY1" fmla="*/ 110490 h 110490"/>
                  <a:gd name="connsiteX2" fmla="*/ 0 w 110489"/>
                  <a:gd name="connsiteY2" fmla="*/ 55245 h 110490"/>
                  <a:gd name="connsiteX3" fmla="*/ 55245 w 110489"/>
                  <a:gd name="connsiteY3" fmla="*/ 0 h 110490"/>
                  <a:gd name="connsiteX4" fmla="*/ 110490 w 110489"/>
                  <a:gd name="connsiteY4" fmla="*/ 55245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489" h="110490">
                    <a:moveTo>
                      <a:pt x="110490" y="55245"/>
                    </a:moveTo>
                    <a:cubicBezTo>
                      <a:pt x="110490" y="85756"/>
                      <a:pt x="85756" y="110490"/>
                      <a:pt x="55245" y="110490"/>
                    </a:cubicBezTo>
                    <a:cubicBezTo>
                      <a:pt x="24734" y="110490"/>
                      <a:pt x="0" y="85756"/>
                      <a:pt x="0" y="55245"/>
                    </a:cubicBezTo>
                    <a:cubicBezTo>
                      <a:pt x="0" y="24734"/>
                      <a:pt x="24734" y="0"/>
                      <a:pt x="55245" y="0"/>
                    </a:cubicBezTo>
                    <a:cubicBezTo>
                      <a:pt x="85756" y="0"/>
                      <a:pt x="110490" y="24734"/>
                      <a:pt x="110490" y="55245"/>
                    </a:cubicBezTo>
                    <a:close/>
                  </a:path>
                </a:pathLst>
              </a:custGeom>
              <a:solidFill>
                <a:srgbClr val="8E9A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  <p:sp>
          <p:nvSpPr>
            <p:cNvPr id="11" name="Freeform: Shape 260">
              <a:extLst>
                <a:ext uri="{FF2B5EF4-FFF2-40B4-BE49-F238E27FC236}">
                  <a16:creationId xmlns:a16="http://schemas.microsoft.com/office/drawing/2014/main" id="{B2787E1F-F11F-48E1-AD89-8507198F6442}"/>
                </a:ext>
              </a:extLst>
            </p:cNvPr>
            <p:cNvSpPr/>
            <p:nvPr/>
          </p:nvSpPr>
          <p:spPr>
            <a:xfrm>
              <a:off x="2658313" y="6079548"/>
              <a:ext cx="561975" cy="54292"/>
            </a:xfrm>
            <a:custGeom>
              <a:avLst/>
              <a:gdLst>
                <a:gd name="connsiteX0" fmla="*/ 558165 w 561975"/>
                <a:gd name="connsiteY0" fmla="*/ 54293 h 54292"/>
                <a:gd name="connsiteX1" fmla="*/ 3810 w 561975"/>
                <a:gd name="connsiteY1" fmla="*/ 54293 h 54292"/>
                <a:gd name="connsiteX2" fmla="*/ 0 w 561975"/>
                <a:gd name="connsiteY2" fmla="*/ 50482 h 54292"/>
                <a:gd name="connsiteX3" fmla="*/ 0 w 561975"/>
                <a:gd name="connsiteY3" fmla="*/ 3810 h 54292"/>
                <a:gd name="connsiteX4" fmla="*/ 3810 w 561975"/>
                <a:gd name="connsiteY4" fmla="*/ 0 h 54292"/>
                <a:gd name="connsiteX5" fmla="*/ 558165 w 561975"/>
                <a:gd name="connsiteY5" fmla="*/ 0 h 54292"/>
                <a:gd name="connsiteX6" fmla="*/ 561975 w 561975"/>
                <a:gd name="connsiteY6" fmla="*/ 3810 h 54292"/>
                <a:gd name="connsiteX7" fmla="*/ 561975 w 561975"/>
                <a:gd name="connsiteY7" fmla="*/ 50482 h 54292"/>
                <a:gd name="connsiteX8" fmla="*/ 558165 w 561975"/>
                <a:gd name="connsiteY8" fmla="*/ 54293 h 5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1975" h="54292">
                  <a:moveTo>
                    <a:pt x="558165" y="54293"/>
                  </a:moveTo>
                  <a:lnTo>
                    <a:pt x="3810" y="54293"/>
                  </a:lnTo>
                  <a:cubicBezTo>
                    <a:pt x="1905" y="54293"/>
                    <a:pt x="0" y="52388"/>
                    <a:pt x="0" y="50482"/>
                  </a:cubicBezTo>
                  <a:lnTo>
                    <a:pt x="0" y="3810"/>
                  </a:lnTo>
                  <a:cubicBezTo>
                    <a:pt x="0" y="1905"/>
                    <a:pt x="1905" y="0"/>
                    <a:pt x="3810" y="0"/>
                  </a:cubicBezTo>
                  <a:lnTo>
                    <a:pt x="558165" y="0"/>
                  </a:lnTo>
                  <a:cubicBezTo>
                    <a:pt x="560070" y="0"/>
                    <a:pt x="561975" y="1905"/>
                    <a:pt x="561975" y="3810"/>
                  </a:cubicBezTo>
                  <a:lnTo>
                    <a:pt x="561975" y="50482"/>
                  </a:lnTo>
                  <a:cubicBezTo>
                    <a:pt x="561975" y="52388"/>
                    <a:pt x="560070" y="54293"/>
                    <a:pt x="558165" y="54293"/>
                  </a:cubicBezTo>
                  <a:close/>
                </a:path>
              </a:pathLst>
            </a:custGeom>
            <a:solidFill>
              <a:srgbClr val="8E9A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1030940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v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65ADF2A8-47EE-4D17-8518-3D05FEA4E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9999" y="359999"/>
            <a:ext cx="8531999" cy="684000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 b="0">
                <a:solidFill>
                  <a:schemeClr val="accent1"/>
                </a:solidFill>
                <a:latin typeface="Public Sans SemiBold" pitchFamily="2" charset="0"/>
              </a:defRPr>
            </a:lvl1pPr>
            <a:lvl2pPr>
              <a:spcAft>
                <a:spcPts val="0"/>
              </a:spcAft>
              <a:defRPr sz="1600">
                <a:solidFill>
                  <a:schemeClr val="accent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AU" noProof="0"/>
              <a:t>Department of Climate Change, Energy, the Environment and Water</a:t>
            </a:r>
          </a:p>
          <a:p>
            <a:pPr lvl="0"/>
            <a:endParaRPr lang="en-AU" noProof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9999" y="1152000"/>
            <a:ext cx="10728000" cy="1349740"/>
          </a:xfrm>
          <a:ln>
            <a:noFill/>
          </a:ln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AU" noProof="0"/>
              <a:t>Click to edit presentation title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7648A08-5B3C-42A6-9590-4BC5F17E7E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0000" y="2520000"/>
            <a:ext cx="853200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BF07D59F-E0C1-496D-B5E1-DB3993CA19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999" y="2663999"/>
            <a:ext cx="8531999" cy="612000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accent1"/>
                </a:solidFill>
                <a:latin typeface="Public Sans SemiBold" pitchFamily="2" charset="0"/>
              </a:defRPr>
            </a:lvl1pPr>
            <a:lvl2pPr>
              <a:spcAft>
                <a:spcPts val="0"/>
              </a:spcAft>
              <a:defRPr sz="1800" b="0">
                <a:solidFill>
                  <a:schemeClr val="accent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AU" noProof="0"/>
              <a:t>Click to edit presentation subtitle</a:t>
            </a:r>
          </a:p>
          <a:p>
            <a:pPr lvl="1"/>
            <a:r>
              <a:rPr lang="en-AU" noProof="0"/>
              <a:t>Date Month Year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AA6E147-BBBD-42B7-9ABA-CE600499F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072000" y="2520000"/>
            <a:ext cx="273600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72000" y="2663999"/>
            <a:ext cx="2760000" cy="612000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800" b="0">
                <a:solidFill>
                  <a:schemeClr val="accent1"/>
                </a:solidFill>
                <a:latin typeface="Public Sans SemiBold" pitchFamily="2" charset="0"/>
              </a:defRPr>
            </a:lvl1pPr>
            <a:lvl2pPr>
              <a:spcAft>
                <a:spcPts val="0"/>
              </a:spcAft>
              <a:defRPr sz="1800" b="0">
                <a:solidFill>
                  <a:schemeClr val="accent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AU" noProof="0"/>
              <a:t>Presenter name</a:t>
            </a:r>
          </a:p>
          <a:p>
            <a:pPr lvl="1"/>
            <a:r>
              <a:rPr lang="en-AU" noProof="0"/>
              <a:t>Presenter title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2230DC-8362-49DE-9881-F1BC5AE57D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419999"/>
            <a:ext cx="12192001" cy="172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AU">
              <a:solidFill>
                <a:schemeClr val="accent3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E539D3-6197-444D-842C-D461CF9E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5148261"/>
            <a:ext cx="12192001" cy="11334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AU">
              <a:solidFill>
                <a:schemeClr val="accent3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364DA7F-1F00-455F-8DA5-2D6BADE80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281737"/>
            <a:ext cx="12192001" cy="5762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AU">
              <a:solidFill>
                <a:schemeClr val="accent3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EA9E3A1F-B35C-4BB3-828B-62FFD64CE6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19999"/>
            <a:ext cx="12192001" cy="3438000"/>
          </a:xfrm>
        </p:spPr>
        <p:txBody>
          <a:bodyPr anchor="t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AU" noProof="0"/>
          </a:p>
        </p:txBody>
      </p:sp>
    </p:spTree>
    <p:extLst>
      <p:ext uri="{BB962C8B-B14F-4D97-AF65-F5344CB8AC3E}">
        <p14:creationId xmlns:p14="http://schemas.microsoft.com/office/powerpoint/2010/main" val="28443848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knowledgement /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ACB7EDC-2E94-0420-C614-5FB4A0FB0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252000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F10F69-A5E3-A8B4-ED65-4E4905450A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20000" y="0"/>
            <a:ext cx="1260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5306B6-0429-3B80-CCA6-322A36485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780000" y="0"/>
            <a:ext cx="1260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AU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6F15D0-AE99-5E95-E10F-E84166809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360000"/>
            <a:ext cx="5400000" cy="1008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AU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5220000" y="1800000"/>
            <a:ext cx="0" cy="453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FAB4FCE-5DFB-4423-ADC8-E6C79ABBED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00000" y="1800225"/>
            <a:ext cx="6408000" cy="414000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  <a:latin typeface="+mn-lt"/>
              </a:defRPr>
            </a:lvl1pPr>
            <a:lvl2pPr>
              <a:defRPr sz="1800">
                <a:solidFill>
                  <a:schemeClr val="tx1"/>
                </a:solidFill>
                <a:latin typeface="+mn-lt"/>
              </a:defRPr>
            </a:lvl2pPr>
            <a:lvl3pPr>
              <a:defRPr sz="3600">
                <a:solidFill>
                  <a:schemeClr val="bg2"/>
                </a:solidFill>
                <a:latin typeface="+mn-lt"/>
              </a:defRPr>
            </a:lvl3pPr>
            <a:lvl4pPr>
              <a:defRPr sz="3600">
                <a:solidFill>
                  <a:schemeClr val="bg2"/>
                </a:solidFill>
                <a:latin typeface="+mn-lt"/>
              </a:defRPr>
            </a:lvl4pPr>
            <a:lvl5pPr>
              <a:defRPr sz="360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16D7771-B92C-4B57-B3D3-8B15F5B9689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040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AU" noProof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18B06DF-F3D5-44F7-AB62-30A2ED1F46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0" y="5976000"/>
            <a:ext cx="6407999" cy="360000"/>
          </a:xfrm>
        </p:spPr>
        <p:txBody>
          <a:bodyPr anchor="b">
            <a:noAutofit/>
          </a:bodyPr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AU" noProof="0"/>
              <a:t>Caption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1D6039-007D-7CE1-2455-85685924710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11216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419A943B-9880-8F7E-8AC4-99B4DB59E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000" y="359999"/>
            <a:ext cx="8280000" cy="684000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200" b="0">
                <a:solidFill>
                  <a:schemeClr val="accent1"/>
                </a:solidFill>
                <a:latin typeface="Public Sans SemiBold" pitchFamily="2" charset="0"/>
              </a:defRPr>
            </a:lvl1pPr>
            <a:lvl2pPr>
              <a:spcAft>
                <a:spcPts val="0"/>
              </a:spcAft>
              <a:defRPr sz="1600">
                <a:solidFill>
                  <a:schemeClr val="accent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AU" noProof="0"/>
              <a:t>Department of Climate Change, Energy, the Environment and Water</a:t>
            </a:r>
          </a:p>
          <a:p>
            <a:pPr lvl="0"/>
            <a:endParaRPr lang="en-AU" noProof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548000"/>
            <a:ext cx="12192001" cy="18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C1630E-75DD-4988-B412-5BC99B5B50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348000"/>
            <a:ext cx="12192001" cy="351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AU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05C8CB-5FD8-40A4-8EE9-B1F11FBD20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960000"/>
            <a:ext cx="8280000" cy="1224000"/>
          </a:xfrm>
        </p:spPr>
        <p:txBody>
          <a:bodyPr>
            <a:noAutofit/>
          </a:bodyPr>
          <a:lstStyle>
            <a:lvl1pPr>
              <a:defRPr lang="en-AU" sz="48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noProof="0"/>
              <a:t>Divider 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4B8E3D3-ADE8-47D0-9F86-754E8D8FD1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9999" y="5292000"/>
            <a:ext cx="8280000" cy="720000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AU" noProof="0"/>
              <a:t>Subtitle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DD08B-0E5C-4DF0-9C56-CC522D170E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952000" y="3960000"/>
            <a:ext cx="2880000" cy="2880000"/>
          </a:xfrm>
        </p:spPr>
        <p:txBody>
          <a:bodyPr anchor="b">
            <a:noAutofit/>
          </a:bodyPr>
          <a:lstStyle>
            <a:lvl1pPr algn="r">
              <a:lnSpc>
                <a:spcPct val="80000"/>
              </a:lnSpc>
              <a:spcAft>
                <a:spcPts val="0"/>
              </a:spcAft>
              <a:defRPr sz="19000">
                <a:solidFill>
                  <a:schemeClr val="bg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AU" noProof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8128507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1 Agenda (White/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4D54044-23C0-4142-88BA-1DD4B846EA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5653088" cy="1008064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1E35C5B-1EB5-4A59-AB41-B5A36D3A0A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7339" y="2038812"/>
            <a:ext cx="11637962" cy="4198475"/>
          </a:xfrm>
        </p:spPr>
        <p:txBody>
          <a:bodyPr/>
          <a:lstStyle>
            <a:lvl1pPr marL="457200" marR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b="0" i="0">
                <a:solidFill>
                  <a:schemeClr val="accent1"/>
                </a:solidFill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/>
              <a:t>XXXXXX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/>
              <a:t>XXXXXX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/>
              <a:t>XXXXXX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/>
              <a:t>XXXXXX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/>
              <a:t>XXXXXX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947BDFF-AA9D-F949-A66D-214417C3A4A9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2872B543-34FC-1841-BC83-16C2DAE30F74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CE81E9DF-7130-4546-BF18-4683EA8B3F3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1881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3 Standard (Text+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3102CB-A55A-4EBF-9999-98C73B303A0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2" y="-6438"/>
            <a:ext cx="5916612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254749" y="441325"/>
            <a:ext cx="5648325" cy="5795963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Text</a:t>
            </a:r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2EE6BB3-D11A-3A4E-B10C-00B571B0A659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8" name="Freeform: Shape 12">
              <a:extLst>
                <a:ext uri="{FF2B5EF4-FFF2-40B4-BE49-F238E27FC236}">
                  <a16:creationId xmlns:a16="http://schemas.microsoft.com/office/drawing/2014/main" id="{C0D1F797-B420-E445-B6BC-75AD58351AC2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13">
              <a:extLst>
                <a:ext uri="{FF2B5EF4-FFF2-40B4-BE49-F238E27FC236}">
                  <a16:creationId xmlns:a16="http://schemas.microsoft.com/office/drawing/2014/main" id="{87054E83-B294-224C-83D4-62B9F48FBCD3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87505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1 Cover (Picture/Green)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882DFD4A-34F4-4462-BFC9-33678FEF75B8}"/>
              </a:ext>
            </a:extLst>
          </p:cNvPr>
          <p:cNvSpPr/>
          <p:nvPr userDrawn="1"/>
        </p:nvSpPr>
        <p:spPr>
          <a:xfrm>
            <a:off x="0" y="0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665F81-368B-45EB-A82A-A570F5F8FC69}"/>
              </a:ext>
            </a:extLst>
          </p:cNvPr>
          <p:cNvGrpSpPr/>
          <p:nvPr userDrawn="1"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00116A3-73D4-45F5-87C4-1B5C7043E240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06CDA53-3AC7-4D1D-A311-F5756206436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27738A-EACB-4236-B557-9E49F5EA10D6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36DD17A-92F2-400E-AA44-A748E92DECA9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3DE6E3C0-DE9E-4C08-B0DD-03F838AA54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7C73028B-3F06-4206-8447-9D08CBAFFD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B3B960D8-4160-4D88-96E0-70741522E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628E4A34-34FE-4FD2-9949-DD48DC5FBF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59DCB444-36A0-46DC-BDFC-7A2FE1CFB3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Graphic 24">
            <a:extLst>
              <a:ext uri="{FF2B5EF4-FFF2-40B4-BE49-F238E27FC236}">
                <a16:creationId xmlns:a16="http://schemas.microsoft.com/office/drawing/2014/main" id="{0768C0C2-DCE3-EA40-83B5-8B5AF330F3D3}"/>
              </a:ext>
            </a:extLst>
          </p:cNvPr>
          <p:cNvSpPr/>
          <p:nvPr userDrawn="1"/>
        </p:nvSpPr>
        <p:spPr>
          <a:xfrm>
            <a:off x="2927350" y="258247"/>
            <a:ext cx="6337300" cy="6337300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10F3F10-075F-354F-B834-94A48B7FD0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713" y="2262136"/>
            <a:ext cx="5616575" cy="1329595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Short heading </a:t>
            </a:r>
            <a:br>
              <a:rPr lang="en-GB"/>
            </a:br>
            <a:r>
              <a:rPr lang="en-GB"/>
              <a:t>here only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133ED5A8-6562-A34A-B36B-1E614B6F06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7712" y="3931065"/>
            <a:ext cx="5616575" cy="721957"/>
          </a:xfrm>
        </p:spPr>
        <p:txBody>
          <a:bodyPr wrap="square" anchor="t" anchorCtr="0">
            <a:normAutofit/>
          </a:bodyPr>
          <a:lstStyle>
            <a:lvl1pPr algn="ctr"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description / event name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E2F24EDD-117F-6543-BAE2-025041C00F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87712" y="4820108"/>
            <a:ext cx="5616575" cy="443198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Presenter name</a:t>
            </a:r>
          </a:p>
          <a:p>
            <a:pPr lvl="0"/>
            <a:r>
              <a:rPr lang="en-GB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80454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1 Standard (Heading only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AB04A6-7031-4AEE-83BC-110DC80C2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32"/>
            <a:ext cx="11661776" cy="64769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8591237-668C-8349-A5F6-D829ACF0B946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7864FEEA-36EF-B349-BF8A-AAAEEA44FCCD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D6A3BAED-ADB8-B54F-ACD5-13120D315855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D8178532-1D26-3840-8B25-7AC4BEA2F1AA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5946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C1630E-75DD-4988-B412-5BC99B5B5062}"/>
              </a:ext>
            </a:extLst>
          </p:cNvPr>
          <p:cNvSpPr/>
          <p:nvPr userDrawn="1"/>
        </p:nvSpPr>
        <p:spPr>
          <a:xfrm>
            <a:off x="-1" y="3330000"/>
            <a:ext cx="12192001" cy="3528000"/>
          </a:xfrm>
          <a:prstGeom prst="rect">
            <a:avLst/>
          </a:prstGeom>
          <a:solidFill>
            <a:srgbClr val="6300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6A6961-24E6-4839-AA27-A340B1809347}"/>
              </a:ext>
            </a:extLst>
          </p:cNvPr>
          <p:cNvSpPr/>
          <p:nvPr userDrawn="1"/>
        </p:nvSpPr>
        <p:spPr>
          <a:xfrm>
            <a:off x="-1" y="0"/>
            <a:ext cx="12192001" cy="15660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</a:extLst>
          </p:cNvPr>
          <p:cNvSpPr/>
          <p:nvPr userDrawn="1"/>
        </p:nvSpPr>
        <p:spPr>
          <a:xfrm>
            <a:off x="-1" y="1566000"/>
            <a:ext cx="12192001" cy="17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3600000"/>
            <a:ext cx="7200000" cy="2387600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999" y="1908000"/>
            <a:ext cx="7200000" cy="108958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C49F10D-4964-4C13-BDFD-A70181383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44000"/>
            <a:ext cx="4500000" cy="216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Descriptor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DD08B-0E5C-4DF0-9C56-CC522D170E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8925" y="4071600"/>
            <a:ext cx="2778613" cy="2786400"/>
          </a:xfrm>
        </p:spPr>
        <p:txBody>
          <a:bodyPr anchor="b">
            <a:noAutofit/>
          </a:bodyPr>
          <a:lstStyle>
            <a:lvl1pPr algn="r">
              <a:lnSpc>
                <a:spcPct val="80000"/>
              </a:lnSpc>
              <a:spcAft>
                <a:spcPts val="0"/>
              </a:spcAft>
              <a:defRPr sz="19000">
                <a:solidFill>
                  <a:schemeClr val="bg1"/>
                </a:solidFill>
                <a:latin typeface="Public Sans ExtraLight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 descr="NSW Government logo">
            <a:extLst>
              <a:ext uri="{FF2B5EF4-FFF2-40B4-BE49-F238E27FC236}">
                <a16:creationId xmlns:a16="http://schemas.microsoft.com/office/drawing/2014/main" id="{4614E832-4BCC-4853-BB8C-E93D74BE52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220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1 Standard (Text+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C57F44A-A091-EA4A-8388-607E1E2FD7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81046" y="6445333"/>
            <a:ext cx="909000" cy="3240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00C7E43-69DC-A64D-8E37-1A5C66C0DE0B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6254750" y="-6438"/>
            <a:ext cx="5937249" cy="6858000"/>
          </a:xfr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263526" y="1449388"/>
            <a:ext cx="5653088" cy="4787899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Text</a:t>
            </a:r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6" y="441332"/>
            <a:ext cx="5653087" cy="64768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51FCD9-7813-7340-AF1B-F0FF7299C282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4831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4104000"/>
            <a:ext cx="10242886" cy="1009606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5652000"/>
            <a:ext cx="10242886" cy="523717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C49F10D-4964-4C13-BDFD-A70181383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44000"/>
            <a:ext cx="4500000" cy="216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2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Descriptor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DD08B-0E5C-4DF0-9C56-CC522D170E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360000"/>
            <a:ext cx="2778613" cy="278640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spcAft>
                <a:spcPts val="0"/>
              </a:spcAft>
              <a:defRPr sz="19000">
                <a:solidFill>
                  <a:schemeClr val="bg2"/>
                </a:solidFill>
                <a:latin typeface="Public Sans ExtraLight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40FCFB7-2251-4DE7-B878-A07B57992F00}"/>
              </a:ext>
            </a:extLst>
          </p:cNvPr>
          <p:cNvCxnSpPr>
            <a:cxnSpLocks/>
          </p:cNvCxnSpPr>
          <p:nvPr userDrawn="1"/>
        </p:nvCxnSpPr>
        <p:spPr>
          <a:xfrm>
            <a:off x="360000" y="360000"/>
            <a:ext cx="0" cy="597600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NSW Government logo">
            <a:extLst>
              <a:ext uri="{FF2B5EF4-FFF2-40B4-BE49-F238E27FC236}">
                <a16:creationId xmlns:a16="http://schemas.microsoft.com/office/drawing/2014/main" id="{27C4C535-7E4B-4B48-BCD8-F680CCDFEE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425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03A8E2-73B2-4BCE-A537-BD98BFA45482}"/>
              </a:ext>
            </a:extLst>
          </p:cNvPr>
          <p:cNvSpPr/>
          <p:nvPr userDrawn="1"/>
        </p:nvSpPr>
        <p:spPr>
          <a:xfrm>
            <a:off x="0" y="1602000"/>
            <a:ext cx="12192000" cy="52560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17458" y="6516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able Placeholder 9">
            <a:extLst>
              <a:ext uri="{FF2B5EF4-FFF2-40B4-BE49-F238E27FC236}">
                <a16:creationId xmlns:a16="http://schemas.microsoft.com/office/drawing/2014/main" id="{F8D9268B-FAD5-4A3C-B190-A50230A1D12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360363" y="1800001"/>
            <a:ext cx="11447462" cy="4409998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409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able Placeholder 9">
            <a:extLst>
              <a:ext uri="{FF2B5EF4-FFF2-40B4-BE49-F238E27FC236}">
                <a16:creationId xmlns:a16="http://schemas.microsoft.com/office/drawing/2014/main" id="{F8D9268B-FAD5-4A3C-B190-A50230A1D12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360363" y="1620000"/>
            <a:ext cx="11447462" cy="4500000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2653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Descriptor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3D7C65C-44E2-4933-BFBB-90BBEEAAAC45}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52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1800000"/>
            <a:ext cx="114480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0000" y="6444000"/>
            <a:ext cx="6720000" cy="252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2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Descriptor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7458" y="6516000"/>
            <a:ext cx="49054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8" name="Picture 7" descr="NSW Government logo">
            <a:extLst>
              <a:ext uri="{FF2B5EF4-FFF2-40B4-BE49-F238E27FC236}">
                <a16:creationId xmlns:a16="http://schemas.microsoft.com/office/drawing/2014/main" id="{CCBF5FED-71CD-4122-8BE4-CA4C03A99224}"/>
              </a:ext>
            </a:extLst>
          </p:cNvPr>
          <p:cNvPicPr>
            <a:picLocks noChangeAspect="1"/>
          </p:cNvPicPr>
          <p:nvPr userDrawn="1"/>
        </p:nvPicPr>
        <p:blipFill>
          <a:blip r:embed="rId5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809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  <p:sldLayoutId id="2147484024" r:id="rId13"/>
    <p:sldLayoutId id="2147484025" r:id="rId14"/>
    <p:sldLayoutId id="2147484026" r:id="rId15"/>
    <p:sldLayoutId id="2147484027" r:id="rId16"/>
    <p:sldLayoutId id="2147484028" r:id="rId17"/>
    <p:sldLayoutId id="2147484029" r:id="rId18"/>
    <p:sldLayoutId id="2147484030" r:id="rId19"/>
    <p:sldLayoutId id="2147484031" r:id="rId20"/>
    <p:sldLayoutId id="2147484032" r:id="rId21"/>
    <p:sldLayoutId id="2147484033" r:id="rId22"/>
    <p:sldLayoutId id="2147484034" r:id="rId23"/>
    <p:sldLayoutId id="2147484035" r:id="rId24"/>
    <p:sldLayoutId id="2147484036" r:id="rId25"/>
    <p:sldLayoutId id="2147484037" r:id="rId26"/>
    <p:sldLayoutId id="2147484038" r:id="rId27"/>
    <p:sldLayoutId id="2147484039" r:id="rId28"/>
    <p:sldLayoutId id="2147484041" r:id="rId29"/>
    <p:sldLayoutId id="2147484042" r:id="rId30"/>
    <p:sldLayoutId id="2147484043" r:id="rId31"/>
    <p:sldLayoutId id="2147484044" r:id="rId32"/>
    <p:sldLayoutId id="2147484045" r:id="rId33"/>
    <p:sldLayoutId id="2147484046" r:id="rId34"/>
    <p:sldLayoutId id="2147484047" r:id="rId35"/>
    <p:sldLayoutId id="2147484054" r:id="rId36"/>
    <p:sldLayoutId id="2147484055" r:id="rId37"/>
    <p:sldLayoutId id="2147484056" r:id="rId38"/>
    <p:sldLayoutId id="2147484057" r:id="rId39"/>
    <p:sldLayoutId id="2147484058" r:id="rId40"/>
    <p:sldLayoutId id="2147484059" r:id="rId41"/>
    <p:sldLayoutId id="2147484060" r:id="rId42"/>
    <p:sldLayoutId id="2147484061" r:id="rId43"/>
    <p:sldLayoutId id="2147484062" r:id="rId44"/>
    <p:sldLayoutId id="2147484063" r:id="rId45"/>
    <p:sldLayoutId id="2147484064" r:id="rId46"/>
    <p:sldLayoutId id="2147484065" r:id="rId47"/>
    <p:sldLayoutId id="2147484067" r:id="rId48"/>
    <p:sldLayoutId id="2147484068" r:id="rId49"/>
    <p:sldLayoutId id="2147484069" r:id="rId50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2000" b="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Public Sans SemiBold" pitchFamily="2" charset="0"/>
          <a:ea typeface="+mn-ea"/>
          <a:cs typeface="+mn-cs"/>
        </a:defRPr>
      </a:lvl2pPr>
      <a:lvl3pPr marL="0" indent="0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-180000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Times New Roman" panose="02020603050405020304" pitchFamily="18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6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A982F-21FA-7F22-5FE1-4F652D5AF8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0000" y="3842141"/>
            <a:ext cx="10242886" cy="1009606"/>
          </a:xfrm>
        </p:spPr>
        <p:txBody>
          <a:bodyPr>
            <a:normAutofit/>
          </a:bodyPr>
          <a:lstStyle/>
          <a:p>
            <a:r>
              <a:rPr lang="en-AU" sz="6000" dirty="0"/>
              <a:t>Physical risk card game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3CE701-3F72-6570-8D5C-56C78BE2EB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6675" y="4874319"/>
            <a:ext cx="10242886" cy="523717"/>
          </a:xfrm>
        </p:spPr>
        <p:txBody>
          <a:bodyPr>
            <a:normAutofit/>
          </a:bodyPr>
          <a:lstStyle/>
          <a:p>
            <a:r>
              <a:rPr lang="en-AU" sz="3600" dirty="0"/>
              <a:t>Presenter and facilitator guide</a:t>
            </a:r>
          </a:p>
        </p:txBody>
      </p:sp>
    </p:spTree>
    <p:extLst>
      <p:ext uri="{BB962C8B-B14F-4D97-AF65-F5344CB8AC3E}">
        <p14:creationId xmlns:p14="http://schemas.microsoft.com/office/powerpoint/2010/main" val="3099257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4F159D-CE97-FA76-7510-2A21688AB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accent1"/>
                </a:solidFill>
                <a:latin typeface="Arial"/>
                <a:cs typeface="Arial"/>
              </a:rPr>
              <a:t>Activity </a:t>
            </a:r>
            <a:r>
              <a:rPr lang="en-AU">
                <a:solidFill>
                  <a:schemeClr val="accent1"/>
                </a:solidFill>
                <a:latin typeface="Arial"/>
                <a:cs typeface="Arial"/>
              </a:rPr>
              <a:t>3 </a:t>
            </a:r>
            <a:r>
              <a:rPr lang="en-AU" dirty="0">
                <a:solidFill>
                  <a:schemeClr val="accent1"/>
                </a:solidFill>
                <a:latin typeface="Arial"/>
                <a:cs typeface="Arial"/>
              </a:rPr>
              <a:t>facilitator prompts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B9FA7-0EF0-81E3-6F08-B9FADE54D91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42183" y="1545815"/>
            <a:ext cx="10796270" cy="4779963"/>
          </a:xfrm>
        </p:spPr>
        <p:txBody>
          <a:bodyPr/>
          <a:lstStyle/>
          <a:p>
            <a:r>
              <a:rPr lang="en-AU" sz="2000" dirty="0">
                <a:latin typeface="+mn-lt"/>
              </a:rPr>
              <a:t>Below are some prompts to facilitate conversation at your tables.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Now looking across the risks you’ve identified, can you identify the various consequences that could occur?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Does one risk result in multiple potential consequences?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Are there common consequences across the risks?</a:t>
            </a:r>
          </a:p>
          <a:p>
            <a:pPr marL="698500" lvl="1" indent="-342900"/>
            <a:endParaRPr lang="en-AU" sz="2000" dirty="0">
              <a:latin typeface="+mn-lt"/>
            </a:endParaRPr>
          </a:p>
          <a:p>
            <a:pPr marL="698500" lvl="1" indent="-342900"/>
            <a:endParaRPr lang="en-A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3053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4278F0-68C4-9470-DDA7-13AE8E19567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4538" y="2178032"/>
            <a:ext cx="5683936" cy="186568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E300127-BDE3-B1B2-AE64-855A94271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Activity 3: Selecting consequences and mapping continued</a:t>
            </a:r>
            <a:br>
              <a:rPr lang="en-AU" dirty="0"/>
            </a:br>
            <a:r>
              <a:rPr lang="en-AU" dirty="0"/>
              <a:t>(20 mins)</a:t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8D9D5-1DC0-EBC6-B842-24DF51AED5E1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47233" y="2089150"/>
            <a:ext cx="5653088" cy="527526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System Font"/>
              <a:buNone/>
              <a:tabLst/>
              <a:defRPr/>
            </a:pPr>
            <a:r>
              <a:rPr kumimoji="0" lang="en-AU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Create impact chains: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Use a marker to map the relationship between physical driver, risk and consequence to create an </a:t>
            </a:r>
            <a:r>
              <a:rPr lang="en-AU" sz="2000">
                <a:solidFill>
                  <a:schemeClr val="tx1"/>
                </a:solidFill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impact chain. </a:t>
            </a:r>
            <a:endParaRPr kumimoji="0" lang="en-AU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AU" sz="200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Review these connections to understand their complexity and interrelationship.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AU" sz="200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What are the central outcomes linked to your risks?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AU" sz="200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D559E70-4B9F-13FA-E8A9-64CE0582AA19}"/>
              </a:ext>
            </a:extLst>
          </p:cNvPr>
          <p:cNvSpPr/>
          <p:nvPr/>
        </p:nvSpPr>
        <p:spPr>
          <a:xfrm>
            <a:off x="9647871" y="2686412"/>
            <a:ext cx="759916" cy="377835"/>
          </a:xfrm>
          <a:prstGeom prst="roundRect">
            <a:avLst/>
          </a:prstGeom>
          <a:solidFill>
            <a:srgbClr val="C70C6F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6EB17AF-4E50-E8DD-5662-D419DF63FE18}"/>
              </a:ext>
            </a:extLst>
          </p:cNvPr>
          <p:cNvSpPr/>
          <p:nvPr/>
        </p:nvSpPr>
        <p:spPr>
          <a:xfrm>
            <a:off x="9691413" y="3438569"/>
            <a:ext cx="759916" cy="377835"/>
          </a:xfrm>
          <a:prstGeom prst="roundRect">
            <a:avLst/>
          </a:prstGeom>
          <a:solidFill>
            <a:srgbClr val="C70C6F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58CAA42-A0ED-91BE-D12A-7D2B043DE696}"/>
              </a:ext>
            </a:extLst>
          </p:cNvPr>
          <p:cNvSpPr/>
          <p:nvPr/>
        </p:nvSpPr>
        <p:spPr>
          <a:xfrm>
            <a:off x="6404115" y="2896131"/>
            <a:ext cx="800100" cy="676275"/>
          </a:xfrm>
          <a:prstGeom prst="roundRect">
            <a:avLst/>
          </a:prstGeom>
          <a:solidFill>
            <a:srgbClr val="008966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204ED10-50B6-03BE-0F48-AD8B7FC0E2B6}"/>
              </a:ext>
            </a:extLst>
          </p:cNvPr>
          <p:cNvSpPr/>
          <p:nvPr/>
        </p:nvSpPr>
        <p:spPr>
          <a:xfrm>
            <a:off x="7570169" y="2634589"/>
            <a:ext cx="758636" cy="459837"/>
          </a:xfrm>
          <a:prstGeom prst="roundRect">
            <a:avLst/>
          </a:prstGeom>
          <a:solidFill>
            <a:srgbClr val="E52713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A9E1705-502A-0A14-4662-3678DBA061B4}"/>
              </a:ext>
            </a:extLst>
          </p:cNvPr>
          <p:cNvSpPr/>
          <p:nvPr/>
        </p:nvSpPr>
        <p:spPr>
          <a:xfrm>
            <a:off x="8073453" y="3326521"/>
            <a:ext cx="758636" cy="459837"/>
          </a:xfrm>
          <a:prstGeom prst="roundRect">
            <a:avLst/>
          </a:prstGeom>
          <a:solidFill>
            <a:srgbClr val="E52713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601F3C9-6996-66E4-4A4E-F5AE870885E4}"/>
              </a:ext>
            </a:extLst>
          </p:cNvPr>
          <p:cNvCxnSpPr>
            <a:stCxn id="13" idx="3"/>
            <a:endCxn id="16" idx="1"/>
          </p:cNvCxnSpPr>
          <p:nvPr/>
        </p:nvCxnSpPr>
        <p:spPr>
          <a:xfrm flipV="1">
            <a:off x="7204215" y="2864508"/>
            <a:ext cx="365954" cy="36976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4970BAA-FD78-34EB-8906-187AA03C21C8}"/>
              </a:ext>
            </a:extLst>
          </p:cNvPr>
          <p:cNvCxnSpPr>
            <a:cxnSpLocks/>
            <a:stCxn id="16" idx="3"/>
            <a:endCxn id="9" idx="1"/>
          </p:cNvCxnSpPr>
          <p:nvPr/>
        </p:nvCxnSpPr>
        <p:spPr>
          <a:xfrm>
            <a:off x="8328805" y="2864508"/>
            <a:ext cx="1319066" cy="1082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F6DEBBF-88CB-BA93-02C8-89C12C670DE9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8328805" y="2864507"/>
            <a:ext cx="123966" cy="4620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92BB80F-130F-D680-56CC-F97FADF3C6A7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8343654" y="2875329"/>
            <a:ext cx="1347759" cy="75215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D87618F-2B84-4205-2F26-23FE24B3225A}"/>
              </a:ext>
            </a:extLst>
          </p:cNvPr>
          <p:cNvCxnSpPr>
            <a:cxnSpLocks/>
            <a:stCxn id="19" idx="3"/>
            <a:endCxn id="10" idx="1"/>
          </p:cNvCxnSpPr>
          <p:nvPr/>
        </p:nvCxnSpPr>
        <p:spPr>
          <a:xfrm>
            <a:off x="8832089" y="3556440"/>
            <a:ext cx="859324" cy="7104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F4919064-3576-C879-B1EB-87C532E05CCE}"/>
              </a:ext>
            </a:extLst>
          </p:cNvPr>
          <p:cNvCxnSpPr>
            <a:cxnSpLocks/>
            <a:stCxn id="13" idx="3"/>
            <a:endCxn id="19" idx="1"/>
          </p:cNvCxnSpPr>
          <p:nvPr/>
        </p:nvCxnSpPr>
        <p:spPr>
          <a:xfrm>
            <a:off x="7204215" y="3234269"/>
            <a:ext cx="869238" cy="32217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DCF238B-9FDA-65D2-F3D4-D4800A5BBD70}"/>
              </a:ext>
            </a:extLst>
          </p:cNvPr>
          <p:cNvSpPr txBox="1"/>
          <p:nvPr/>
        </p:nvSpPr>
        <p:spPr>
          <a:xfrm>
            <a:off x="1112973" y="5619447"/>
            <a:ext cx="7542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ea typeface="AECOM Sans" panose="020B0504020202020204" pitchFamily="34" charset="0"/>
                <a:cs typeface="AECOM Sans" panose="020B0504020202020204" pitchFamily="34" charset="0"/>
              </a:rPr>
              <a:t>Select another Physical Driver and see how it maps to the risks you have identified. </a:t>
            </a:r>
          </a:p>
        </p:txBody>
      </p:sp>
      <p:pic>
        <p:nvPicPr>
          <p:cNvPr id="26" name="Graphic 25" descr="Lights On with solid fill">
            <a:extLst>
              <a:ext uri="{FF2B5EF4-FFF2-40B4-BE49-F238E27FC236}">
                <a16:creationId xmlns:a16="http://schemas.microsoft.com/office/drawing/2014/main" id="{840A2AA5-289A-1A09-3B3A-F5765881B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1934" y="5608286"/>
            <a:ext cx="726254" cy="7262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BDA33D-6977-C120-D8F7-13588CDAEED9}"/>
              </a:ext>
            </a:extLst>
          </p:cNvPr>
          <p:cNvSpPr txBox="1"/>
          <p:nvPr/>
        </p:nvSpPr>
        <p:spPr>
          <a:xfrm>
            <a:off x="8654979" y="244276"/>
            <a:ext cx="3469877" cy="181588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sz="1400" dirty="0"/>
              <a:t>Facilitators:</a:t>
            </a:r>
          </a:p>
          <a:p>
            <a:pPr marL="285750" indent="-285750">
              <a:buFontTx/>
              <a:buChar char="-"/>
            </a:pPr>
            <a:r>
              <a:rPr lang="en-AU" sz="1400" dirty="0"/>
              <a:t>Groups will now draw lines to connect the different cards on the sheet. </a:t>
            </a:r>
          </a:p>
          <a:p>
            <a:pPr marL="285750" indent="-285750">
              <a:buFontTx/>
              <a:buChar char="-"/>
            </a:pPr>
            <a:r>
              <a:rPr lang="en-AU" sz="1400" dirty="0"/>
              <a:t>5-10 mins to do the mapping</a:t>
            </a:r>
          </a:p>
          <a:p>
            <a:pPr marL="285750" indent="-285750">
              <a:buFontTx/>
              <a:buChar char="-"/>
            </a:pPr>
            <a:r>
              <a:rPr lang="en-AU" sz="1400" dirty="0"/>
              <a:t>If they do this quickly, they can pick another driver card and see if it connects to any risks already identified.</a:t>
            </a:r>
          </a:p>
        </p:txBody>
      </p:sp>
    </p:spTree>
    <p:extLst>
      <p:ext uri="{BB962C8B-B14F-4D97-AF65-F5344CB8AC3E}">
        <p14:creationId xmlns:p14="http://schemas.microsoft.com/office/powerpoint/2010/main" val="1089463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4F159D-CE97-FA76-7510-2A21688AB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solidFill>
                  <a:schemeClr val="accent1"/>
                </a:solidFill>
              </a:rPr>
              <a:t>Activity 3 facilitator prompts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B9FA7-0EF0-81E3-6F08-B9FADE54D91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19100" y="1524000"/>
            <a:ext cx="11664950" cy="4779963"/>
          </a:xfrm>
        </p:spPr>
        <p:txBody>
          <a:bodyPr/>
          <a:lstStyle/>
          <a:p>
            <a:r>
              <a:rPr lang="en-AU" sz="2000" dirty="0">
                <a:latin typeface="+mn-lt"/>
              </a:rPr>
              <a:t>Below are some prompts to facilitate conversation at your tables.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Start to draw lines between your driver and the relevant risks.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You may find that some risks lead to further risks, then to the same consequence.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You may also find that a risk you identified for one driver could also be applicable under another driver.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What consequences are the arrows commonly pointing to?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Is there a driver with more risks than others?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 dirty="0">
              <a:latin typeface="+mn-lt"/>
            </a:endParaRPr>
          </a:p>
          <a:p>
            <a:r>
              <a:rPr lang="en-AU" sz="2000" b="1" dirty="0">
                <a:latin typeface="+mn-lt"/>
              </a:rPr>
              <a:t>If groups have moved quickly through Activity 3, you can prompt them to identify another relevant driver and see how it connects/influences the risks identified on the sheet.</a:t>
            </a:r>
          </a:p>
        </p:txBody>
      </p:sp>
    </p:spTree>
    <p:extLst>
      <p:ext uri="{BB962C8B-B14F-4D97-AF65-F5344CB8AC3E}">
        <p14:creationId xmlns:p14="http://schemas.microsoft.com/office/powerpoint/2010/main" val="2323143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96F066-3A15-8E6D-D3E9-94C83BE8EB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4218041"/>
            <a:ext cx="5683936" cy="15028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29B9A30-3BF9-8655-B356-81D6DCB393E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324190"/>
            <a:ext cx="5683936" cy="186568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E300127-BDE3-B1B2-AE64-855A94271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Activity 4: Treatment (15 mins)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250442-4ED7-5E79-3A3F-5AB5AF0A7C5C}"/>
              </a:ext>
            </a:extLst>
          </p:cNvPr>
          <p:cNvSpPr txBox="1">
            <a:spLocks/>
          </p:cNvSpPr>
          <p:nvPr/>
        </p:nvSpPr>
        <p:spPr>
          <a:xfrm>
            <a:off x="263524" y="1321821"/>
            <a:ext cx="5653088" cy="489945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m Font"/>
              <a:buNone/>
              <a:tabLst/>
              <a:defRPr sz="4000" b="0" i="0" kern="1200">
                <a:solidFill>
                  <a:schemeClr val="tx2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  <a:lvl2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5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72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-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08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System Font"/>
              <a:buNone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Review and select treatment options: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Select one risk impact chain.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Review the adaptation cards and select those which would best minimise the risk.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Use blank cards to write down any additional measures relevant to your risk that are identified by the group.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AECOM Sans" panose="020B05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F60F6F0-DEFA-D862-90C0-24273F21B08D}"/>
              </a:ext>
            </a:extLst>
          </p:cNvPr>
          <p:cNvSpPr/>
          <p:nvPr/>
        </p:nvSpPr>
        <p:spPr>
          <a:xfrm>
            <a:off x="9499333" y="4336884"/>
            <a:ext cx="759916" cy="377835"/>
          </a:xfrm>
          <a:prstGeom prst="roundRect">
            <a:avLst/>
          </a:prstGeom>
          <a:solidFill>
            <a:srgbClr val="C70C6F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26354E6-3A0D-3B0B-56FE-E3A7D0FE71C8}"/>
              </a:ext>
            </a:extLst>
          </p:cNvPr>
          <p:cNvSpPr/>
          <p:nvPr/>
        </p:nvSpPr>
        <p:spPr>
          <a:xfrm>
            <a:off x="9499333" y="5089041"/>
            <a:ext cx="759916" cy="377835"/>
          </a:xfrm>
          <a:prstGeom prst="roundRect">
            <a:avLst/>
          </a:prstGeom>
          <a:solidFill>
            <a:srgbClr val="C70C6F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76BBF4C-39F5-AAE9-6CB8-402E4B13E6A7}"/>
              </a:ext>
            </a:extLst>
          </p:cNvPr>
          <p:cNvSpPr/>
          <p:nvPr/>
        </p:nvSpPr>
        <p:spPr>
          <a:xfrm>
            <a:off x="6255577" y="4766857"/>
            <a:ext cx="800100" cy="676275"/>
          </a:xfrm>
          <a:prstGeom prst="roundRect">
            <a:avLst/>
          </a:prstGeom>
          <a:solidFill>
            <a:srgbClr val="008966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DBDD4EE-EBD1-0545-B62A-2C58C5F1C913}"/>
              </a:ext>
            </a:extLst>
          </p:cNvPr>
          <p:cNvSpPr/>
          <p:nvPr/>
        </p:nvSpPr>
        <p:spPr>
          <a:xfrm>
            <a:off x="8346320" y="4577946"/>
            <a:ext cx="758636" cy="459837"/>
          </a:xfrm>
          <a:prstGeom prst="roundRect">
            <a:avLst/>
          </a:prstGeom>
          <a:solidFill>
            <a:srgbClr val="E52713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27722A0-B7D8-E62F-8269-7D60A1513C59}"/>
              </a:ext>
            </a:extLst>
          </p:cNvPr>
          <p:cNvSpPr/>
          <p:nvPr/>
        </p:nvSpPr>
        <p:spPr>
          <a:xfrm>
            <a:off x="7454214" y="5037783"/>
            <a:ext cx="758636" cy="459837"/>
          </a:xfrm>
          <a:prstGeom prst="roundRect">
            <a:avLst/>
          </a:prstGeom>
          <a:solidFill>
            <a:srgbClr val="E52713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D5CE8FB-3B4C-B965-A145-2541C351F0C7}"/>
              </a:ext>
            </a:extLst>
          </p:cNvPr>
          <p:cNvCxnSpPr>
            <a:cxnSpLocks/>
            <a:stCxn id="21" idx="3"/>
            <a:endCxn id="23" idx="1"/>
          </p:cNvCxnSpPr>
          <p:nvPr/>
        </p:nvCxnSpPr>
        <p:spPr>
          <a:xfrm flipV="1">
            <a:off x="7055677" y="4807865"/>
            <a:ext cx="1290643" cy="29713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FB60B5B-8B1C-D1C0-5659-35069C402D50}"/>
              </a:ext>
            </a:extLst>
          </p:cNvPr>
          <p:cNvCxnSpPr>
            <a:cxnSpLocks/>
            <a:stCxn id="24" idx="3"/>
            <a:endCxn id="19" idx="1"/>
          </p:cNvCxnSpPr>
          <p:nvPr/>
        </p:nvCxnSpPr>
        <p:spPr>
          <a:xfrm>
            <a:off x="8212850" y="5267702"/>
            <a:ext cx="1286483" cy="102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BC2E1F9-61EF-7DA1-4AD2-D282E2223EAA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7055677" y="5104995"/>
            <a:ext cx="507308" cy="23991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5DF676D8-42FA-7520-F63C-673E7C357873}"/>
              </a:ext>
            </a:extLst>
          </p:cNvPr>
          <p:cNvCxnSpPr>
            <a:cxnSpLocks/>
            <a:stCxn id="24" idx="3"/>
            <a:endCxn id="23" idx="1"/>
          </p:cNvCxnSpPr>
          <p:nvPr/>
        </p:nvCxnSpPr>
        <p:spPr>
          <a:xfrm flipV="1">
            <a:off x="8212850" y="4807865"/>
            <a:ext cx="133470" cy="45983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170596C-8FA5-27E7-7FF7-A3F377863745}"/>
              </a:ext>
            </a:extLst>
          </p:cNvPr>
          <p:cNvCxnSpPr>
            <a:cxnSpLocks/>
            <a:stCxn id="23" idx="3"/>
            <a:endCxn id="19" idx="1"/>
          </p:cNvCxnSpPr>
          <p:nvPr/>
        </p:nvCxnSpPr>
        <p:spPr>
          <a:xfrm>
            <a:off x="9104956" y="4807865"/>
            <a:ext cx="394377" cy="47009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DEBC249-5222-6CDD-94DD-B98827ECC495}"/>
              </a:ext>
            </a:extLst>
          </p:cNvPr>
          <p:cNvSpPr/>
          <p:nvPr/>
        </p:nvSpPr>
        <p:spPr>
          <a:xfrm>
            <a:off x="9161249" y="1321821"/>
            <a:ext cx="2196000" cy="829639"/>
          </a:xfrm>
          <a:prstGeom prst="roundRect">
            <a:avLst/>
          </a:prstGeom>
          <a:solidFill>
            <a:srgbClr val="AECC53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ADAPTATION MEASURES</a:t>
            </a:r>
          </a:p>
        </p:txBody>
      </p:sp>
      <p:sp>
        <p:nvSpPr>
          <p:cNvPr id="42" name="Arc 41">
            <a:extLst>
              <a:ext uri="{FF2B5EF4-FFF2-40B4-BE49-F238E27FC236}">
                <a16:creationId xmlns:a16="http://schemas.microsoft.com/office/drawing/2014/main" id="{45E3217B-F885-F8CF-CAC6-6F8930543ACF}"/>
              </a:ext>
            </a:extLst>
          </p:cNvPr>
          <p:cNvSpPr/>
          <p:nvPr/>
        </p:nvSpPr>
        <p:spPr>
          <a:xfrm rot="3708586">
            <a:off x="9619253" y="1444373"/>
            <a:ext cx="2669186" cy="1434711"/>
          </a:xfrm>
          <a:prstGeom prst="arc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768EEE06-048A-C5D6-79F7-C6849FA4B08F}"/>
              </a:ext>
            </a:extLst>
          </p:cNvPr>
          <p:cNvSpPr/>
          <p:nvPr/>
        </p:nvSpPr>
        <p:spPr>
          <a:xfrm>
            <a:off x="10696975" y="3298379"/>
            <a:ext cx="908760" cy="490078"/>
          </a:xfrm>
          <a:prstGeom prst="roundRect">
            <a:avLst/>
          </a:prstGeom>
          <a:solidFill>
            <a:srgbClr val="AECC53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6569213-7E3C-7BD5-D07A-F605EF58BFAC}"/>
              </a:ext>
            </a:extLst>
          </p:cNvPr>
          <p:cNvSpPr/>
          <p:nvPr/>
        </p:nvSpPr>
        <p:spPr>
          <a:xfrm>
            <a:off x="10696975" y="3901182"/>
            <a:ext cx="908760" cy="490078"/>
          </a:xfrm>
          <a:prstGeom prst="roundRect">
            <a:avLst/>
          </a:prstGeom>
          <a:solidFill>
            <a:srgbClr val="AECC53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D5F950C7-A75E-F0C5-504F-A1E4404E925C}"/>
              </a:ext>
            </a:extLst>
          </p:cNvPr>
          <p:cNvSpPr/>
          <p:nvPr/>
        </p:nvSpPr>
        <p:spPr>
          <a:xfrm>
            <a:off x="10696975" y="4503985"/>
            <a:ext cx="908760" cy="490078"/>
          </a:xfrm>
          <a:prstGeom prst="roundRect">
            <a:avLst/>
          </a:prstGeom>
          <a:solidFill>
            <a:srgbClr val="AECC53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C097F71-D093-B35D-495F-5DE93612FDF2}"/>
              </a:ext>
            </a:extLst>
          </p:cNvPr>
          <p:cNvSpPr/>
          <p:nvPr/>
        </p:nvSpPr>
        <p:spPr>
          <a:xfrm>
            <a:off x="10696975" y="5106788"/>
            <a:ext cx="908760" cy="490078"/>
          </a:xfrm>
          <a:prstGeom prst="roundRect">
            <a:avLst/>
          </a:prstGeom>
          <a:solidFill>
            <a:srgbClr val="AECC53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E90B5F2-0AD7-2653-558F-79ECE7780909}"/>
              </a:ext>
            </a:extLst>
          </p:cNvPr>
          <p:cNvCxnSpPr>
            <a:cxnSpLocks/>
            <a:endCxn id="43" idx="1"/>
          </p:cNvCxnSpPr>
          <p:nvPr/>
        </p:nvCxnSpPr>
        <p:spPr>
          <a:xfrm flipV="1">
            <a:off x="10259249" y="3543418"/>
            <a:ext cx="437726" cy="230227"/>
          </a:xfrm>
          <a:prstGeom prst="straightConnector1">
            <a:avLst/>
          </a:prstGeom>
          <a:ln w="28575">
            <a:solidFill>
              <a:srgbClr val="FFCE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F2AF4FCB-654F-D22B-ED45-6088C2507853}"/>
              </a:ext>
            </a:extLst>
          </p:cNvPr>
          <p:cNvCxnSpPr>
            <a:cxnSpLocks/>
            <a:endCxn id="44" idx="1"/>
          </p:cNvCxnSpPr>
          <p:nvPr/>
        </p:nvCxnSpPr>
        <p:spPr>
          <a:xfrm>
            <a:off x="10259249" y="3773645"/>
            <a:ext cx="437726" cy="372576"/>
          </a:xfrm>
          <a:prstGeom prst="straightConnector1">
            <a:avLst/>
          </a:prstGeom>
          <a:ln w="28575">
            <a:solidFill>
              <a:srgbClr val="FFCE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6721D19-31E2-0FAE-2635-7C3DCF939986}"/>
              </a:ext>
            </a:extLst>
          </p:cNvPr>
          <p:cNvCxnSpPr>
            <a:cxnSpLocks/>
            <a:endCxn id="45" idx="1"/>
          </p:cNvCxnSpPr>
          <p:nvPr/>
        </p:nvCxnSpPr>
        <p:spPr>
          <a:xfrm>
            <a:off x="10259249" y="3773645"/>
            <a:ext cx="437726" cy="975379"/>
          </a:xfrm>
          <a:prstGeom prst="straightConnector1">
            <a:avLst/>
          </a:prstGeom>
          <a:ln w="28575">
            <a:solidFill>
              <a:srgbClr val="FFCE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1507FBF-1ED3-E3C2-96DA-7F61FC1D623F}"/>
              </a:ext>
            </a:extLst>
          </p:cNvPr>
          <p:cNvCxnSpPr>
            <a:cxnSpLocks/>
            <a:endCxn id="46" idx="1"/>
          </p:cNvCxnSpPr>
          <p:nvPr/>
        </p:nvCxnSpPr>
        <p:spPr>
          <a:xfrm>
            <a:off x="10259249" y="3769064"/>
            <a:ext cx="437726" cy="1582763"/>
          </a:xfrm>
          <a:prstGeom prst="straightConnector1">
            <a:avLst/>
          </a:prstGeom>
          <a:ln w="28575">
            <a:solidFill>
              <a:srgbClr val="FFCE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D4E2C97-BF0C-5B26-3D1C-288C0D215D7E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9104956" y="4525802"/>
            <a:ext cx="394377" cy="28206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3CFF5FAA-BFC2-CE1B-3C89-9B033DCE441B}"/>
              </a:ext>
            </a:extLst>
          </p:cNvPr>
          <p:cNvSpPr/>
          <p:nvPr/>
        </p:nvSpPr>
        <p:spPr>
          <a:xfrm>
            <a:off x="9499333" y="2832570"/>
            <a:ext cx="759916" cy="377835"/>
          </a:xfrm>
          <a:prstGeom prst="roundRect">
            <a:avLst/>
          </a:prstGeom>
          <a:solidFill>
            <a:srgbClr val="C70C6F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675FE195-2C3C-89DF-A4A1-EC5C74737F8C}"/>
              </a:ext>
            </a:extLst>
          </p:cNvPr>
          <p:cNvSpPr/>
          <p:nvPr/>
        </p:nvSpPr>
        <p:spPr>
          <a:xfrm>
            <a:off x="9542875" y="3584727"/>
            <a:ext cx="759916" cy="377835"/>
          </a:xfrm>
          <a:prstGeom prst="roundRect">
            <a:avLst/>
          </a:prstGeom>
          <a:solidFill>
            <a:srgbClr val="C70C6F">
              <a:alpha val="50000"/>
            </a:srgbClr>
          </a:solidFill>
          <a:ln w="38100">
            <a:solidFill>
              <a:srgbClr val="FFCE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B129AC36-AEC2-E4ED-6B2D-EDF7C4991C95}"/>
              </a:ext>
            </a:extLst>
          </p:cNvPr>
          <p:cNvSpPr/>
          <p:nvPr/>
        </p:nvSpPr>
        <p:spPr>
          <a:xfrm>
            <a:off x="6255577" y="3042289"/>
            <a:ext cx="800100" cy="676275"/>
          </a:xfrm>
          <a:prstGeom prst="roundRect">
            <a:avLst/>
          </a:prstGeom>
          <a:solidFill>
            <a:srgbClr val="008966">
              <a:alpha val="50000"/>
            </a:srgbClr>
          </a:solidFill>
          <a:ln w="38100">
            <a:solidFill>
              <a:srgbClr val="FFCE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1BB03D5A-A49A-0BA1-19E0-30255CB1CBE1}"/>
              </a:ext>
            </a:extLst>
          </p:cNvPr>
          <p:cNvSpPr/>
          <p:nvPr/>
        </p:nvSpPr>
        <p:spPr>
          <a:xfrm>
            <a:off x="7421631" y="2780747"/>
            <a:ext cx="758636" cy="459837"/>
          </a:xfrm>
          <a:prstGeom prst="roundRect">
            <a:avLst/>
          </a:prstGeom>
          <a:solidFill>
            <a:srgbClr val="E52713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6D574B9F-200C-1E36-2F57-07330AC0C29E}"/>
              </a:ext>
            </a:extLst>
          </p:cNvPr>
          <p:cNvSpPr/>
          <p:nvPr/>
        </p:nvSpPr>
        <p:spPr>
          <a:xfrm>
            <a:off x="7924915" y="3472679"/>
            <a:ext cx="758636" cy="459837"/>
          </a:xfrm>
          <a:prstGeom prst="roundRect">
            <a:avLst/>
          </a:prstGeom>
          <a:solidFill>
            <a:srgbClr val="E52713">
              <a:alpha val="50000"/>
            </a:srgbClr>
          </a:solidFill>
          <a:ln w="38100">
            <a:solidFill>
              <a:srgbClr val="FFCE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EDDB7B96-BE70-891A-CDBC-0C9F783CF34B}"/>
              </a:ext>
            </a:extLst>
          </p:cNvPr>
          <p:cNvCxnSpPr>
            <a:stCxn id="59" idx="3"/>
            <a:endCxn id="60" idx="1"/>
          </p:cNvCxnSpPr>
          <p:nvPr/>
        </p:nvCxnSpPr>
        <p:spPr>
          <a:xfrm flipV="1">
            <a:off x="7055677" y="3010666"/>
            <a:ext cx="365954" cy="36976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7E27048-61B0-0D95-617E-3B9ADBC62C5D}"/>
              </a:ext>
            </a:extLst>
          </p:cNvPr>
          <p:cNvCxnSpPr>
            <a:cxnSpLocks/>
            <a:stCxn id="60" idx="3"/>
            <a:endCxn id="57" idx="1"/>
          </p:cNvCxnSpPr>
          <p:nvPr/>
        </p:nvCxnSpPr>
        <p:spPr>
          <a:xfrm>
            <a:off x="8180267" y="3010666"/>
            <a:ext cx="1319066" cy="1082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05A64DF2-88AA-142D-1C7A-9C7CA0952B5D}"/>
              </a:ext>
            </a:extLst>
          </p:cNvPr>
          <p:cNvCxnSpPr>
            <a:cxnSpLocks/>
            <a:endCxn id="61" idx="0"/>
          </p:cNvCxnSpPr>
          <p:nvPr/>
        </p:nvCxnSpPr>
        <p:spPr>
          <a:xfrm>
            <a:off x="8180267" y="3010665"/>
            <a:ext cx="123966" cy="4620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A7656B70-9589-820B-51C4-B14BCE6DDD7A}"/>
              </a:ext>
            </a:extLst>
          </p:cNvPr>
          <p:cNvCxnSpPr>
            <a:cxnSpLocks/>
            <a:endCxn id="58" idx="1"/>
          </p:cNvCxnSpPr>
          <p:nvPr/>
        </p:nvCxnSpPr>
        <p:spPr>
          <a:xfrm>
            <a:off x="8195116" y="3021487"/>
            <a:ext cx="1347759" cy="75215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4A56A5D8-6FB2-686C-F749-C24C736AA779}"/>
              </a:ext>
            </a:extLst>
          </p:cNvPr>
          <p:cNvCxnSpPr>
            <a:cxnSpLocks/>
            <a:stCxn id="61" idx="3"/>
            <a:endCxn id="58" idx="1"/>
          </p:cNvCxnSpPr>
          <p:nvPr/>
        </p:nvCxnSpPr>
        <p:spPr>
          <a:xfrm>
            <a:off x="8683551" y="3702598"/>
            <a:ext cx="859324" cy="71047"/>
          </a:xfrm>
          <a:prstGeom prst="straightConnector1">
            <a:avLst/>
          </a:prstGeom>
          <a:ln w="28575">
            <a:solidFill>
              <a:srgbClr val="FFCE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891A61E5-7ECA-9456-EB21-3CDE1F70637F}"/>
              </a:ext>
            </a:extLst>
          </p:cNvPr>
          <p:cNvCxnSpPr>
            <a:cxnSpLocks/>
            <a:stCxn id="59" idx="3"/>
            <a:endCxn id="61" idx="1"/>
          </p:cNvCxnSpPr>
          <p:nvPr/>
        </p:nvCxnSpPr>
        <p:spPr>
          <a:xfrm>
            <a:off x="7055677" y="3380427"/>
            <a:ext cx="869238" cy="322171"/>
          </a:xfrm>
          <a:prstGeom prst="straightConnector1">
            <a:avLst/>
          </a:prstGeom>
          <a:ln w="28575">
            <a:solidFill>
              <a:srgbClr val="FFCE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0317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4F159D-CE97-FA76-7510-2A21688AB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solidFill>
                  <a:schemeClr val="accent1"/>
                </a:solidFill>
              </a:rPr>
              <a:t>Activity 4 facilitator prompts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B9FA7-0EF0-81E3-6F08-B9FADE54D91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263525" y="1485900"/>
            <a:ext cx="11664950" cy="4779963"/>
          </a:xfrm>
        </p:spPr>
        <p:txBody>
          <a:bodyPr/>
          <a:lstStyle/>
          <a:p>
            <a:r>
              <a:rPr lang="en-AU" sz="2000" dirty="0">
                <a:latin typeface="+mn-lt"/>
              </a:rPr>
              <a:t>Below are some prompts to facilitate conversation at your tables.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You could place a circle around the cards of your chosen impact chain so it’s clear which one you’ve chosen (driver – risk – consequence).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When reviewing the adaptation measures, consider if you could collate or categorise them, e.g.:</a:t>
            </a:r>
          </a:p>
          <a:p>
            <a:pPr marL="698500" lvl="1" indent="-342900"/>
            <a:r>
              <a:rPr lang="en-AU" sz="2000" dirty="0">
                <a:latin typeface="+mn-lt"/>
              </a:rPr>
              <a:t>What actions can be taken within the organisation?</a:t>
            </a:r>
          </a:p>
          <a:p>
            <a:pPr marL="698500" lvl="1" indent="-342900"/>
            <a:r>
              <a:rPr lang="en-AU" sz="2000" dirty="0">
                <a:latin typeface="+mn-lt"/>
              </a:rPr>
              <a:t>What actions require some kind of collaboration or external engagement?</a:t>
            </a:r>
          </a:p>
          <a:p>
            <a:pPr marL="698500" lvl="1" indent="-342900"/>
            <a:r>
              <a:rPr lang="en-AU" sz="2000" dirty="0">
                <a:latin typeface="+mn-lt"/>
              </a:rPr>
              <a:t>What seems relatively simple or inexpensive, versus something more complex and costly?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Don’t forget to use the blank cards if you come up with something new that isn’t already listed, or you’d like to write the adaptation measure in a different way.</a:t>
            </a:r>
          </a:p>
        </p:txBody>
      </p:sp>
    </p:spTree>
    <p:extLst>
      <p:ext uri="{BB962C8B-B14F-4D97-AF65-F5344CB8AC3E}">
        <p14:creationId xmlns:p14="http://schemas.microsoft.com/office/powerpoint/2010/main" val="3205749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158B85-A17E-9F8E-F2FA-0EF9DC437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888" y="474123"/>
            <a:ext cx="5653088" cy="646986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en-AU"/>
              <a:t>Example agenda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FBB19B7-768B-C5CF-B162-F1A992A8A814}"/>
              </a:ext>
            </a:extLst>
          </p:cNvPr>
          <p:cNvSpPr/>
          <p:nvPr/>
        </p:nvSpPr>
        <p:spPr>
          <a:xfrm>
            <a:off x="1931710" y="2768984"/>
            <a:ext cx="2363444" cy="719607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AU" sz="2000"/>
              <a:t>Warm up </a:t>
            </a:r>
            <a:br>
              <a:rPr lang="en-AU" sz="2000"/>
            </a:br>
            <a:r>
              <a:rPr lang="en-AU" sz="2000"/>
              <a:t>activity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15528C3-B92F-C8E5-AA6C-A9BABA2CD3CE}"/>
              </a:ext>
            </a:extLst>
          </p:cNvPr>
          <p:cNvSpPr/>
          <p:nvPr/>
        </p:nvSpPr>
        <p:spPr>
          <a:xfrm>
            <a:off x="1931711" y="3609909"/>
            <a:ext cx="2363444" cy="1651599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/>
              <a:t>Physical risk activities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81832E8-2DFD-5084-A251-2BDB200CEB41}"/>
              </a:ext>
            </a:extLst>
          </p:cNvPr>
          <p:cNvSpPr/>
          <p:nvPr/>
        </p:nvSpPr>
        <p:spPr>
          <a:xfrm>
            <a:off x="1931710" y="5383832"/>
            <a:ext cx="2363444" cy="727861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AU" sz="2000"/>
              <a:t>Wrap 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1760A0-2413-CE6B-5858-B3E9A42FB548}"/>
              </a:ext>
            </a:extLst>
          </p:cNvPr>
          <p:cNvSpPr txBox="1"/>
          <p:nvPr/>
        </p:nvSpPr>
        <p:spPr>
          <a:xfrm>
            <a:off x="60623" y="3677543"/>
            <a:ext cx="1783558" cy="646986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AU" sz="1600">
                <a:solidFill>
                  <a:schemeClr val="accent1"/>
                </a:solidFill>
              </a:rPr>
              <a:t>This is where we will need you!</a:t>
            </a:r>
          </a:p>
        </p:txBody>
      </p:sp>
      <p:pic>
        <p:nvPicPr>
          <p:cNvPr id="5" name="Graphic 4" descr="Line arrow: Counter-clockwise curve with solid fill">
            <a:extLst>
              <a:ext uri="{FF2B5EF4-FFF2-40B4-BE49-F238E27FC236}">
                <a16:creationId xmlns:a16="http://schemas.microsoft.com/office/drawing/2014/main" id="{7CD759D0-9C8D-2DF0-F2D2-415C601C4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534025">
            <a:off x="1174217" y="4185269"/>
            <a:ext cx="914400" cy="9144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E863686-AD8E-AA6E-0407-1AA2F15F4296}"/>
              </a:ext>
            </a:extLst>
          </p:cNvPr>
          <p:cNvSpPr/>
          <p:nvPr/>
        </p:nvSpPr>
        <p:spPr>
          <a:xfrm>
            <a:off x="1931710" y="1458078"/>
            <a:ext cx="2363444" cy="1189588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AU" sz="2000"/>
              <a:t>Intro and context setting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844C37-EBD4-688F-B14A-7397BB6AFEEF}"/>
              </a:ext>
            </a:extLst>
          </p:cNvPr>
          <p:cNvSpPr txBox="1"/>
          <p:nvPr/>
        </p:nvSpPr>
        <p:spPr>
          <a:xfrm>
            <a:off x="4822084" y="1686303"/>
            <a:ext cx="2779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dirty="0"/>
              <a:t>1120-1125 - Introductions [5]</a:t>
            </a:r>
          </a:p>
          <a:p>
            <a:r>
              <a:rPr lang="en-AU" sz="1600" dirty="0"/>
              <a:t>1125-1135 - Context [10]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3F9713-3734-65CE-CC97-4BBC853DD9B3}"/>
              </a:ext>
            </a:extLst>
          </p:cNvPr>
          <p:cNvSpPr txBox="1"/>
          <p:nvPr/>
        </p:nvSpPr>
        <p:spPr>
          <a:xfrm>
            <a:off x="4822084" y="2919579"/>
            <a:ext cx="31601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/>
              <a:t>1135-1140 – Warm up activity [5]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11C39A-980A-F13F-7720-13CBCC2ED40B}"/>
              </a:ext>
            </a:extLst>
          </p:cNvPr>
          <p:cNvSpPr txBox="1"/>
          <p:nvPr/>
        </p:nvSpPr>
        <p:spPr>
          <a:xfrm>
            <a:off x="4822084" y="3773988"/>
            <a:ext cx="52243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/>
              <a:t>1140-1145 – Activity intro [5]</a:t>
            </a:r>
          </a:p>
          <a:p>
            <a:r>
              <a:rPr lang="en-AU" sz="1600"/>
              <a:t>1145-1200 – Activity 1 drivers [15]</a:t>
            </a:r>
          </a:p>
          <a:p>
            <a:r>
              <a:rPr lang="en-AU" sz="1600"/>
              <a:t>1200-1220 – Activity 2 risks [20]</a:t>
            </a:r>
          </a:p>
          <a:p>
            <a:r>
              <a:rPr lang="en-AU" sz="1600"/>
              <a:t>1220-1240 – Activity 3 consequences and mapping [20]</a:t>
            </a:r>
          </a:p>
          <a:p>
            <a:r>
              <a:rPr lang="en-AU" sz="1600"/>
              <a:t>1240-1255 – Activity 4 treatment [15]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B45E01-FF66-7D72-7E94-4998876D9A75}"/>
              </a:ext>
            </a:extLst>
          </p:cNvPr>
          <p:cNvSpPr txBox="1"/>
          <p:nvPr/>
        </p:nvSpPr>
        <p:spPr>
          <a:xfrm>
            <a:off x="4822084" y="5555981"/>
            <a:ext cx="2807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/>
              <a:t>1255-1315 – Reflections [20]</a:t>
            </a:r>
          </a:p>
        </p:txBody>
      </p:sp>
    </p:spTree>
    <p:extLst>
      <p:ext uri="{BB962C8B-B14F-4D97-AF65-F5344CB8AC3E}">
        <p14:creationId xmlns:p14="http://schemas.microsoft.com/office/powerpoint/2010/main" val="957311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01CE45-0510-D116-CED1-44A315E1CF77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91651" y="1107535"/>
            <a:ext cx="5648325" cy="5795963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accent5"/>
                </a:solidFill>
              </a:rPr>
              <a:t>Each table will be set up to represent a specific sector (e.g. energy, transport, education, health etc.). </a:t>
            </a:r>
          </a:p>
          <a:p>
            <a:r>
              <a:rPr lang="en-AU" sz="2000" dirty="0">
                <a:solidFill>
                  <a:schemeClr val="accent5"/>
                </a:solidFill>
              </a:rPr>
              <a:t>Attendees will be prompted to sit at a table representing a sector where they have regular interaction with NSW Govt services, or that fits with their role, experience or is an area of keen interest for them. 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6BF851A-F742-DE1F-62E3-AB70C84CEEBB}"/>
              </a:ext>
            </a:extLst>
          </p:cNvPr>
          <p:cNvPicPr>
            <a:picLocks noGrp="1" noChangeAspect="1"/>
          </p:cNvPicPr>
          <p:nvPr>
            <p:ph sz="quarter" idx="35"/>
          </p:nvPr>
        </p:nvPicPr>
        <p:blipFill>
          <a:blip r:embed="rId2"/>
          <a:srcRect t="29017"/>
          <a:stretch>
            <a:fillRect/>
          </a:stretch>
        </p:blipFill>
        <p:spPr>
          <a:xfrm>
            <a:off x="6096000" y="1406012"/>
            <a:ext cx="5476568" cy="4513498"/>
          </a:xfr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444EEFCA-C2FA-3421-750A-933CE7CF1C7C}"/>
              </a:ext>
            </a:extLst>
          </p:cNvPr>
          <p:cNvSpPr txBox="1">
            <a:spLocks/>
          </p:cNvSpPr>
          <p:nvPr/>
        </p:nvSpPr>
        <p:spPr>
          <a:xfrm>
            <a:off x="286888" y="474123"/>
            <a:ext cx="6205276" cy="646986"/>
          </a:xfrm>
          <a:prstGeom prst="rect">
            <a:avLst/>
          </a:prstGeom>
          <a:solidFill>
            <a:schemeClr val="accent6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500" b="1" kern="1200" baseline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 sz="4300">
                <a:solidFill>
                  <a:schemeClr val="tx2"/>
                </a:solidFill>
              </a:rPr>
              <a:t>Example seating guide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A48BE7-49AC-A4BC-11BE-91C8BD814C77}"/>
              </a:ext>
            </a:extLst>
          </p:cNvPr>
          <p:cNvSpPr txBox="1"/>
          <p:nvPr/>
        </p:nvSpPr>
        <p:spPr>
          <a:xfrm>
            <a:off x="7455243" y="3006811"/>
            <a:ext cx="3204519" cy="175432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chemeClr val="tx2"/>
                </a:solidFill>
              </a:rPr>
              <a:t>[User note: </a:t>
            </a:r>
            <a:r>
              <a:rPr lang="en-AU" dirty="0">
                <a:solidFill>
                  <a:schemeClr val="tx2"/>
                </a:solidFill>
              </a:rPr>
              <a:t>this table is a generic split across agencies. Your list could instead be themed by different organisational roles, assets/projects, </a:t>
            </a:r>
            <a:r>
              <a:rPr lang="en-AU">
                <a:solidFill>
                  <a:schemeClr val="tx2"/>
                </a:solidFill>
              </a:rPr>
              <a:t>etc.]</a:t>
            </a:r>
            <a:endParaRPr lang="en-A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302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C6CBBB-FC45-C04A-369A-6E804232A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/>
              <a:t>Introduction to the physical assessment </a:t>
            </a:r>
            <a:br>
              <a:rPr lang="en-AU"/>
            </a:br>
            <a:r>
              <a:rPr lang="en-AU"/>
              <a:t>activities and materials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6D8C052-2F19-5CE6-2ABD-8C88201B0354}"/>
              </a:ext>
            </a:extLst>
          </p:cNvPr>
          <p:cNvSpPr/>
          <p:nvPr/>
        </p:nvSpPr>
        <p:spPr>
          <a:xfrm>
            <a:off x="7267639" y="2474952"/>
            <a:ext cx="4657662" cy="1267738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EXPLAINER SHEET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(instructions and definitions)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98F305-8C60-F99E-0928-AE1DEBEC2085}"/>
              </a:ext>
            </a:extLst>
          </p:cNvPr>
          <p:cNvSpPr txBox="1"/>
          <p:nvPr/>
        </p:nvSpPr>
        <p:spPr>
          <a:xfrm>
            <a:off x="7005150" y="460129"/>
            <a:ext cx="4920151" cy="1736646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r>
              <a:rPr lang="en-AU" sz="1600"/>
              <a:t>Table materials: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>
                <a:solidFill>
                  <a:schemeClr val="accent1"/>
                </a:solidFill>
              </a:rPr>
              <a:t>Explainer sheet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>
                <a:solidFill>
                  <a:schemeClr val="accent1"/>
                </a:solidFill>
              </a:rPr>
              <a:t>Game cards (coloured for each activity)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/>
              <a:t>Blank A2 sheets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err="1"/>
              <a:t>Menti</a:t>
            </a:r>
            <a:r>
              <a:rPr lang="en-AU" sz="1600"/>
              <a:t> QR codes for warm up activity and feedback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150A89-E5B1-8874-7F17-E7FA1310FC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277" y="2354074"/>
            <a:ext cx="6549668" cy="214985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317E74-AA4F-482B-A0A8-C49D26A18672}"/>
              </a:ext>
            </a:extLst>
          </p:cNvPr>
          <p:cNvSpPr/>
          <p:nvPr/>
        </p:nvSpPr>
        <p:spPr>
          <a:xfrm>
            <a:off x="7267639" y="3931893"/>
            <a:ext cx="2196000" cy="809327"/>
          </a:xfrm>
          <a:prstGeom prst="roundRect">
            <a:avLst/>
          </a:prstGeom>
          <a:solidFill>
            <a:srgbClr val="008966"/>
          </a:solidFill>
          <a:ln w="12700" cap="flat" cmpd="sng" algn="ctr">
            <a:solidFill>
              <a:srgbClr val="008966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DRIVERS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2EBFA75-1BD5-6A71-3919-23ECD2FD49A9}"/>
              </a:ext>
            </a:extLst>
          </p:cNvPr>
          <p:cNvSpPr/>
          <p:nvPr/>
        </p:nvSpPr>
        <p:spPr>
          <a:xfrm>
            <a:off x="9729301" y="3931893"/>
            <a:ext cx="2196000" cy="809327"/>
          </a:xfrm>
          <a:prstGeom prst="roundRect">
            <a:avLst/>
          </a:prstGeom>
          <a:solidFill>
            <a:srgbClr val="E52713"/>
          </a:solidFill>
          <a:ln w="12700" cap="flat" cmpd="sng" algn="ctr">
            <a:solidFill>
              <a:srgbClr val="E5271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RISKS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8D4E7E7-E6CF-8E3B-EC7A-1329F2FC6DD1}"/>
              </a:ext>
            </a:extLst>
          </p:cNvPr>
          <p:cNvSpPr/>
          <p:nvPr/>
        </p:nvSpPr>
        <p:spPr>
          <a:xfrm>
            <a:off x="7267639" y="4930424"/>
            <a:ext cx="2196000" cy="809327"/>
          </a:xfrm>
          <a:prstGeom prst="roundRect">
            <a:avLst/>
          </a:prstGeom>
          <a:solidFill>
            <a:srgbClr val="C70C6F"/>
          </a:solidFill>
          <a:ln w="12700" cap="flat" cmpd="sng" algn="ctr">
            <a:solidFill>
              <a:srgbClr val="C70C6F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CONSEQUENCE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87DC952-7CD9-ABDF-A2A1-4F8D0F92ADFB}"/>
              </a:ext>
            </a:extLst>
          </p:cNvPr>
          <p:cNvSpPr/>
          <p:nvPr/>
        </p:nvSpPr>
        <p:spPr>
          <a:xfrm>
            <a:off x="9729301" y="4930423"/>
            <a:ext cx="2196000" cy="809327"/>
          </a:xfrm>
          <a:prstGeom prst="roundRect">
            <a:avLst/>
          </a:prstGeom>
          <a:solidFill>
            <a:srgbClr val="AECC53"/>
          </a:solidFill>
          <a:ln w="12700" cap="flat" cmpd="sng" algn="ctr">
            <a:solidFill>
              <a:srgbClr val="AECC5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ADAPTATION MEASURES</a:t>
            </a:r>
          </a:p>
        </p:txBody>
      </p:sp>
    </p:spTree>
    <p:extLst>
      <p:ext uri="{BB962C8B-B14F-4D97-AF65-F5344CB8AC3E}">
        <p14:creationId xmlns:p14="http://schemas.microsoft.com/office/powerpoint/2010/main" val="1403596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1D5354-CB91-8304-4384-5756372C1C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4538" y="2240481"/>
            <a:ext cx="5518837" cy="181149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7C6CBBB-FC45-C04A-369A-6E804232A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/>
              <a:t>Activity 1: Identifying drivers </a:t>
            </a:r>
            <a:br>
              <a:rPr lang="en-AU"/>
            </a:br>
            <a:r>
              <a:rPr lang="en-AU"/>
              <a:t>(15 mins)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F70AB6-3A35-575C-AD9B-8E91CAE9521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294375" y="1501226"/>
            <a:ext cx="5653088" cy="4787900"/>
          </a:xfrm>
        </p:spPr>
        <p:txBody>
          <a:bodyPr/>
          <a:lstStyle/>
          <a:p>
            <a:r>
              <a:rPr lang="en-AU" sz="2000" b="1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Review and Selection: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In groups of approximately 5, </a:t>
            </a:r>
            <a:r>
              <a:rPr lang="en-AU" sz="20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review the provided driver cards.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Select the driver that is most relevant to your nominated sector.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Stick the selected driver card onto the activity sheet.</a:t>
            </a:r>
          </a:p>
          <a:p>
            <a:r>
              <a:rPr lang="en-AU" sz="2000" b="1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Additional Inputs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Blank cards are available for the identification of other drivers</a:t>
            </a:r>
          </a:p>
          <a:p>
            <a:r>
              <a:rPr lang="en-AU" sz="2000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Group discussion is encouraged!</a:t>
            </a:r>
            <a:endParaRPr lang="en-AU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4727C68-FDCE-8121-B4E2-D51A8493A3EA}"/>
              </a:ext>
            </a:extLst>
          </p:cNvPr>
          <p:cNvSpPr/>
          <p:nvPr/>
        </p:nvSpPr>
        <p:spPr>
          <a:xfrm rot="17543638" flipH="1">
            <a:off x="5165145" y="772606"/>
            <a:ext cx="3278041" cy="1647997"/>
          </a:xfrm>
          <a:prstGeom prst="arc">
            <a:avLst>
              <a:gd name="adj1" fmla="val 15019732"/>
              <a:gd name="adj2" fmla="val 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5C176B-FDC5-23A5-D619-F31A87EA9255}"/>
              </a:ext>
            </a:extLst>
          </p:cNvPr>
          <p:cNvSpPr txBox="1"/>
          <p:nvPr/>
        </p:nvSpPr>
        <p:spPr>
          <a:xfrm>
            <a:off x="8258872" y="4204374"/>
            <a:ext cx="3504503" cy="181588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sz="1400"/>
              <a:t>Facilitators:</a:t>
            </a:r>
          </a:p>
          <a:p>
            <a:pPr marL="285750" indent="-285750">
              <a:buFontTx/>
              <a:buChar char="-"/>
            </a:pPr>
            <a:r>
              <a:rPr lang="en-AU" sz="1400"/>
              <a:t>Each person will get ~4 driver cards and each person will identify their top driver</a:t>
            </a:r>
          </a:p>
          <a:p>
            <a:pPr marL="285750" indent="-285750">
              <a:buFontTx/>
              <a:buChar char="-"/>
            </a:pPr>
            <a:r>
              <a:rPr lang="en-AU" sz="1400"/>
              <a:t>After 5 mins, everyone should be putting forward their top driver</a:t>
            </a:r>
          </a:p>
          <a:p>
            <a:pPr marL="285750" indent="-285750">
              <a:buFontTx/>
              <a:buChar char="-"/>
            </a:pPr>
            <a:r>
              <a:rPr lang="en-AU" sz="1400"/>
              <a:t>5 mins to discuss</a:t>
            </a:r>
          </a:p>
          <a:p>
            <a:pPr marL="285750" indent="-285750">
              <a:buFontTx/>
              <a:buChar char="-"/>
            </a:pPr>
            <a:r>
              <a:rPr lang="en-AU" sz="1400"/>
              <a:t>Last 5 mins to review/confirm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422811C-6116-948F-9DFE-7664778DCC32}"/>
              </a:ext>
            </a:extLst>
          </p:cNvPr>
          <p:cNvSpPr/>
          <p:nvPr/>
        </p:nvSpPr>
        <p:spPr>
          <a:xfrm>
            <a:off x="6175698" y="534562"/>
            <a:ext cx="2196000" cy="828675"/>
          </a:xfrm>
          <a:prstGeom prst="roundRect">
            <a:avLst/>
          </a:prstGeom>
          <a:solidFill>
            <a:srgbClr val="00896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/>
              <a:t>DRIVERS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F7926AB-3E6C-5FEC-E4B5-5EE9091A4B5D}"/>
              </a:ext>
            </a:extLst>
          </p:cNvPr>
          <p:cNvSpPr/>
          <p:nvPr/>
        </p:nvSpPr>
        <p:spPr>
          <a:xfrm>
            <a:off x="6404115" y="2896131"/>
            <a:ext cx="800100" cy="676275"/>
          </a:xfrm>
          <a:prstGeom prst="roundRect">
            <a:avLst/>
          </a:prstGeom>
          <a:solidFill>
            <a:srgbClr val="00896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</p:spTree>
    <p:extLst>
      <p:ext uri="{BB962C8B-B14F-4D97-AF65-F5344CB8AC3E}">
        <p14:creationId xmlns:p14="http://schemas.microsoft.com/office/powerpoint/2010/main" val="3501701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4F159D-CE97-FA76-7510-2A21688AB2D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AU">
                <a:solidFill>
                  <a:schemeClr val="accent1"/>
                </a:solidFill>
              </a:rPr>
              <a:t>Activity 1 facilitator prompts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61EC75-4FCC-0454-560B-4A9CD31DB730}"/>
              </a:ext>
            </a:extLst>
          </p:cNvPr>
          <p:cNvSpPr txBox="1"/>
          <p:nvPr/>
        </p:nvSpPr>
        <p:spPr>
          <a:xfrm>
            <a:off x="263525" y="1304023"/>
            <a:ext cx="1111678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2000"/>
              <a:t>Below are some prompts to facilitate conversation at your tables.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000"/>
              <a:t>What extreme weather events have occurred previously that had a large impact on your role or the broader department?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000"/>
              <a:t>Which environmental changes (e.g. heat, rainfall, sea level, storms) could realistically affect your work area or operations?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000"/>
              <a:t>Are there any seasonal or long-term climate trends that are beginning to impact your region or service delivery?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000"/>
              <a:t>Is your work affected by access to natural resources like water, vegetation, or arable land—and are those resources changing?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000"/>
              <a:t>Are there climate drivers that you’re not currently addressing but suspect may become more important?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AU" sz="2000"/>
          </a:p>
        </p:txBody>
      </p:sp>
    </p:spTree>
    <p:extLst>
      <p:ext uri="{BB962C8B-B14F-4D97-AF65-F5344CB8AC3E}">
        <p14:creationId xmlns:p14="http://schemas.microsoft.com/office/powerpoint/2010/main" val="1364571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C11A450-5DF9-E53E-58DF-6615CC7236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4538" y="2240481"/>
            <a:ext cx="5518837" cy="181149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F2BF772-3D58-FC00-4EBF-1A2FE552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/>
              <a:t>Activity 2: Selecting risks </a:t>
            </a:r>
            <a:br>
              <a:rPr lang="en-AU"/>
            </a:br>
            <a:r>
              <a:rPr lang="en-AU"/>
              <a:t>(20 mins)</a:t>
            </a:r>
            <a:br>
              <a:rPr lang="en-AU"/>
            </a:b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57DE8-8D1F-4022-1D84-023396632B3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204153" y="1630671"/>
            <a:ext cx="5772150" cy="3829050"/>
          </a:xfrm>
        </p:spPr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Review the provided risk cards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S</a:t>
            </a: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elect those that are linked to your chosen driver and could impact your organisation as a result of the driver.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Select up to 5 cards in total.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Stick these cards alongside the relevant driver from Activity 1.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AU" sz="2000" dirty="0">
              <a:solidFill>
                <a:schemeClr val="tx1"/>
              </a:solidFill>
              <a:latin typeface="+mn-lt"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dirty="0"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NOTE: </a:t>
            </a:r>
            <a:r>
              <a:rPr lang="en-AU" sz="2000" dirty="0">
                <a:solidFill>
                  <a:schemeClr val="tx1"/>
                </a:solidFill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You can u</a:t>
            </a:r>
            <a:r>
              <a:rPr lang="en-AU" sz="20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se blank cards to write down any additional risks relevant to your sector that are identified by the group.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Arc 6">
            <a:extLst>
              <a:ext uri="{FF2B5EF4-FFF2-40B4-BE49-F238E27FC236}">
                <a16:creationId xmlns:a16="http://schemas.microsoft.com/office/drawing/2014/main" id="{9120EC6C-4CF6-39AA-2DB7-22A7A60922F3}"/>
              </a:ext>
            </a:extLst>
          </p:cNvPr>
          <p:cNvSpPr/>
          <p:nvPr/>
        </p:nvSpPr>
        <p:spPr>
          <a:xfrm rot="16689460" flipH="1">
            <a:off x="7393901" y="983230"/>
            <a:ext cx="1752849" cy="1647997"/>
          </a:xfrm>
          <a:prstGeom prst="arc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99E51BD-D847-8D94-1CD4-9190F2A2AC87}"/>
              </a:ext>
            </a:extLst>
          </p:cNvPr>
          <p:cNvSpPr/>
          <p:nvPr/>
        </p:nvSpPr>
        <p:spPr>
          <a:xfrm>
            <a:off x="6427636" y="837151"/>
            <a:ext cx="2196000" cy="793520"/>
          </a:xfrm>
          <a:prstGeom prst="roundRect">
            <a:avLst/>
          </a:prstGeom>
          <a:solidFill>
            <a:srgbClr val="E52713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/>
              <a:t>RISKS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354B4D2-945B-37AE-6701-46DC7218AA9A}"/>
              </a:ext>
            </a:extLst>
          </p:cNvPr>
          <p:cNvSpPr/>
          <p:nvPr/>
        </p:nvSpPr>
        <p:spPr>
          <a:xfrm>
            <a:off x="7570169" y="2750701"/>
            <a:ext cx="758636" cy="459837"/>
          </a:xfrm>
          <a:prstGeom prst="roundRect">
            <a:avLst/>
          </a:prstGeom>
          <a:solidFill>
            <a:srgbClr val="E52713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E6CAE41-0AA7-D2A3-F820-5794BC2488AC}"/>
              </a:ext>
            </a:extLst>
          </p:cNvPr>
          <p:cNvSpPr/>
          <p:nvPr/>
        </p:nvSpPr>
        <p:spPr>
          <a:xfrm>
            <a:off x="7570169" y="3275316"/>
            <a:ext cx="758636" cy="459837"/>
          </a:xfrm>
          <a:prstGeom prst="roundRect">
            <a:avLst/>
          </a:prstGeom>
          <a:solidFill>
            <a:srgbClr val="E52713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6A4C458-8B21-66D1-DCE7-8E95B2CC417E}"/>
              </a:ext>
            </a:extLst>
          </p:cNvPr>
          <p:cNvSpPr/>
          <p:nvPr/>
        </p:nvSpPr>
        <p:spPr>
          <a:xfrm>
            <a:off x="6404115" y="2896131"/>
            <a:ext cx="800100" cy="676275"/>
          </a:xfrm>
          <a:prstGeom prst="roundRect">
            <a:avLst/>
          </a:prstGeom>
          <a:solidFill>
            <a:srgbClr val="008966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F32D36-A25C-74C8-FA42-0CF93E38CEE2}"/>
              </a:ext>
            </a:extLst>
          </p:cNvPr>
          <p:cNvSpPr txBox="1"/>
          <p:nvPr/>
        </p:nvSpPr>
        <p:spPr>
          <a:xfrm>
            <a:off x="6984648" y="4360665"/>
            <a:ext cx="4781242" cy="160043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sz="1400"/>
              <a:t>Facilitators:</a:t>
            </a:r>
          </a:p>
          <a:p>
            <a:pPr marL="285750" indent="-285750">
              <a:buFontTx/>
              <a:buChar char="-"/>
            </a:pPr>
            <a:r>
              <a:rPr lang="en-AU" sz="1400"/>
              <a:t>Each person will get ~4 risk cards and each person will identify their top risk </a:t>
            </a:r>
          </a:p>
          <a:p>
            <a:pPr marL="285750" indent="-285750">
              <a:buFontTx/>
              <a:buChar char="-"/>
            </a:pPr>
            <a:r>
              <a:rPr lang="en-AU" sz="1400"/>
              <a:t>After 5 mins, everyone should be putting forward their top risk [aiming for 5 cards chosen per group]</a:t>
            </a:r>
          </a:p>
          <a:p>
            <a:pPr marL="285750" indent="-285750">
              <a:buFontTx/>
              <a:buChar char="-"/>
            </a:pPr>
            <a:r>
              <a:rPr lang="en-AU" sz="1400"/>
              <a:t>10 mins to discuss</a:t>
            </a:r>
          </a:p>
          <a:p>
            <a:pPr marL="285750" indent="-285750">
              <a:buFontTx/>
              <a:buChar char="-"/>
            </a:pPr>
            <a:r>
              <a:rPr lang="en-AU" sz="1400"/>
              <a:t>Last 5 mins to review/confirm</a:t>
            </a:r>
          </a:p>
        </p:txBody>
      </p:sp>
    </p:spTree>
    <p:extLst>
      <p:ext uri="{BB962C8B-B14F-4D97-AF65-F5344CB8AC3E}">
        <p14:creationId xmlns:p14="http://schemas.microsoft.com/office/powerpoint/2010/main" val="1820897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4F159D-CE97-FA76-7510-2A21688AB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>
                <a:solidFill>
                  <a:schemeClr val="accent1"/>
                </a:solidFill>
              </a:rPr>
              <a:t>Activity 2 facilitator prompts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B9FA7-0EF0-81E3-6F08-B9FADE54D91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11480" y="1457325"/>
            <a:ext cx="11253470" cy="4779963"/>
          </a:xfrm>
        </p:spPr>
        <p:txBody>
          <a:bodyPr/>
          <a:lstStyle/>
          <a:p>
            <a:r>
              <a:rPr lang="en-AU" sz="2000" dirty="0">
                <a:latin typeface="+mn-lt"/>
              </a:rPr>
              <a:t>Below are some prompts to facilitate conversation at your tables.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Imagine that the driver you identified starts to happen. What does this change within an organisation?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What if an organisation isn’t adequately prepared with procedures and strategic direction – what could happen?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If the sector, or organisations within the sector, or business units within the organisation are customer- or community-facing, how could these groups affect an organisation? </a:t>
            </a:r>
          </a:p>
          <a:p>
            <a:pPr marL="698500" lvl="1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Would the product or service need to change? </a:t>
            </a:r>
          </a:p>
          <a:p>
            <a:pPr marL="698500" lvl="1" indent="-342900"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Could there be a drop in demand?</a:t>
            </a:r>
          </a:p>
          <a:p>
            <a:pPr marL="6985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Could there be some reputational backlash based on actions taken, or inaction?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sz="2000" dirty="0">
                <a:latin typeface="+mn-lt"/>
              </a:rPr>
              <a:t>Don’t forget to use the blank cards if you come up with something new that isn’t already listed, or you’d like to write the risk or opportunity in a different way.</a:t>
            </a:r>
          </a:p>
        </p:txBody>
      </p:sp>
    </p:spTree>
    <p:extLst>
      <p:ext uri="{BB962C8B-B14F-4D97-AF65-F5344CB8AC3E}">
        <p14:creationId xmlns:p14="http://schemas.microsoft.com/office/powerpoint/2010/main" val="2642712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0899C4-4596-5EB3-66EB-A29DF6F211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4538" y="2178032"/>
            <a:ext cx="5683936" cy="186568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F2BF772-3D58-FC00-4EBF-1A2FE552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Activity 3: Selecting consequences and mapping</a:t>
            </a:r>
            <a:br>
              <a:rPr lang="en-AU" dirty="0"/>
            </a:br>
            <a:r>
              <a:rPr lang="en-AU" dirty="0"/>
              <a:t>(20 mins)</a:t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57DE8-8D1F-4022-1D84-023396632B3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23269" y="1829337"/>
            <a:ext cx="5432425" cy="3659187"/>
          </a:xfrm>
        </p:spPr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ptos" panose="020B0004020202020204" pitchFamily="34" charset="0"/>
                <a:cs typeface="Calibri" panose="020F0502020204030204" pitchFamily="34" charset="0"/>
              </a:rPr>
              <a:t>Review and select the consequence cards that describe what would happen within the organisation if the risk occurred.</a:t>
            </a:r>
          </a:p>
        </p:txBody>
      </p:sp>
      <p:sp>
        <p:nvSpPr>
          <p:cNvPr id="7" name="Arc 6">
            <a:extLst>
              <a:ext uri="{FF2B5EF4-FFF2-40B4-BE49-F238E27FC236}">
                <a16:creationId xmlns:a16="http://schemas.microsoft.com/office/drawing/2014/main" id="{9120EC6C-4CF6-39AA-2DB7-22A7A60922F3}"/>
              </a:ext>
            </a:extLst>
          </p:cNvPr>
          <p:cNvSpPr/>
          <p:nvPr/>
        </p:nvSpPr>
        <p:spPr>
          <a:xfrm rot="11679701" flipH="1" flipV="1">
            <a:off x="7404382" y="1434652"/>
            <a:ext cx="3101235" cy="1766196"/>
          </a:xfrm>
          <a:prstGeom prst="arc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75EDA07-95A2-6A86-6D06-5FEAD029DCEA}"/>
              </a:ext>
            </a:extLst>
          </p:cNvPr>
          <p:cNvSpPr/>
          <p:nvPr/>
        </p:nvSpPr>
        <p:spPr>
          <a:xfrm>
            <a:off x="7007330" y="1081423"/>
            <a:ext cx="2402625" cy="747914"/>
          </a:xfrm>
          <a:prstGeom prst="roundRect">
            <a:avLst/>
          </a:prstGeom>
          <a:solidFill>
            <a:srgbClr val="C70C6F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/>
              <a:t>CONSEQUENCES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E9D9945-78D9-8048-F1EC-31EE3A04AB96}"/>
              </a:ext>
            </a:extLst>
          </p:cNvPr>
          <p:cNvSpPr/>
          <p:nvPr/>
        </p:nvSpPr>
        <p:spPr>
          <a:xfrm>
            <a:off x="9647871" y="2686412"/>
            <a:ext cx="759916" cy="377835"/>
          </a:xfrm>
          <a:prstGeom prst="roundRect">
            <a:avLst/>
          </a:prstGeom>
          <a:solidFill>
            <a:srgbClr val="C70C6F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840688C-EB9C-C366-3B9E-92E978E7C127}"/>
              </a:ext>
            </a:extLst>
          </p:cNvPr>
          <p:cNvSpPr/>
          <p:nvPr/>
        </p:nvSpPr>
        <p:spPr>
          <a:xfrm>
            <a:off x="9647871" y="3438569"/>
            <a:ext cx="759916" cy="377835"/>
          </a:xfrm>
          <a:prstGeom prst="roundRect">
            <a:avLst/>
          </a:prstGeom>
          <a:solidFill>
            <a:srgbClr val="C70C6F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DC34322-B426-10F2-FC00-DCEC59196E27}"/>
              </a:ext>
            </a:extLst>
          </p:cNvPr>
          <p:cNvSpPr/>
          <p:nvPr/>
        </p:nvSpPr>
        <p:spPr>
          <a:xfrm>
            <a:off x="6404115" y="2896131"/>
            <a:ext cx="800100" cy="676275"/>
          </a:xfrm>
          <a:prstGeom prst="roundRect">
            <a:avLst/>
          </a:prstGeom>
          <a:solidFill>
            <a:srgbClr val="008966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964F90E-F905-7CC8-94A3-B8FAC2C8D8A8}"/>
              </a:ext>
            </a:extLst>
          </p:cNvPr>
          <p:cNvSpPr/>
          <p:nvPr/>
        </p:nvSpPr>
        <p:spPr>
          <a:xfrm>
            <a:off x="7570169" y="2750701"/>
            <a:ext cx="758636" cy="459837"/>
          </a:xfrm>
          <a:prstGeom prst="roundRect">
            <a:avLst/>
          </a:prstGeom>
          <a:solidFill>
            <a:srgbClr val="E52713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1C9AA94-156A-D941-C96F-297288A021F1}"/>
              </a:ext>
            </a:extLst>
          </p:cNvPr>
          <p:cNvSpPr/>
          <p:nvPr/>
        </p:nvSpPr>
        <p:spPr>
          <a:xfrm>
            <a:off x="7570169" y="3275316"/>
            <a:ext cx="758636" cy="459837"/>
          </a:xfrm>
          <a:prstGeom prst="roundRect">
            <a:avLst/>
          </a:prstGeom>
          <a:solidFill>
            <a:srgbClr val="E52713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6BDBEB-AD38-88C5-CCF2-6F523BF66409}"/>
              </a:ext>
            </a:extLst>
          </p:cNvPr>
          <p:cNvSpPr txBox="1"/>
          <p:nvPr/>
        </p:nvSpPr>
        <p:spPr>
          <a:xfrm>
            <a:off x="7061704" y="4617519"/>
            <a:ext cx="4455894" cy="1169551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sz="1400"/>
              <a:t>Facilitators:</a:t>
            </a:r>
          </a:p>
          <a:p>
            <a:pPr marL="285750" indent="-285750">
              <a:buFontTx/>
              <a:buChar char="-"/>
            </a:pPr>
            <a:r>
              <a:rPr lang="en-AU" sz="1400"/>
              <a:t>Consequences will be in one pile on the table</a:t>
            </a:r>
          </a:p>
          <a:p>
            <a:pPr marL="285750" indent="-285750">
              <a:buFontTx/>
              <a:buChar char="-"/>
            </a:pPr>
            <a:r>
              <a:rPr lang="en-AU" sz="1400"/>
              <a:t>Groups review the consequence cards and pick as many as are applicable to the risks identified</a:t>
            </a:r>
          </a:p>
          <a:p>
            <a:pPr marL="285750" indent="-285750">
              <a:buFontTx/>
              <a:buChar char="-"/>
            </a:pPr>
            <a:r>
              <a:rPr lang="en-AU" sz="1400"/>
              <a:t>5-10 mins to discuss and identify consequences</a:t>
            </a:r>
          </a:p>
        </p:txBody>
      </p:sp>
    </p:spTree>
    <p:extLst>
      <p:ext uri="{BB962C8B-B14F-4D97-AF65-F5344CB8AC3E}">
        <p14:creationId xmlns:p14="http://schemas.microsoft.com/office/powerpoint/2010/main" val="1856139367"/>
      </p:ext>
    </p:extLst>
  </p:cSld>
  <p:clrMapOvr>
    <a:masterClrMapping/>
  </p:clrMapOvr>
</p:sld>
</file>

<file path=ppt/theme/theme1.xml><?xml version="1.0" encoding="utf-8"?>
<a:theme xmlns:a="http://schemas.openxmlformats.org/drawingml/2006/main" name="NSWG Corporate">
  <a:themeElements>
    <a:clrScheme name="NSWG Corporate">
      <a:dk1>
        <a:srgbClr val="22272B"/>
      </a:dk1>
      <a:lt1>
        <a:srgbClr val="FFFFFF"/>
      </a:lt1>
      <a:dk2>
        <a:srgbClr val="D7153A"/>
      </a:dk2>
      <a:lt2>
        <a:srgbClr val="002664"/>
      </a:lt2>
      <a:accent1>
        <a:srgbClr val="002664"/>
      </a:accent1>
      <a:accent2>
        <a:srgbClr val="CBEDFD"/>
      </a:accent2>
      <a:accent3>
        <a:srgbClr val="146CFD"/>
      </a:accent3>
      <a:accent4>
        <a:srgbClr val="8CE0FF"/>
      </a:accent4>
      <a:accent5>
        <a:srgbClr val="495054"/>
      </a:accent5>
      <a:accent6>
        <a:srgbClr val="FFB8C1"/>
      </a:accent6>
      <a:hlink>
        <a:srgbClr val="22272B"/>
      </a:hlink>
      <a:folHlink>
        <a:srgbClr val="22272B"/>
      </a:folHlink>
    </a:clrScheme>
    <a:fontScheme name="NSW Government">
      <a:majorFont>
        <a:latin typeface="Public Sans"/>
        <a:ea typeface=""/>
        <a:cs typeface=""/>
      </a:majorFont>
      <a:minorFont>
        <a:latin typeface="Public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CCEEW_MC_PowerPoint.potx  -  Read-Only" id="{B19AE8C0-9D39-4D95-9411-2D79B3B0F809}" vid="{BB6D7560-9D97-4DFF-8A20-2D1AFA625A9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teandTime xmlns="85e1a80b-cf92-4a8b-953d-8015860f4e7c" xsi:nil="true"/>
    <Folder_x002f_FileNotes xmlns="85e1a80b-cf92-4a8b-953d-8015860f4e7c" xsi:nil="true"/>
    <Creator xmlns="85e1a80b-cf92-4a8b-953d-8015860f4e7c">
      <UserInfo>
        <DisplayName/>
        <AccountId xsi:nil="true"/>
        <AccountType/>
      </UserInfo>
    </Creator>
    <_Flow_SignoffStatus xmlns="85e1a80b-cf92-4a8b-953d-8015860f4e7c" xsi:nil="true"/>
    <lcf76f155ced4ddcb4097134ff3c332f xmlns="85e1a80b-cf92-4a8b-953d-8015860f4e7c">
      <Terms xmlns="http://schemas.microsoft.com/office/infopath/2007/PartnerControls"/>
    </lcf76f155ced4ddcb4097134ff3c332f>
    <TaxCatchAll xmlns="f2b4dc00-5d6e-4ed3-af35-4cc64572b571" xsi:nil="true"/>
    <ImageCredit xmlns="85e1a80b-cf92-4a8b-953d-8015860f4e7c" xsi:nil="true"/>
    <Summariesed xmlns="85e1a80b-cf92-4a8b-953d-8015860f4e7c">true</Summariese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4195B364DB36478B7F29A5D0E2B684" ma:contentTypeVersion="31" ma:contentTypeDescription="Create a new document." ma:contentTypeScope="" ma:versionID="9030f87a474afd87980bcf547c3a8022">
  <xsd:schema xmlns:xsd="http://www.w3.org/2001/XMLSchema" xmlns:xs="http://www.w3.org/2001/XMLSchema" xmlns:p="http://schemas.microsoft.com/office/2006/metadata/properties" xmlns:ns2="85e1a80b-cf92-4a8b-953d-8015860f4e7c" xmlns:ns3="f2b4dc00-5d6e-4ed3-af35-4cc64572b571" targetNamespace="http://schemas.microsoft.com/office/2006/metadata/properties" ma:root="true" ma:fieldsID="7ba12e23477316fce61e23759343da08" ns2:_="" ns3:_="">
    <xsd:import namespace="85e1a80b-cf92-4a8b-953d-8015860f4e7c"/>
    <xsd:import namespace="f2b4dc00-5d6e-4ed3-af35-4cc64572b5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DateandTime" minOccurs="0"/>
                <xsd:element ref="ns2:Creator" minOccurs="0"/>
                <xsd:element ref="ns2:MediaServiceObjectDetectorVersions" minOccurs="0"/>
                <xsd:element ref="ns2:MediaServiceSearchProperties" minOccurs="0"/>
                <xsd:element ref="ns2:_Flow_SignoffStatus" minOccurs="0"/>
                <xsd:element ref="ns2:MediaServiceBillingMetadata" minOccurs="0"/>
                <xsd:element ref="ns2:Summariesed" minOccurs="0"/>
                <xsd:element ref="ns2:Folder_x002f_FileNotes" minOccurs="0"/>
                <xsd:element ref="ns2:ImageCredi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e1a80b-cf92-4a8b-953d-8015860f4e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444c108-d34f-4c01-85d9-27842d74072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eandTime" ma:index="24" nillable="true" ma:displayName="Date and Time" ma:format="DateOnly" ma:internalName="DateandTime">
      <xsd:simpleType>
        <xsd:restriction base="dms:DateTime"/>
      </xsd:simpleType>
    </xsd:element>
    <xsd:element name="Creator" ma:index="25" nillable="true" ma:displayName="Creator" ma:format="Dropdown" ma:list="UserInfo" ma:SharePointGroup="0" ma:internalName="Creato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8" nillable="true" ma:displayName="Sign-off status" ma:internalName="Sign_x002d_off_x0020_status">
      <xsd:simpleType>
        <xsd:restriction base="dms:Text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  <xsd:element name="Summariesed" ma:index="30" nillable="true" ma:displayName="Summarised" ma:default="1" ma:format="Dropdown" ma:internalName="Summariesed">
      <xsd:simpleType>
        <xsd:restriction base="dms:Boolean"/>
      </xsd:simpleType>
    </xsd:element>
    <xsd:element name="Folder_x002f_FileNotes" ma:index="31" nillable="true" ma:displayName="Folder/File Notes" ma:format="Dropdown" ma:internalName="Folder_x002f_FileNotes">
      <xsd:simpleType>
        <xsd:restriction base="dms:Note">
          <xsd:maxLength value="255"/>
        </xsd:restriction>
      </xsd:simpleType>
    </xsd:element>
    <xsd:element name="ImageCredit" ma:index="32" nillable="true" ma:displayName="Image Credit" ma:format="Dropdown" ma:internalName="ImageCredit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b4dc00-5d6e-4ed3-af35-4cc64572b57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436a96f-c3b4-4f65-8e2e-52149ae3fcbf}" ma:internalName="TaxCatchAll" ma:showField="CatchAllData" ma:web="f2b4dc00-5d6e-4ed3-af35-4cc64572b5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7BC35A-9309-4C4D-8D0F-704B7C98EE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B6BAA2-0C27-4FD7-81BB-F13AF75C5E43}">
  <ds:schemaRefs>
    <ds:schemaRef ds:uri="ea2ac7a2-ab25-4811-8cae-4cce8ea23933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dec2d015-5203-4ed3-8619-73ea5236ca8e"/>
  </ds:schemaRefs>
</ds:datastoreItem>
</file>

<file path=customXml/itemProps3.xml><?xml version="1.0" encoding="utf-8"?>
<ds:datastoreItem xmlns:ds="http://schemas.openxmlformats.org/officeDocument/2006/customXml" ds:itemID="{CBEDB0C8-DBC1-48DA-946F-075A601D720A}"/>
</file>

<file path=docProps/app.xml><?xml version="1.0" encoding="utf-8"?>
<Properties xmlns="http://schemas.openxmlformats.org/officeDocument/2006/extended-properties" xmlns:vt="http://schemas.openxmlformats.org/officeDocument/2006/docPropsVTypes">
  <Template>AECOM - Arial</Template>
  <TotalTime>82</TotalTime>
  <Words>1531</Words>
  <Application>Microsoft Office PowerPoint</Application>
  <PresentationFormat>Widescreen</PresentationFormat>
  <Paragraphs>149</Paragraphs>
  <Slides>14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NSWG Corporate</vt:lpstr>
      <vt:lpstr>Physical risk card game</vt:lpstr>
      <vt:lpstr>Example agenda</vt:lpstr>
      <vt:lpstr>PowerPoint Presentation</vt:lpstr>
      <vt:lpstr>Introduction to the physical assessment  activities and materials</vt:lpstr>
      <vt:lpstr>Activity 1: Identifying drivers  (15 mins)</vt:lpstr>
      <vt:lpstr>Activity 1 facilitator prompts</vt:lpstr>
      <vt:lpstr>Activity 2: Selecting risks  (20 mins) </vt:lpstr>
      <vt:lpstr>Activity 2 facilitator prompts</vt:lpstr>
      <vt:lpstr>Activity 3: Selecting consequences and mapping (20 mins) </vt:lpstr>
      <vt:lpstr>Activity 3 facilitator prompts</vt:lpstr>
      <vt:lpstr>Activity 3: Selecting consequences and mapping continued (20 mins) </vt:lpstr>
      <vt:lpstr>Activity 3 facilitator prompts</vt:lpstr>
      <vt:lpstr>Activity 4: Treatment (15 mins)</vt:lpstr>
      <vt:lpstr>Activity 4 facilitator prompts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Panozzo, Rebekah</dc:creator>
  <cp:keywords/>
  <dc:description/>
  <cp:lastModifiedBy>Leaney, Ella</cp:lastModifiedBy>
  <cp:revision>7</cp:revision>
  <dcterms:created xsi:type="dcterms:W3CDTF">2024-10-17T02:22:53Z</dcterms:created>
  <dcterms:modified xsi:type="dcterms:W3CDTF">2025-08-25T06:15:57Z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0x010100944195B364DB36478B7F29A5D0E2B684</vt:lpwstr>
  </property>
  <property fmtid="{D5CDD505-2E9C-101B-9397-08002B2CF9AE}" pid="3" name="MediaServiceImageTags">
    <vt:lpwstr/>
  </property>
</Properties>
</file>